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4"/>
  </p:notesMasterIdLst>
  <p:sldIdLst>
    <p:sldId id="354" r:id="rId3"/>
    <p:sldId id="263" r:id="rId4"/>
    <p:sldId id="309" r:id="rId5"/>
    <p:sldId id="258" r:id="rId6"/>
    <p:sldId id="315" r:id="rId7"/>
    <p:sldId id="347" r:id="rId8"/>
    <p:sldId id="355" r:id="rId9"/>
    <p:sldId id="269" r:id="rId10"/>
    <p:sldId id="352" r:id="rId11"/>
    <p:sldId id="359" r:id="rId12"/>
    <p:sldId id="351" r:id="rId13"/>
    <p:sldId id="357" r:id="rId14"/>
    <p:sldId id="261" r:id="rId15"/>
    <p:sldId id="276" r:id="rId16"/>
    <p:sldId id="339" r:id="rId17"/>
    <p:sldId id="266" r:id="rId18"/>
    <p:sldId id="267" r:id="rId19"/>
    <p:sldId id="353" r:id="rId20"/>
    <p:sldId id="346" r:id="rId21"/>
    <p:sldId id="268" r:id="rId22"/>
    <p:sldId id="264" r:id="rId23"/>
    <p:sldId id="270" r:id="rId24"/>
    <p:sldId id="272" r:id="rId25"/>
    <p:sldId id="344" r:id="rId26"/>
    <p:sldId id="274" r:id="rId27"/>
    <p:sldId id="345" r:id="rId28"/>
    <p:sldId id="275" r:id="rId29"/>
    <p:sldId id="358" r:id="rId30"/>
    <p:sldId id="262" r:id="rId31"/>
    <p:sldId id="348" r:id="rId32"/>
    <p:sldId id="35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AFD9E1"/>
    <a:srgbClr val="FFFFFF"/>
    <a:srgbClr val="262A64"/>
    <a:srgbClr val="E7F0FF"/>
    <a:srgbClr val="57687C"/>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60"/>
  </p:normalViewPr>
  <p:slideViewPr>
    <p:cSldViewPr snapToGrid="0">
      <p:cViewPr varScale="1">
        <p:scale>
          <a:sx n="63" d="100"/>
          <a:sy n="63" d="100"/>
        </p:scale>
        <p:origin x="7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4A32E-9C92-4D3C-A31E-FEADBE94F58E}" type="datetimeFigureOut">
              <a:rPr lang="en-ID" smtClean="0"/>
              <a:t>02/10/2022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423C4-E0A6-4565-B725-658E27598923}" type="slidenum">
              <a:rPr lang="en-ID" smtClean="0"/>
              <a:t>‹#›</a:t>
            </a:fld>
            <a:endParaRPr lang="en-ID"/>
          </a:p>
        </p:txBody>
      </p:sp>
    </p:spTree>
    <p:extLst>
      <p:ext uri="{BB962C8B-B14F-4D97-AF65-F5344CB8AC3E}">
        <p14:creationId xmlns:p14="http://schemas.microsoft.com/office/powerpoint/2010/main" val="3471239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4762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6074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8307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9826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6012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757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4853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545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0492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04167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16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816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8805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4050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8262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069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699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39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6572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3000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2387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2738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d548883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10bd548883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7234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478D-43A3-4BA2-9799-F36A4D1D89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F37B0675-E670-422F-97A0-EF9251C40D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46B31A1E-3BEE-4888-BE60-63F866FDCF9E}"/>
              </a:ext>
            </a:extLst>
          </p:cNvPr>
          <p:cNvSpPr>
            <a:spLocks noGrp="1"/>
          </p:cNvSpPr>
          <p:nvPr>
            <p:ph type="dt" sz="half" idx="10"/>
          </p:nvPr>
        </p:nvSpPr>
        <p:spPr/>
        <p:txBody>
          <a:bodyPr/>
          <a:lstStyle/>
          <a:p>
            <a:fld id="{7404546B-52EA-4214-9CD4-E92B9BEFC505}" type="datetimeFigureOut">
              <a:rPr lang="en-ID" smtClean="0"/>
              <a:t>02/10/2022</a:t>
            </a:fld>
            <a:endParaRPr lang="en-ID"/>
          </a:p>
        </p:txBody>
      </p:sp>
      <p:sp>
        <p:nvSpPr>
          <p:cNvPr id="5" name="Footer Placeholder 4">
            <a:extLst>
              <a:ext uri="{FF2B5EF4-FFF2-40B4-BE49-F238E27FC236}">
                <a16:creationId xmlns:a16="http://schemas.microsoft.com/office/drawing/2014/main" id="{AC5E743A-C18E-40BB-BBB0-EC1F0FA8068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5A8219C-0EF7-425F-A62A-ED261F1C3C1C}"/>
              </a:ext>
            </a:extLst>
          </p:cNvPr>
          <p:cNvSpPr>
            <a:spLocks noGrp="1"/>
          </p:cNvSpPr>
          <p:nvPr>
            <p:ph type="sldNum" sz="quarter" idx="12"/>
          </p:nvPr>
        </p:nvSpPr>
        <p:spPr/>
        <p:txBody>
          <a:bodyPr/>
          <a:lstStyle/>
          <a:p>
            <a:fld id="{241746AD-8782-470D-85E2-23D10DA60A62}" type="slidenum">
              <a:rPr lang="en-ID" smtClean="0"/>
              <a:t>‹#›</a:t>
            </a:fld>
            <a:endParaRPr lang="en-ID"/>
          </a:p>
        </p:txBody>
      </p:sp>
    </p:spTree>
    <p:extLst>
      <p:ext uri="{BB962C8B-B14F-4D97-AF65-F5344CB8AC3E}">
        <p14:creationId xmlns:p14="http://schemas.microsoft.com/office/powerpoint/2010/main" val="706762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683B-7E7D-43E6-8C2B-DB457E3BD61B}"/>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F57DE85-A8F3-480D-A719-0BB0A428C9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4EACC8B-23EB-45EB-AE6B-F10C23C15EC3}"/>
              </a:ext>
            </a:extLst>
          </p:cNvPr>
          <p:cNvSpPr>
            <a:spLocks noGrp="1"/>
          </p:cNvSpPr>
          <p:nvPr>
            <p:ph type="dt" sz="half" idx="10"/>
          </p:nvPr>
        </p:nvSpPr>
        <p:spPr/>
        <p:txBody>
          <a:bodyPr/>
          <a:lstStyle/>
          <a:p>
            <a:fld id="{7404546B-52EA-4214-9CD4-E92B9BEFC505}" type="datetimeFigureOut">
              <a:rPr lang="en-ID" smtClean="0"/>
              <a:t>02/10/2022</a:t>
            </a:fld>
            <a:endParaRPr lang="en-ID"/>
          </a:p>
        </p:txBody>
      </p:sp>
      <p:sp>
        <p:nvSpPr>
          <p:cNvPr id="5" name="Footer Placeholder 4">
            <a:extLst>
              <a:ext uri="{FF2B5EF4-FFF2-40B4-BE49-F238E27FC236}">
                <a16:creationId xmlns:a16="http://schemas.microsoft.com/office/drawing/2014/main" id="{F2FBC8AD-F344-4921-9252-F2CCA97ABFD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7F0E070-406B-496B-86AE-E59C0574A121}"/>
              </a:ext>
            </a:extLst>
          </p:cNvPr>
          <p:cNvSpPr>
            <a:spLocks noGrp="1"/>
          </p:cNvSpPr>
          <p:nvPr>
            <p:ph type="sldNum" sz="quarter" idx="12"/>
          </p:nvPr>
        </p:nvSpPr>
        <p:spPr/>
        <p:txBody>
          <a:bodyPr/>
          <a:lstStyle/>
          <a:p>
            <a:fld id="{241746AD-8782-470D-85E2-23D10DA60A62}" type="slidenum">
              <a:rPr lang="en-ID" smtClean="0"/>
              <a:t>‹#›</a:t>
            </a:fld>
            <a:endParaRPr lang="en-ID"/>
          </a:p>
        </p:txBody>
      </p:sp>
    </p:spTree>
    <p:extLst>
      <p:ext uri="{BB962C8B-B14F-4D97-AF65-F5344CB8AC3E}">
        <p14:creationId xmlns:p14="http://schemas.microsoft.com/office/powerpoint/2010/main" val="2033168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702142-8524-414A-85C1-1458F22AA3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9C7BD54-74AB-458E-B9DB-D20E39014DC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B5C52D9-84C5-4DD5-8C71-D7CC0B80E99B}"/>
              </a:ext>
            </a:extLst>
          </p:cNvPr>
          <p:cNvSpPr>
            <a:spLocks noGrp="1"/>
          </p:cNvSpPr>
          <p:nvPr>
            <p:ph type="dt" sz="half" idx="10"/>
          </p:nvPr>
        </p:nvSpPr>
        <p:spPr/>
        <p:txBody>
          <a:bodyPr/>
          <a:lstStyle/>
          <a:p>
            <a:fld id="{7404546B-52EA-4214-9CD4-E92B9BEFC505}" type="datetimeFigureOut">
              <a:rPr lang="en-ID" smtClean="0"/>
              <a:t>02/10/2022</a:t>
            </a:fld>
            <a:endParaRPr lang="en-ID"/>
          </a:p>
        </p:txBody>
      </p:sp>
      <p:sp>
        <p:nvSpPr>
          <p:cNvPr id="5" name="Footer Placeholder 4">
            <a:extLst>
              <a:ext uri="{FF2B5EF4-FFF2-40B4-BE49-F238E27FC236}">
                <a16:creationId xmlns:a16="http://schemas.microsoft.com/office/drawing/2014/main" id="{556C14D3-F191-4E03-B996-DEC150CB26D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5FA8407-D169-4DE6-B8A0-355520B4E658}"/>
              </a:ext>
            </a:extLst>
          </p:cNvPr>
          <p:cNvSpPr>
            <a:spLocks noGrp="1"/>
          </p:cNvSpPr>
          <p:nvPr>
            <p:ph type="sldNum" sz="quarter" idx="12"/>
          </p:nvPr>
        </p:nvSpPr>
        <p:spPr/>
        <p:txBody>
          <a:bodyPr/>
          <a:lstStyle/>
          <a:p>
            <a:fld id="{241746AD-8782-470D-85E2-23D10DA60A62}" type="slidenum">
              <a:rPr lang="en-ID" smtClean="0"/>
              <a:t>‹#›</a:t>
            </a:fld>
            <a:endParaRPr lang="en-ID"/>
          </a:p>
        </p:txBody>
      </p:sp>
    </p:spTree>
    <p:extLst>
      <p:ext uri="{BB962C8B-B14F-4D97-AF65-F5344CB8AC3E}">
        <p14:creationId xmlns:p14="http://schemas.microsoft.com/office/powerpoint/2010/main" val="2444185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B407F4-FA9B-41E2-B866-400B7FB08B9D}"/>
              </a:ext>
            </a:extLst>
          </p:cNvPr>
          <p:cNvSpPr/>
          <p:nvPr userDrawn="1"/>
        </p:nvSpPr>
        <p:spPr>
          <a:xfrm>
            <a:off x="0" y="3356993"/>
            <a:ext cx="12192000" cy="350100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그림 개체 틀 2">
            <a:extLst>
              <a:ext uri="{FF2B5EF4-FFF2-40B4-BE49-F238E27FC236}">
                <a16:creationId xmlns:a16="http://schemas.microsoft.com/office/drawing/2014/main" id="{201DC724-E671-4841-94FA-260EF60C81B9}"/>
              </a:ext>
            </a:extLst>
          </p:cNvPr>
          <p:cNvSpPr>
            <a:spLocks noGrp="1"/>
          </p:cNvSpPr>
          <p:nvPr>
            <p:ph type="pic" sz="quarter" idx="10" hasCustomPrompt="1"/>
          </p:nvPr>
        </p:nvSpPr>
        <p:spPr>
          <a:xfrm>
            <a:off x="0" y="0"/>
            <a:ext cx="12192000" cy="3265714"/>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85000"/>
                    <a:lumOff val="1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580378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72667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87805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543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626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5" name="Graphic 207">
            <a:extLst>
              <a:ext uri="{FF2B5EF4-FFF2-40B4-BE49-F238E27FC236}">
                <a16:creationId xmlns:a16="http://schemas.microsoft.com/office/drawing/2014/main" id="{5100A138-A831-4885-93FE-9855BB71EE17}"/>
              </a:ext>
            </a:extLst>
          </p:cNvPr>
          <p:cNvSpPr/>
          <p:nvPr/>
        </p:nvSpPr>
        <p:spPr>
          <a:xfrm>
            <a:off x="704243"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2" name="Rectangle 1">
            <a:extLst>
              <a:ext uri="{FF2B5EF4-FFF2-40B4-BE49-F238E27FC236}">
                <a16:creationId xmlns:a16="http://schemas.microsoft.com/office/drawing/2014/main" id="{21BE2BBF-F840-466A-9F16-248A4A15B62D}"/>
              </a:ext>
            </a:extLst>
          </p:cNvPr>
          <p:cNvSpPr/>
          <p:nvPr userDrawn="1"/>
        </p:nvSpPr>
        <p:spPr>
          <a:xfrm>
            <a:off x="704243" y="1640490"/>
            <a:ext cx="2517052" cy="619367"/>
          </a:xfrm>
          <a:prstGeom prst="rect">
            <a:avLst/>
          </a:prstGeom>
          <a:gradFill flip="none" rotWithShape="1">
            <a:gsLst>
              <a:gs pos="0">
                <a:schemeClr val="accent1">
                  <a:lumMod val="75000"/>
                </a:schemeClr>
              </a:gs>
              <a:gs pos="100000">
                <a:schemeClr val="accent1"/>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97" name="Graphic 207">
            <a:extLst>
              <a:ext uri="{FF2B5EF4-FFF2-40B4-BE49-F238E27FC236}">
                <a16:creationId xmlns:a16="http://schemas.microsoft.com/office/drawing/2014/main" id="{9DAB5824-DD33-49F9-BCD4-F341F5EC8C10}"/>
              </a:ext>
            </a:extLst>
          </p:cNvPr>
          <p:cNvSpPr/>
          <p:nvPr userDrawn="1"/>
        </p:nvSpPr>
        <p:spPr>
          <a:xfrm>
            <a:off x="3477938"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99" name="Rectangle 98">
            <a:extLst>
              <a:ext uri="{FF2B5EF4-FFF2-40B4-BE49-F238E27FC236}">
                <a16:creationId xmlns:a16="http://schemas.microsoft.com/office/drawing/2014/main" id="{23F0ECE0-B094-4B8A-BD7C-6863F4F70374}"/>
              </a:ext>
            </a:extLst>
          </p:cNvPr>
          <p:cNvSpPr/>
          <p:nvPr userDrawn="1"/>
        </p:nvSpPr>
        <p:spPr>
          <a:xfrm>
            <a:off x="3477938" y="1640490"/>
            <a:ext cx="2517052" cy="619367"/>
          </a:xfrm>
          <a:prstGeom prst="rect">
            <a:avLst/>
          </a:prstGeom>
          <a:gradFill flip="none" rotWithShape="1">
            <a:gsLst>
              <a:gs pos="0">
                <a:schemeClr val="accent2">
                  <a:lumMod val="75000"/>
                </a:schemeClr>
              </a:gs>
              <a:gs pos="100000">
                <a:schemeClr val="accent2"/>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10" name="Graphic 207">
            <a:extLst>
              <a:ext uri="{FF2B5EF4-FFF2-40B4-BE49-F238E27FC236}">
                <a16:creationId xmlns:a16="http://schemas.microsoft.com/office/drawing/2014/main" id="{D1288FE6-B164-4693-9387-75C018E0FCDC}"/>
              </a:ext>
            </a:extLst>
          </p:cNvPr>
          <p:cNvSpPr/>
          <p:nvPr userDrawn="1"/>
        </p:nvSpPr>
        <p:spPr>
          <a:xfrm>
            <a:off x="6251633"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112" name="Rectangle 111">
            <a:extLst>
              <a:ext uri="{FF2B5EF4-FFF2-40B4-BE49-F238E27FC236}">
                <a16:creationId xmlns:a16="http://schemas.microsoft.com/office/drawing/2014/main" id="{D92BB596-DC28-44F2-9750-BE4808F1422C}"/>
              </a:ext>
            </a:extLst>
          </p:cNvPr>
          <p:cNvSpPr/>
          <p:nvPr userDrawn="1"/>
        </p:nvSpPr>
        <p:spPr>
          <a:xfrm>
            <a:off x="6251633" y="1640490"/>
            <a:ext cx="2517052" cy="619367"/>
          </a:xfrm>
          <a:prstGeom prst="rect">
            <a:avLst/>
          </a:prstGeom>
          <a:gradFill flip="none" rotWithShape="1">
            <a:gsLst>
              <a:gs pos="0">
                <a:schemeClr val="accent3">
                  <a:lumMod val="75000"/>
                </a:schemeClr>
              </a:gs>
              <a:gs pos="100000">
                <a:schemeClr val="accent3"/>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23" name="Graphic 207">
            <a:extLst>
              <a:ext uri="{FF2B5EF4-FFF2-40B4-BE49-F238E27FC236}">
                <a16:creationId xmlns:a16="http://schemas.microsoft.com/office/drawing/2014/main" id="{4C9FBFF5-E4EB-41F6-804A-D1DBCD4B2CA0}"/>
              </a:ext>
            </a:extLst>
          </p:cNvPr>
          <p:cNvSpPr/>
          <p:nvPr userDrawn="1"/>
        </p:nvSpPr>
        <p:spPr>
          <a:xfrm>
            <a:off x="9025328"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125" name="Rectangle 124">
            <a:extLst>
              <a:ext uri="{FF2B5EF4-FFF2-40B4-BE49-F238E27FC236}">
                <a16:creationId xmlns:a16="http://schemas.microsoft.com/office/drawing/2014/main" id="{AFC01B42-3798-40D5-9721-3776A1F3C501}"/>
              </a:ext>
            </a:extLst>
          </p:cNvPr>
          <p:cNvSpPr/>
          <p:nvPr userDrawn="1"/>
        </p:nvSpPr>
        <p:spPr>
          <a:xfrm>
            <a:off x="9025328" y="1640490"/>
            <a:ext cx="2517052" cy="619367"/>
          </a:xfrm>
          <a:prstGeom prst="rect">
            <a:avLst/>
          </a:prstGeom>
          <a:gradFill flip="none" rotWithShape="1">
            <a:gsLst>
              <a:gs pos="0">
                <a:schemeClr val="accent4">
                  <a:lumMod val="75000"/>
                </a:schemeClr>
              </a:gs>
              <a:gs pos="100000">
                <a:schemeClr val="accent4"/>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54" name="Picture Placeholder 2">
            <a:extLst>
              <a:ext uri="{FF2B5EF4-FFF2-40B4-BE49-F238E27FC236}">
                <a16:creationId xmlns:a16="http://schemas.microsoft.com/office/drawing/2014/main" id="{1884DD34-1AFE-4806-9B4B-C515DE329098}"/>
              </a:ext>
            </a:extLst>
          </p:cNvPr>
          <p:cNvSpPr>
            <a:spLocks noGrp="1"/>
          </p:cNvSpPr>
          <p:nvPr userDrawn="1">
            <p:ph type="pic" idx="15" hasCustomPrompt="1"/>
          </p:nvPr>
        </p:nvSpPr>
        <p:spPr>
          <a:xfrm>
            <a:off x="900769"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userDrawn="1">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98" name="Picture Placeholder 2">
            <a:extLst>
              <a:ext uri="{FF2B5EF4-FFF2-40B4-BE49-F238E27FC236}">
                <a16:creationId xmlns:a16="http://schemas.microsoft.com/office/drawing/2014/main" id="{7154D03C-BC02-43F6-A646-CCA046C0802A}"/>
              </a:ext>
            </a:extLst>
          </p:cNvPr>
          <p:cNvSpPr>
            <a:spLocks noGrp="1"/>
          </p:cNvSpPr>
          <p:nvPr userDrawn="1">
            <p:ph type="pic" idx="16" hasCustomPrompt="1"/>
          </p:nvPr>
        </p:nvSpPr>
        <p:spPr>
          <a:xfrm>
            <a:off x="3674464"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111" name="Picture Placeholder 2">
            <a:extLst>
              <a:ext uri="{FF2B5EF4-FFF2-40B4-BE49-F238E27FC236}">
                <a16:creationId xmlns:a16="http://schemas.microsoft.com/office/drawing/2014/main" id="{3F3010BA-AB6C-422E-8892-032E58E65833}"/>
              </a:ext>
            </a:extLst>
          </p:cNvPr>
          <p:cNvSpPr>
            <a:spLocks noGrp="1"/>
          </p:cNvSpPr>
          <p:nvPr userDrawn="1">
            <p:ph type="pic" idx="17" hasCustomPrompt="1"/>
          </p:nvPr>
        </p:nvSpPr>
        <p:spPr>
          <a:xfrm>
            <a:off x="6448159"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124" name="Picture Placeholder 2">
            <a:extLst>
              <a:ext uri="{FF2B5EF4-FFF2-40B4-BE49-F238E27FC236}">
                <a16:creationId xmlns:a16="http://schemas.microsoft.com/office/drawing/2014/main" id="{2F3E5D3E-C015-498F-991E-A431882E1530}"/>
              </a:ext>
            </a:extLst>
          </p:cNvPr>
          <p:cNvSpPr>
            <a:spLocks noGrp="1"/>
          </p:cNvSpPr>
          <p:nvPr userDrawn="1">
            <p:ph type="pic" idx="18" hasCustomPrompt="1"/>
          </p:nvPr>
        </p:nvSpPr>
        <p:spPr>
          <a:xfrm>
            <a:off x="9221854"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840826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36A32AD-4FED-4549-BD4E-98C3AC263B31}"/>
              </a:ext>
            </a:extLst>
          </p:cNvPr>
          <p:cNvSpPr>
            <a:spLocks noGrp="1"/>
          </p:cNvSpPr>
          <p:nvPr>
            <p:ph type="pic" sz="quarter" idx="48" hasCustomPrompt="1"/>
          </p:nvPr>
        </p:nvSpPr>
        <p:spPr>
          <a:xfrm rot="694714">
            <a:off x="4965143" y="1215344"/>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r>
              <a:rPr lang="en-US" altLang="ko-KR" dirty="0"/>
              <a:t>Your Picture Here And Send To Back</a:t>
            </a:r>
            <a:endParaRPr lang="ko-KR" altLang="en-US" dirty="0"/>
          </a:p>
        </p:txBody>
      </p:sp>
      <p:sp>
        <p:nvSpPr>
          <p:cNvPr id="3" name="그림 개체 틀 2">
            <a:extLst>
              <a:ext uri="{FF2B5EF4-FFF2-40B4-BE49-F238E27FC236}">
                <a16:creationId xmlns:a16="http://schemas.microsoft.com/office/drawing/2014/main" id="{8BDFF6FA-DEAA-4DA7-B6CB-BE90E6F5FA14}"/>
              </a:ext>
            </a:extLst>
          </p:cNvPr>
          <p:cNvSpPr>
            <a:spLocks noGrp="1"/>
          </p:cNvSpPr>
          <p:nvPr>
            <p:ph type="pic" sz="quarter" idx="49" hasCustomPrompt="1"/>
          </p:nvPr>
        </p:nvSpPr>
        <p:spPr>
          <a:xfrm rot="21398040">
            <a:off x="8011850" y="2309449"/>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r>
              <a:rPr lang="en-US" altLang="ko-KR" dirty="0"/>
              <a:t>Your Picture Here And Send To Back</a:t>
            </a:r>
            <a:endParaRPr lang="ko-KR" altLang="en-US" dirty="0"/>
          </a:p>
        </p:txBody>
      </p:sp>
      <p:sp>
        <p:nvSpPr>
          <p:cNvPr id="4" name="그림 개체 틀 2">
            <a:extLst>
              <a:ext uri="{FF2B5EF4-FFF2-40B4-BE49-F238E27FC236}">
                <a16:creationId xmlns:a16="http://schemas.microsoft.com/office/drawing/2014/main" id="{D7896899-7691-4A19-9A29-BFC7577B99D3}"/>
              </a:ext>
            </a:extLst>
          </p:cNvPr>
          <p:cNvSpPr>
            <a:spLocks noGrp="1"/>
          </p:cNvSpPr>
          <p:nvPr>
            <p:ph type="pic" sz="quarter" idx="50" hasCustomPrompt="1"/>
          </p:nvPr>
        </p:nvSpPr>
        <p:spPr>
          <a:xfrm rot="20741363">
            <a:off x="4999774" y="3597041"/>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4026672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11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51FD-459D-422E-B2B5-C83825BB9423}"/>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27807D4-3D56-4561-9206-D50EFD657D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FFC6C9F-6415-4AA6-83ED-D1AF3C42301F}"/>
              </a:ext>
            </a:extLst>
          </p:cNvPr>
          <p:cNvSpPr>
            <a:spLocks noGrp="1"/>
          </p:cNvSpPr>
          <p:nvPr>
            <p:ph type="dt" sz="half" idx="10"/>
          </p:nvPr>
        </p:nvSpPr>
        <p:spPr/>
        <p:txBody>
          <a:bodyPr/>
          <a:lstStyle/>
          <a:p>
            <a:fld id="{7404546B-52EA-4214-9CD4-E92B9BEFC505}" type="datetimeFigureOut">
              <a:rPr lang="en-ID" smtClean="0"/>
              <a:t>02/10/2022</a:t>
            </a:fld>
            <a:endParaRPr lang="en-ID"/>
          </a:p>
        </p:txBody>
      </p:sp>
      <p:sp>
        <p:nvSpPr>
          <p:cNvPr id="5" name="Footer Placeholder 4">
            <a:extLst>
              <a:ext uri="{FF2B5EF4-FFF2-40B4-BE49-F238E27FC236}">
                <a16:creationId xmlns:a16="http://schemas.microsoft.com/office/drawing/2014/main" id="{003AF617-69FF-4032-8970-34D0B324D3A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1007A4A-C5A9-4792-8A4C-373B6405DEB5}"/>
              </a:ext>
            </a:extLst>
          </p:cNvPr>
          <p:cNvSpPr>
            <a:spLocks noGrp="1"/>
          </p:cNvSpPr>
          <p:nvPr>
            <p:ph type="sldNum" sz="quarter" idx="12"/>
          </p:nvPr>
        </p:nvSpPr>
        <p:spPr/>
        <p:txBody>
          <a:bodyPr/>
          <a:lstStyle/>
          <a:p>
            <a:fld id="{241746AD-8782-470D-85E2-23D10DA60A62}" type="slidenum">
              <a:rPr lang="en-ID" smtClean="0"/>
              <a:t>‹#›</a:t>
            </a:fld>
            <a:endParaRPr lang="en-ID"/>
          </a:p>
        </p:txBody>
      </p:sp>
    </p:spTree>
    <p:extLst>
      <p:ext uri="{BB962C8B-B14F-4D97-AF65-F5344CB8AC3E}">
        <p14:creationId xmlns:p14="http://schemas.microsoft.com/office/powerpoint/2010/main" val="3451737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DDCA83B1-3892-4542-B2D1-8ADAD2B30AF1}"/>
              </a:ext>
            </a:extLst>
          </p:cNvPr>
          <p:cNvSpPr>
            <a:spLocks noGrp="1"/>
          </p:cNvSpPr>
          <p:nvPr>
            <p:ph type="pic" idx="14" hasCustomPrompt="1"/>
          </p:nvPr>
        </p:nvSpPr>
        <p:spPr>
          <a:xfrm>
            <a:off x="4544297" y="553701"/>
            <a:ext cx="3387405" cy="2808624"/>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884DB540-0158-473B-A6E6-39A2F8B4A974}"/>
              </a:ext>
            </a:extLst>
          </p:cNvPr>
          <p:cNvSpPr>
            <a:spLocks noGrp="1"/>
          </p:cNvSpPr>
          <p:nvPr>
            <p:ph type="pic" idx="17" hasCustomPrompt="1"/>
          </p:nvPr>
        </p:nvSpPr>
        <p:spPr>
          <a:xfrm>
            <a:off x="8064908" y="3488723"/>
            <a:ext cx="3387405" cy="2808624"/>
          </a:xfrm>
          <a:prstGeom prst="rect">
            <a:avLst/>
          </a:prstGeom>
          <a:solidFill>
            <a:schemeClr val="bg1">
              <a:lumMod val="95000"/>
            </a:schemeClr>
          </a:solidFill>
          <a:ln w="38100">
            <a:no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Rectangle 1">
            <a:extLst>
              <a:ext uri="{FF2B5EF4-FFF2-40B4-BE49-F238E27FC236}">
                <a16:creationId xmlns:a16="http://schemas.microsoft.com/office/drawing/2014/main" id="{AFAB0C53-E1C1-4D27-8BFA-DAD83DE0B001}"/>
              </a:ext>
            </a:extLst>
          </p:cNvPr>
          <p:cNvSpPr/>
          <p:nvPr userDrawn="1"/>
        </p:nvSpPr>
        <p:spPr>
          <a:xfrm>
            <a:off x="8064908" y="553701"/>
            <a:ext cx="3387405" cy="280831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8">
            <a:extLst>
              <a:ext uri="{FF2B5EF4-FFF2-40B4-BE49-F238E27FC236}">
                <a16:creationId xmlns:a16="http://schemas.microsoft.com/office/drawing/2014/main" id="{5C3FC56B-35C1-4C64-B929-F426420CE43A}"/>
              </a:ext>
            </a:extLst>
          </p:cNvPr>
          <p:cNvSpPr/>
          <p:nvPr userDrawn="1"/>
        </p:nvSpPr>
        <p:spPr>
          <a:xfrm>
            <a:off x="4544297" y="3489035"/>
            <a:ext cx="3387405" cy="2808312"/>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6600151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541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3" name="Oval 9">
            <a:extLst>
              <a:ext uri="{FF2B5EF4-FFF2-40B4-BE49-F238E27FC236}">
                <a16:creationId xmlns:a16="http://schemas.microsoft.com/office/drawing/2014/main" id="{89D50E62-EEDC-4405-8673-26172D9E2880}"/>
              </a:ext>
            </a:extLst>
          </p:cNvPr>
          <p:cNvSpPr/>
          <p:nvPr userDrawn="1"/>
        </p:nvSpPr>
        <p:spPr>
          <a:xfrm>
            <a:off x="6714751" y="3743880"/>
            <a:ext cx="2520000" cy="25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2" name="Group 21">
            <a:extLst>
              <a:ext uri="{FF2B5EF4-FFF2-40B4-BE49-F238E27FC236}">
                <a16:creationId xmlns:a16="http://schemas.microsoft.com/office/drawing/2014/main" id="{F5A36662-CF2D-49A7-B095-3B7750D49F3B}"/>
              </a:ext>
            </a:extLst>
          </p:cNvPr>
          <p:cNvGrpSpPr/>
          <p:nvPr userDrawn="1"/>
        </p:nvGrpSpPr>
        <p:grpSpPr>
          <a:xfrm>
            <a:off x="7046168" y="2341950"/>
            <a:ext cx="1890757" cy="3323855"/>
            <a:chOff x="4894144" y="965833"/>
            <a:chExt cx="2438029" cy="4926334"/>
          </a:xfrm>
        </p:grpSpPr>
        <p:sp>
          <p:nvSpPr>
            <p:cNvPr id="23" name="Graphic 2">
              <a:extLst>
                <a:ext uri="{FF2B5EF4-FFF2-40B4-BE49-F238E27FC236}">
                  <a16:creationId xmlns:a16="http://schemas.microsoft.com/office/drawing/2014/main" id="{1D009F7A-A4CF-4E0C-AA44-A9921C3FE8D4}"/>
                </a:ext>
              </a:extLst>
            </p:cNvPr>
            <p:cNvSpPr/>
            <p:nvPr/>
          </p:nvSpPr>
          <p:spPr>
            <a:xfrm>
              <a:off x="4897966" y="965833"/>
              <a:ext cx="2433289" cy="4926334"/>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a:p>
          </p:txBody>
        </p:sp>
        <p:sp>
          <p:nvSpPr>
            <p:cNvPr id="24" name="Graphic 2">
              <a:extLst>
                <a:ext uri="{FF2B5EF4-FFF2-40B4-BE49-F238E27FC236}">
                  <a16:creationId xmlns:a16="http://schemas.microsoft.com/office/drawing/2014/main" id="{DF562693-908C-4D38-88E5-3D855B74BA2B}"/>
                </a:ext>
              </a:extLst>
            </p:cNvPr>
            <p:cNvSpPr/>
            <p:nvPr/>
          </p:nvSpPr>
          <p:spPr>
            <a:xfrm>
              <a:off x="4927337" y="991671"/>
              <a:ext cx="2374499" cy="4874610"/>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a:p>
          </p:txBody>
        </p:sp>
        <p:sp>
          <p:nvSpPr>
            <p:cNvPr id="25" name="Graphic 2">
              <a:extLst>
                <a:ext uri="{FF2B5EF4-FFF2-40B4-BE49-F238E27FC236}">
                  <a16:creationId xmlns:a16="http://schemas.microsoft.com/office/drawing/2014/main" id="{B7C71F59-D62F-479F-A6F1-4F76AA576C49}"/>
                </a:ext>
              </a:extLst>
            </p:cNvPr>
            <p:cNvSpPr/>
            <p:nvPr/>
          </p:nvSpPr>
          <p:spPr>
            <a:xfrm>
              <a:off x="5034997" y="1075621"/>
              <a:ext cx="2159229" cy="4706758"/>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accent6"/>
            </a:solidFill>
            <a:ln w="6728" cap="flat">
              <a:noFill/>
              <a:prstDash val="solid"/>
              <a:miter/>
            </a:ln>
          </p:spPr>
          <p:txBody>
            <a:bodyPr rtlCol="0" anchor="ctr"/>
            <a:lstStyle/>
            <a:p>
              <a:endParaRPr lang="en-US"/>
            </a:p>
          </p:txBody>
        </p:sp>
        <p:sp>
          <p:nvSpPr>
            <p:cNvPr id="26" name="Graphic 2">
              <a:extLst>
                <a:ext uri="{FF2B5EF4-FFF2-40B4-BE49-F238E27FC236}">
                  <a16:creationId xmlns:a16="http://schemas.microsoft.com/office/drawing/2014/main" id="{C3AC0EB1-A356-4E9A-8D13-33D14D61A66C}"/>
                </a:ext>
              </a:extLst>
            </p:cNvPr>
            <p:cNvSpPr/>
            <p:nvPr/>
          </p:nvSpPr>
          <p:spPr>
            <a:xfrm>
              <a:off x="4894579" y="1666608"/>
              <a:ext cx="17225" cy="167851"/>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p>
          </p:txBody>
        </p:sp>
        <p:sp>
          <p:nvSpPr>
            <p:cNvPr id="27" name="Graphic 2">
              <a:extLst>
                <a:ext uri="{FF2B5EF4-FFF2-40B4-BE49-F238E27FC236}">
                  <a16:creationId xmlns:a16="http://schemas.microsoft.com/office/drawing/2014/main" id="{FE449D0A-AAB6-42A6-BC62-BA6FEBCF9EE6}"/>
                </a:ext>
              </a:extLst>
            </p:cNvPr>
            <p:cNvSpPr/>
            <p:nvPr/>
          </p:nvSpPr>
          <p:spPr>
            <a:xfrm>
              <a:off x="4894579" y="2026747"/>
              <a:ext cx="24047" cy="334783"/>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28" name="Graphic 2">
              <a:extLst>
                <a:ext uri="{FF2B5EF4-FFF2-40B4-BE49-F238E27FC236}">
                  <a16:creationId xmlns:a16="http://schemas.microsoft.com/office/drawing/2014/main" id="{F187ABEC-F3DA-4513-93D1-CEC8BB565EDB}"/>
                </a:ext>
              </a:extLst>
            </p:cNvPr>
            <p:cNvSpPr/>
            <p:nvPr/>
          </p:nvSpPr>
          <p:spPr>
            <a:xfrm>
              <a:off x="4894627" y="2050794"/>
              <a:ext cx="13596" cy="280349"/>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sp>
          <p:nvSpPr>
            <p:cNvPr id="29" name="Graphic 2">
              <a:extLst>
                <a:ext uri="{FF2B5EF4-FFF2-40B4-BE49-F238E27FC236}">
                  <a16:creationId xmlns:a16="http://schemas.microsoft.com/office/drawing/2014/main" id="{250AD4EE-DD35-4031-A9A4-DE01E5B2AB3D}"/>
                </a:ext>
              </a:extLst>
            </p:cNvPr>
            <p:cNvSpPr/>
            <p:nvPr/>
          </p:nvSpPr>
          <p:spPr>
            <a:xfrm>
              <a:off x="4894144" y="2473786"/>
              <a:ext cx="24047" cy="334783"/>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30" name="Graphic 2">
              <a:extLst>
                <a:ext uri="{FF2B5EF4-FFF2-40B4-BE49-F238E27FC236}">
                  <a16:creationId xmlns:a16="http://schemas.microsoft.com/office/drawing/2014/main" id="{23FBB33E-F4FD-4982-889D-13AEE91687FC}"/>
                </a:ext>
              </a:extLst>
            </p:cNvPr>
            <p:cNvSpPr/>
            <p:nvPr/>
          </p:nvSpPr>
          <p:spPr>
            <a:xfrm>
              <a:off x="4894144" y="2497834"/>
              <a:ext cx="13596" cy="280349"/>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p>
          </p:txBody>
        </p:sp>
        <p:sp>
          <p:nvSpPr>
            <p:cNvPr id="31" name="Graphic 2">
              <a:extLst>
                <a:ext uri="{FF2B5EF4-FFF2-40B4-BE49-F238E27FC236}">
                  <a16:creationId xmlns:a16="http://schemas.microsoft.com/office/drawing/2014/main" id="{A3714243-E381-476D-A7C3-E87883E6ECC4}"/>
                </a:ext>
              </a:extLst>
            </p:cNvPr>
            <p:cNvSpPr/>
            <p:nvPr/>
          </p:nvSpPr>
          <p:spPr>
            <a:xfrm>
              <a:off x="7308126" y="2139051"/>
              <a:ext cx="24047" cy="541828"/>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p>
          </p:txBody>
        </p:sp>
        <p:sp>
          <p:nvSpPr>
            <p:cNvPr id="32" name="Graphic 2">
              <a:extLst>
                <a:ext uri="{FF2B5EF4-FFF2-40B4-BE49-F238E27FC236}">
                  <a16:creationId xmlns:a16="http://schemas.microsoft.com/office/drawing/2014/main" id="{330F9982-662B-4350-93D2-DD227BE97741}"/>
                </a:ext>
              </a:extLst>
            </p:cNvPr>
            <p:cNvSpPr/>
            <p:nvPr/>
          </p:nvSpPr>
          <p:spPr>
            <a:xfrm>
              <a:off x="7318577" y="2178001"/>
              <a:ext cx="13596" cy="453717"/>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p>
          </p:txBody>
        </p:sp>
        <p:sp>
          <p:nvSpPr>
            <p:cNvPr id="33" name="Graphic 2">
              <a:extLst>
                <a:ext uri="{FF2B5EF4-FFF2-40B4-BE49-F238E27FC236}">
                  <a16:creationId xmlns:a16="http://schemas.microsoft.com/office/drawing/2014/main" id="{5078F7C5-1EE7-4660-A946-C406B1931E68}"/>
                </a:ext>
              </a:extLst>
            </p:cNvPr>
            <p:cNvSpPr/>
            <p:nvPr/>
          </p:nvSpPr>
          <p:spPr>
            <a:xfrm>
              <a:off x="7312722" y="3272543"/>
              <a:ext cx="19451" cy="371315"/>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p>
          </p:txBody>
        </p:sp>
        <p:sp>
          <p:nvSpPr>
            <p:cNvPr id="34" name="Graphic 2">
              <a:extLst>
                <a:ext uri="{FF2B5EF4-FFF2-40B4-BE49-F238E27FC236}">
                  <a16:creationId xmlns:a16="http://schemas.microsoft.com/office/drawing/2014/main" id="{6A73273F-FD03-4C55-AE7A-D98617C395C2}"/>
                </a:ext>
              </a:extLst>
            </p:cNvPr>
            <p:cNvSpPr/>
            <p:nvPr/>
          </p:nvSpPr>
          <p:spPr>
            <a:xfrm>
              <a:off x="7321142" y="3299204"/>
              <a:ext cx="11031" cy="310929"/>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p>
          </p:txBody>
        </p:sp>
        <p:sp>
          <p:nvSpPr>
            <p:cNvPr id="35" name="Oval 34">
              <a:extLst>
                <a:ext uri="{FF2B5EF4-FFF2-40B4-BE49-F238E27FC236}">
                  <a16:creationId xmlns:a16="http://schemas.microsoft.com/office/drawing/2014/main" id="{1FF597F6-A72C-4932-A598-99A69864506A}"/>
                </a:ext>
              </a:extLst>
            </p:cNvPr>
            <p:cNvSpPr/>
            <p:nvPr/>
          </p:nvSpPr>
          <p:spPr>
            <a:xfrm>
              <a:off x="6432763" y="1075621"/>
              <a:ext cx="98209" cy="98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51AFB03-23B2-4A8E-9D8F-4412962FCD93}"/>
                </a:ext>
              </a:extLst>
            </p:cNvPr>
            <p:cNvSpPr/>
            <p:nvPr/>
          </p:nvSpPr>
          <p:spPr>
            <a:xfrm>
              <a:off x="6436400" y="1075621"/>
              <a:ext cx="90933" cy="90933"/>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7" name="Oval 36">
              <a:extLst>
                <a:ext uri="{FF2B5EF4-FFF2-40B4-BE49-F238E27FC236}">
                  <a16:creationId xmlns:a16="http://schemas.microsoft.com/office/drawing/2014/main" id="{D2563944-13B8-4346-8C29-8575F4119E19}"/>
                </a:ext>
              </a:extLst>
            </p:cNvPr>
            <p:cNvSpPr/>
            <p:nvPr/>
          </p:nvSpPr>
          <p:spPr>
            <a:xfrm>
              <a:off x="6457105" y="1096325"/>
              <a:ext cx="49523" cy="49523"/>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8" name="Oval 37">
              <a:extLst>
                <a:ext uri="{FF2B5EF4-FFF2-40B4-BE49-F238E27FC236}">
                  <a16:creationId xmlns:a16="http://schemas.microsoft.com/office/drawing/2014/main" id="{F1A94626-8808-4A61-A83D-B1AF44FBCD2F}"/>
                </a:ext>
              </a:extLst>
            </p:cNvPr>
            <p:cNvSpPr/>
            <p:nvPr/>
          </p:nvSpPr>
          <p:spPr>
            <a:xfrm>
              <a:off x="6468731" y="1107952"/>
              <a:ext cx="26270" cy="26270"/>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9" name="Graphic 2">
              <a:extLst>
                <a:ext uri="{FF2B5EF4-FFF2-40B4-BE49-F238E27FC236}">
                  <a16:creationId xmlns:a16="http://schemas.microsoft.com/office/drawing/2014/main" id="{307725A2-2826-4C4D-AAEE-948620D1EB46}"/>
                </a:ext>
              </a:extLst>
            </p:cNvPr>
            <p:cNvSpPr/>
            <p:nvPr userDrawn="1"/>
          </p:nvSpPr>
          <p:spPr>
            <a:xfrm flipH="1">
              <a:off x="4896288" y="1686619"/>
              <a:ext cx="9144" cy="127828"/>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0B43D862-9395-4ED1-B0AD-F1D944CE61E6}"/>
              </a:ext>
            </a:extLst>
          </p:cNvPr>
          <p:cNvGrpSpPr/>
          <p:nvPr userDrawn="1"/>
        </p:nvGrpSpPr>
        <p:grpSpPr>
          <a:xfrm>
            <a:off x="9623275" y="2003247"/>
            <a:ext cx="2578350" cy="4052320"/>
            <a:chOff x="9508727" y="2147107"/>
            <a:chExt cx="2683273" cy="4217224"/>
          </a:xfrm>
        </p:grpSpPr>
        <p:sp>
          <p:nvSpPr>
            <p:cNvPr id="3" name="Freeform: Shape 2">
              <a:extLst>
                <a:ext uri="{FF2B5EF4-FFF2-40B4-BE49-F238E27FC236}">
                  <a16:creationId xmlns:a16="http://schemas.microsoft.com/office/drawing/2014/main" id="{2A2C5388-B9C8-4E43-8E06-5A28A5E0C01C}"/>
                </a:ext>
              </a:extLst>
            </p:cNvPr>
            <p:cNvSpPr/>
            <p:nvPr/>
          </p:nvSpPr>
          <p:spPr>
            <a:xfrm>
              <a:off x="11381596" y="5780548"/>
              <a:ext cx="810404" cy="583783"/>
            </a:xfrm>
            <a:custGeom>
              <a:avLst/>
              <a:gdLst>
                <a:gd name="connsiteX0" fmla="*/ 267669 w 810404"/>
                <a:gd name="connsiteY0" fmla="*/ 0 h 583783"/>
                <a:gd name="connsiteX1" fmla="*/ 769357 w 810404"/>
                <a:gd name="connsiteY1" fmla="*/ 0 h 583783"/>
                <a:gd name="connsiteX2" fmla="*/ 805844 w 810404"/>
                <a:gd name="connsiteY2" fmla="*/ 0 h 583783"/>
                <a:gd name="connsiteX3" fmla="*/ 810404 w 810404"/>
                <a:gd name="connsiteY3" fmla="*/ 0 h 583783"/>
                <a:gd name="connsiteX4" fmla="*/ 810404 w 810404"/>
                <a:gd name="connsiteY4" fmla="*/ 583783 h 583783"/>
                <a:gd name="connsiteX5" fmla="*/ 805844 w 810404"/>
                <a:gd name="connsiteY5" fmla="*/ 583783 h 583783"/>
                <a:gd name="connsiteX6" fmla="*/ 769357 w 810404"/>
                <a:gd name="connsiteY6" fmla="*/ 583783 h 583783"/>
                <a:gd name="connsiteX7" fmla="*/ 170371 w 810404"/>
                <a:gd name="connsiteY7" fmla="*/ 583783 h 583783"/>
                <a:gd name="connsiteX8" fmla="*/ 152128 w 810404"/>
                <a:gd name="connsiteY8" fmla="*/ 367906 h 583783"/>
                <a:gd name="connsiteX9" fmla="*/ 267669 w 810404"/>
                <a:gd name="connsiteY9" fmla="*/ 0 h 58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404" h="583783">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4099BBAA-A76D-41C1-B8E3-516F88E02310}"/>
                </a:ext>
              </a:extLst>
            </p:cNvPr>
            <p:cNvSpPr/>
            <p:nvPr/>
          </p:nvSpPr>
          <p:spPr>
            <a:xfrm>
              <a:off x="9508727" y="2147107"/>
              <a:ext cx="2683273" cy="3642562"/>
            </a:xfrm>
            <a:custGeom>
              <a:avLst/>
              <a:gdLst>
                <a:gd name="connsiteX0" fmla="*/ 170270 w 2683273"/>
                <a:gd name="connsiteY0" fmla="*/ 0 h 3642562"/>
                <a:gd name="connsiteX1" fmla="*/ 2645266 w 2683273"/>
                <a:gd name="connsiteY1" fmla="*/ 0 h 3642562"/>
                <a:gd name="connsiteX2" fmla="*/ 2683273 w 2683273"/>
                <a:gd name="connsiteY2" fmla="*/ 0 h 3642562"/>
                <a:gd name="connsiteX3" fmla="*/ 2683273 w 2683273"/>
                <a:gd name="connsiteY3" fmla="*/ 3642562 h 3642562"/>
                <a:gd name="connsiteX4" fmla="*/ 155068 w 2683273"/>
                <a:gd name="connsiteY4" fmla="*/ 3642562 h 3642562"/>
                <a:gd name="connsiteX5" fmla="*/ 0 w 2683273"/>
                <a:gd name="connsiteY5" fmla="*/ 3469251 h 3642562"/>
                <a:gd name="connsiteX6" fmla="*/ 0 w 2683273"/>
                <a:gd name="connsiteY6" fmla="*/ 170270 h 3642562"/>
                <a:gd name="connsiteX7" fmla="*/ 170270 w 2683273"/>
                <a:gd name="connsiteY7" fmla="*/ 0 h 364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273" h="3642562">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w="9525" cap="flat">
              <a:noFill/>
              <a:prstDash val="solid"/>
              <a:miter/>
            </a:ln>
          </p:spPr>
          <p:txBody>
            <a:bodyPr wrap="square" rtlCol="0" anchor="ctr">
              <a:noAutofit/>
            </a:bodyPr>
            <a:lstStyle/>
            <a:p>
              <a:endParaRPr lang="en-US" dirty="0"/>
            </a:p>
          </p:txBody>
        </p:sp>
        <p:sp>
          <p:nvSpPr>
            <p:cNvPr id="5" name="Freeform: Shape 4">
              <a:extLst>
                <a:ext uri="{FF2B5EF4-FFF2-40B4-BE49-F238E27FC236}">
                  <a16:creationId xmlns:a16="http://schemas.microsoft.com/office/drawing/2014/main" id="{6663FC28-2140-476D-B097-92697C453EEB}"/>
                </a:ext>
              </a:extLst>
            </p:cNvPr>
            <p:cNvSpPr/>
            <p:nvPr/>
          </p:nvSpPr>
          <p:spPr>
            <a:xfrm>
              <a:off x="9536092" y="2177513"/>
              <a:ext cx="2655908" cy="3195604"/>
            </a:xfrm>
            <a:custGeom>
              <a:avLst/>
              <a:gdLst>
                <a:gd name="connsiteX0" fmla="*/ 170270 w 2655908"/>
                <a:gd name="connsiteY0" fmla="*/ 0 h 3195604"/>
                <a:gd name="connsiteX1" fmla="*/ 2623983 w 2655908"/>
                <a:gd name="connsiteY1" fmla="*/ 0 h 3195604"/>
                <a:gd name="connsiteX2" fmla="*/ 2655908 w 2655908"/>
                <a:gd name="connsiteY2" fmla="*/ 0 h 3195604"/>
                <a:gd name="connsiteX3" fmla="*/ 2655908 w 2655908"/>
                <a:gd name="connsiteY3" fmla="*/ 3195604 h 3195604"/>
                <a:gd name="connsiteX4" fmla="*/ 0 w 2655908"/>
                <a:gd name="connsiteY4" fmla="*/ 3195604 h 3195604"/>
                <a:gd name="connsiteX5" fmla="*/ 0 w 2655908"/>
                <a:gd name="connsiteY5" fmla="*/ 148987 h 3195604"/>
                <a:gd name="connsiteX6" fmla="*/ 170270 w 2655908"/>
                <a:gd name="connsiteY6" fmla="*/ 0 h 31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5908" h="3195604">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w="9525" cap="flat">
              <a:noFill/>
              <a:prstDash val="solid"/>
              <a:miter/>
            </a:ln>
          </p:spPr>
          <p:txBody>
            <a:bodyPr wrap="square" rtlCol="0" anchor="ctr">
              <a:noAutofit/>
            </a:bodyPr>
            <a:lstStyle/>
            <a:p>
              <a:endParaRPr lang="en-US" dirty="0"/>
            </a:p>
          </p:txBody>
        </p:sp>
        <p:sp>
          <p:nvSpPr>
            <p:cNvPr id="6" name="Freeform: Shape 5">
              <a:extLst>
                <a:ext uri="{FF2B5EF4-FFF2-40B4-BE49-F238E27FC236}">
                  <a16:creationId xmlns:a16="http://schemas.microsoft.com/office/drawing/2014/main" id="{73CAACA9-2D6C-48CC-8AA4-7A3E4C101568}"/>
                </a:ext>
              </a:extLst>
            </p:cNvPr>
            <p:cNvSpPr/>
            <p:nvPr/>
          </p:nvSpPr>
          <p:spPr>
            <a:xfrm>
              <a:off x="11384738" y="6312642"/>
              <a:ext cx="807262" cy="48649"/>
            </a:xfrm>
            <a:custGeom>
              <a:avLst/>
              <a:gdLst>
                <a:gd name="connsiteX0" fmla="*/ 0 w 807262"/>
                <a:gd name="connsiteY0" fmla="*/ 0 h 48649"/>
                <a:gd name="connsiteX1" fmla="*/ 807262 w 807262"/>
                <a:gd name="connsiteY1" fmla="*/ 0 h 48649"/>
                <a:gd name="connsiteX2" fmla="*/ 807262 w 807262"/>
                <a:gd name="connsiteY2" fmla="*/ 48649 h 48649"/>
                <a:gd name="connsiteX3" fmla="*/ 799662 w 807262"/>
                <a:gd name="connsiteY3" fmla="*/ 48649 h 48649"/>
                <a:gd name="connsiteX4" fmla="*/ 772297 w 807262"/>
                <a:gd name="connsiteY4" fmla="*/ 48649 h 48649"/>
                <a:gd name="connsiteX5" fmla="*/ 173311 w 807262"/>
                <a:gd name="connsiteY5" fmla="*/ 48649 h 48649"/>
                <a:gd name="connsiteX6" fmla="*/ 0 w 807262"/>
                <a:gd name="connsiteY6" fmla="*/ 6081 h 48649"/>
                <a:gd name="connsiteX7" fmla="*/ 0 w 807262"/>
                <a:gd name="connsiteY7" fmla="*/ 3041 h 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262" h="48649">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chemeClr val="tx1">
                <a:lumMod val="50000"/>
                <a:lumOff val="50000"/>
              </a:schemeClr>
            </a:solidFill>
            <a:ln w="9525" cap="flat">
              <a:no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66688289-84C9-4075-A440-941DAC4FB41F}"/>
                </a:ext>
              </a:extLst>
            </p:cNvPr>
            <p:cNvSpPr/>
            <p:nvPr/>
          </p:nvSpPr>
          <p:spPr>
            <a:xfrm>
              <a:off x="9536092" y="5379197"/>
              <a:ext cx="2655908" cy="395270"/>
            </a:xfrm>
            <a:custGeom>
              <a:avLst/>
              <a:gdLst>
                <a:gd name="connsiteX0" fmla="*/ 0 w 2655908"/>
                <a:gd name="connsiteY0" fmla="*/ 0 h 395270"/>
                <a:gd name="connsiteX1" fmla="*/ 2655908 w 2655908"/>
                <a:gd name="connsiteY1" fmla="*/ 0 h 395270"/>
                <a:gd name="connsiteX2" fmla="*/ 2655908 w 2655908"/>
                <a:gd name="connsiteY2" fmla="*/ 395270 h 395270"/>
                <a:gd name="connsiteX3" fmla="*/ 2623983 w 2655908"/>
                <a:gd name="connsiteY3" fmla="*/ 395270 h 395270"/>
                <a:gd name="connsiteX4" fmla="*/ 170270 w 2655908"/>
                <a:gd name="connsiteY4" fmla="*/ 395270 h 395270"/>
                <a:gd name="connsiteX5" fmla="*/ 0 w 2655908"/>
                <a:gd name="connsiteY5" fmla="*/ 246284 h 3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5908" h="395270">
                  <a:moveTo>
                    <a:pt x="0" y="0"/>
                  </a:moveTo>
                  <a:lnTo>
                    <a:pt x="2655908" y="0"/>
                  </a:lnTo>
                  <a:lnTo>
                    <a:pt x="2655908" y="395270"/>
                  </a:lnTo>
                  <a:lnTo>
                    <a:pt x="2623983" y="395270"/>
                  </a:lnTo>
                  <a:lnTo>
                    <a:pt x="170270" y="395270"/>
                  </a:lnTo>
                  <a:cubicBezTo>
                    <a:pt x="82095" y="395270"/>
                    <a:pt x="0" y="322297"/>
                    <a:pt x="0" y="246284"/>
                  </a:cubicBezTo>
                  <a:close/>
                </a:path>
              </a:pathLst>
            </a:custGeom>
            <a:solidFill>
              <a:schemeClr val="bg1">
                <a:lumMod val="75000"/>
              </a:schemeClr>
            </a:solidFill>
            <a:ln w="9525"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id="{19531AE9-2BD8-4949-AF87-1397ABEAC5C2}"/>
                </a:ext>
              </a:extLst>
            </p:cNvPr>
            <p:cNvSpPr/>
            <p:nvPr/>
          </p:nvSpPr>
          <p:spPr>
            <a:xfrm>
              <a:off x="9711093" y="2388830"/>
              <a:ext cx="2480907" cy="2797293"/>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1AFBE8D-FDC5-49A9-A28B-3DCD33134462}"/>
                </a:ext>
              </a:extLst>
            </p:cNvPr>
            <p:cNvSpPr/>
            <p:nvPr/>
          </p:nvSpPr>
          <p:spPr>
            <a:xfrm>
              <a:off x="10791316" y="2439610"/>
              <a:ext cx="1400684" cy="27769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0" name="Rectangle 9">
            <a:extLst>
              <a:ext uri="{FF2B5EF4-FFF2-40B4-BE49-F238E27FC236}">
                <a16:creationId xmlns:a16="http://schemas.microsoft.com/office/drawing/2014/main" id="{BBC2D5EB-88FC-4E11-9B47-8EC3155171F6}"/>
              </a:ext>
            </a:extLst>
          </p:cNvPr>
          <p:cNvSpPr/>
          <p:nvPr userDrawn="1"/>
        </p:nvSpPr>
        <p:spPr>
          <a:xfrm>
            <a:off x="0" y="2"/>
            <a:ext cx="12192000" cy="18804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1" name="Oval 10">
            <a:extLst>
              <a:ext uri="{FF2B5EF4-FFF2-40B4-BE49-F238E27FC236}">
                <a16:creationId xmlns:a16="http://schemas.microsoft.com/office/drawing/2014/main" id="{81724D5A-9818-4198-B0CF-A739E3374FA9}"/>
              </a:ext>
            </a:extLst>
          </p:cNvPr>
          <p:cNvSpPr/>
          <p:nvPr userDrawn="1"/>
        </p:nvSpPr>
        <p:spPr>
          <a:xfrm>
            <a:off x="5466000" y="1233032"/>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제목 1">
            <a:extLst>
              <a:ext uri="{FF2B5EF4-FFF2-40B4-BE49-F238E27FC236}">
                <a16:creationId xmlns:a16="http://schemas.microsoft.com/office/drawing/2014/main" id="{128D8132-F27F-420E-B8D8-5FE1D45BB7EC}"/>
              </a:ext>
            </a:extLst>
          </p:cNvPr>
          <p:cNvSpPr>
            <a:spLocks noGrp="1"/>
          </p:cNvSpPr>
          <p:nvPr>
            <p:ph type="title" hasCustomPrompt="1"/>
          </p:nvPr>
        </p:nvSpPr>
        <p:spPr>
          <a:xfrm>
            <a:off x="0" y="260648"/>
            <a:ext cx="12192000" cy="504056"/>
          </a:xfrm>
          <a:prstGeom prst="rect">
            <a:avLst/>
          </a:prstGeom>
        </p:spPr>
        <p:txBody>
          <a:bodyPr anchor="ctr">
            <a:noAutofit/>
          </a:bodyPr>
          <a:lstStyle>
            <a:lvl1pPr algn="ctr">
              <a:defRPr sz="3600" b="0" baseline="0">
                <a:solidFill>
                  <a:schemeClr val="bg1"/>
                </a:solidFill>
              </a:defRPr>
            </a:lvl1pPr>
          </a:lstStyle>
          <a:p>
            <a:r>
              <a:rPr lang="en-US" altLang="ko-KR" dirty="0"/>
              <a:t>BASIC LAYOUT</a:t>
            </a:r>
            <a:endParaRPr lang="ko-KR" altLang="en-US" dirty="0"/>
          </a:p>
        </p:txBody>
      </p:sp>
      <p:sp>
        <p:nvSpPr>
          <p:cNvPr id="14" name="Picture Placeholder 2">
            <a:extLst>
              <a:ext uri="{FF2B5EF4-FFF2-40B4-BE49-F238E27FC236}">
                <a16:creationId xmlns:a16="http://schemas.microsoft.com/office/drawing/2014/main" id="{F6E1D23B-6C83-4269-B1EE-598B46054071}"/>
              </a:ext>
            </a:extLst>
          </p:cNvPr>
          <p:cNvSpPr>
            <a:spLocks noGrp="1"/>
          </p:cNvSpPr>
          <p:nvPr>
            <p:ph type="pic" idx="10" hasCustomPrompt="1"/>
          </p:nvPr>
        </p:nvSpPr>
        <p:spPr>
          <a:xfrm>
            <a:off x="9817728" y="2221239"/>
            <a:ext cx="2363393" cy="2736814"/>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41" name="Picture Placeholder 40">
            <a:extLst>
              <a:ext uri="{FF2B5EF4-FFF2-40B4-BE49-F238E27FC236}">
                <a16:creationId xmlns:a16="http://schemas.microsoft.com/office/drawing/2014/main" id="{EEA26866-461D-46BA-9BAB-E31FEFED4662}"/>
              </a:ext>
            </a:extLst>
          </p:cNvPr>
          <p:cNvSpPr>
            <a:spLocks noGrp="1"/>
          </p:cNvSpPr>
          <p:nvPr>
            <p:ph type="pic" idx="11" hasCustomPrompt="1"/>
          </p:nvPr>
        </p:nvSpPr>
        <p:spPr>
          <a:xfrm>
            <a:off x="7147031" y="2444329"/>
            <a:ext cx="1674540" cy="3175706"/>
          </a:xfrm>
          <a:custGeom>
            <a:avLst/>
            <a:gdLst>
              <a:gd name="connsiteX0" fmla="*/ 180119 w 1674540"/>
              <a:gd name="connsiteY0" fmla="*/ 0 h 3175706"/>
              <a:gd name="connsiteX1" fmla="*/ 339599 w 1674540"/>
              <a:gd name="connsiteY1" fmla="*/ 0 h 3175706"/>
              <a:gd name="connsiteX2" fmla="*/ 355059 w 1674540"/>
              <a:gd name="connsiteY2" fmla="*/ 13450 h 3175706"/>
              <a:gd name="connsiteX3" fmla="*/ 474688 w 1674540"/>
              <a:gd name="connsiteY3" fmla="*/ 117528 h 3175706"/>
              <a:gd name="connsiteX4" fmla="*/ 1192348 w 1674540"/>
              <a:gd name="connsiteY4" fmla="*/ 117528 h 3175706"/>
              <a:gd name="connsiteX5" fmla="*/ 1311977 w 1674540"/>
              <a:gd name="connsiteY5" fmla="*/ 13450 h 3175706"/>
              <a:gd name="connsiteX6" fmla="*/ 1327437 w 1674540"/>
              <a:gd name="connsiteY6" fmla="*/ 0 h 3175706"/>
              <a:gd name="connsiteX7" fmla="*/ 1494422 w 1674540"/>
              <a:gd name="connsiteY7" fmla="*/ 0 h 3175706"/>
              <a:gd name="connsiteX8" fmla="*/ 1674540 w 1674540"/>
              <a:gd name="connsiteY8" fmla="*/ 156704 h 3175706"/>
              <a:gd name="connsiteX9" fmla="*/ 1674540 w 1674540"/>
              <a:gd name="connsiteY9" fmla="*/ 3019001 h 3175706"/>
              <a:gd name="connsiteX10" fmla="*/ 1494422 w 1674540"/>
              <a:gd name="connsiteY10" fmla="*/ 3175706 h 3175706"/>
              <a:gd name="connsiteX11" fmla="*/ 180119 w 1674540"/>
              <a:gd name="connsiteY11" fmla="*/ 3175706 h 3175706"/>
              <a:gd name="connsiteX12" fmla="*/ 0 w 1674540"/>
              <a:gd name="connsiteY12" fmla="*/ 3019001 h 3175706"/>
              <a:gd name="connsiteX13" fmla="*/ 0 w 1674540"/>
              <a:gd name="connsiteY13" fmla="*/ 156704 h 3175706"/>
              <a:gd name="connsiteX14" fmla="*/ 180119 w 1674540"/>
              <a:gd name="connsiteY14" fmla="*/ 0 h 317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4540" h="3175706">
                <a:moveTo>
                  <a:pt x="180119" y="0"/>
                </a:moveTo>
                <a:lnTo>
                  <a:pt x="339599" y="0"/>
                </a:lnTo>
                <a:cubicBezTo>
                  <a:pt x="348117" y="0"/>
                  <a:pt x="355059" y="6007"/>
                  <a:pt x="355059" y="13450"/>
                </a:cubicBezTo>
                <a:cubicBezTo>
                  <a:pt x="355059" y="70941"/>
                  <a:pt x="408644" y="117528"/>
                  <a:pt x="474688" y="117528"/>
                </a:cubicBezTo>
                <a:lnTo>
                  <a:pt x="1192348" y="117528"/>
                </a:lnTo>
                <a:cubicBezTo>
                  <a:pt x="1258429" y="117528"/>
                  <a:pt x="1311977" y="70909"/>
                  <a:pt x="1311977" y="13450"/>
                </a:cubicBezTo>
                <a:cubicBezTo>
                  <a:pt x="1311977" y="6040"/>
                  <a:pt x="1318881" y="0"/>
                  <a:pt x="1327437" y="0"/>
                </a:cubicBezTo>
                <a:lnTo>
                  <a:pt x="1494422" y="0"/>
                </a:lnTo>
                <a:cubicBezTo>
                  <a:pt x="1593900" y="0"/>
                  <a:pt x="1674540" y="70158"/>
                  <a:pt x="1674540" y="156704"/>
                </a:cubicBezTo>
                <a:lnTo>
                  <a:pt x="1674540" y="3019001"/>
                </a:lnTo>
                <a:cubicBezTo>
                  <a:pt x="1674540" y="3105548"/>
                  <a:pt x="1593900" y="3175706"/>
                  <a:pt x="1494422" y="3175706"/>
                </a:cubicBezTo>
                <a:lnTo>
                  <a:pt x="180119" y="3175706"/>
                </a:lnTo>
                <a:cubicBezTo>
                  <a:pt x="80641" y="3175706"/>
                  <a:pt x="0" y="3105548"/>
                  <a:pt x="0" y="3019001"/>
                </a:cubicBezTo>
                <a:lnTo>
                  <a:pt x="0" y="156704"/>
                </a:lnTo>
                <a:cubicBezTo>
                  <a:pt x="0" y="70158"/>
                  <a:pt x="80641" y="0"/>
                  <a:pt x="180119" y="0"/>
                </a:cubicBezTo>
                <a:close/>
              </a:path>
            </a:pathLst>
          </a:custGeom>
          <a:solidFill>
            <a:schemeClr val="bg1">
              <a:lumMod val="95000"/>
            </a:schemeClr>
          </a:solidFill>
          <a:ln w="12700">
            <a:noFill/>
          </a:ln>
        </p:spPr>
        <p:txBody>
          <a:bodyPr wrap="square" anchor="ctr">
            <a:noAutofit/>
          </a:bodyP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4139821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336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0B13541-491A-4FC3-8047-FF399F6178A4}"/>
              </a:ext>
            </a:extLst>
          </p:cNvPr>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C811C24B-A8C4-4E39-9564-02F6B3D441FF}"/>
              </a:ext>
            </a:extLst>
          </p:cNvPr>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63A65E64-7DD1-4799-8061-52E717F26C7D}"/>
              </a:ext>
            </a:extLst>
          </p:cNvPr>
          <p:cNvSpPr/>
          <p:nvPr userDrawn="1"/>
        </p:nvSpPr>
        <p:spPr>
          <a:xfrm>
            <a:off x="4200000" y="4050000"/>
            <a:ext cx="7992000" cy="28080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b="1" dirty="0">
              <a:latin typeface="+mn-lt"/>
            </a:endParaRPr>
          </a:p>
        </p:txBody>
      </p:sp>
    </p:spTree>
    <p:extLst>
      <p:ext uri="{BB962C8B-B14F-4D97-AF65-F5344CB8AC3E}">
        <p14:creationId xmlns:p14="http://schemas.microsoft.com/office/powerpoint/2010/main" val="556515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295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380737-E5F9-44C8-8352-C8809CB27455}"/>
              </a:ext>
            </a:extLst>
          </p:cNvPr>
          <p:cNvGrpSpPr/>
          <p:nvPr userDrawn="1"/>
        </p:nvGrpSpPr>
        <p:grpSpPr>
          <a:xfrm flipH="1">
            <a:off x="594298" y="251339"/>
            <a:ext cx="3829032" cy="4683741"/>
            <a:chOff x="6446339" y="1280897"/>
            <a:chExt cx="4320717" cy="5285178"/>
          </a:xfrm>
        </p:grpSpPr>
        <p:sp>
          <p:nvSpPr>
            <p:cNvPr id="3" name="Freeform: Shape 2">
              <a:extLst>
                <a:ext uri="{FF2B5EF4-FFF2-40B4-BE49-F238E27FC236}">
                  <a16:creationId xmlns:a16="http://schemas.microsoft.com/office/drawing/2014/main" id="{79E26A55-A2BB-412A-B4B8-A2F149A095A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94FB41EA-C6A0-48D9-BC26-02504E06CB8E}"/>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B6B4999-23EE-4B19-A484-DB6B6473585D}"/>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B6D7A54-1CA0-4FEF-8C25-3CC667AFC955}"/>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97FA587-C5CE-4F25-87B6-5DD7004024B1}"/>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7E447AE-4091-45CE-9D68-3CCB31E6CF2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9CC9BDD-6060-4DBF-BD19-4682AB44CE0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2" name="Picture Placeholder 11">
            <a:extLst>
              <a:ext uri="{FF2B5EF4-FFF2-40B4-BE49-F238E27FC236}">
                <a16:creationId xmlns:a16="http://schemas.microsoft.com/office/drawing/2014/main" id="{A35706F9-CFEA-4B49-8738-1199D456BB53}"/>
              </a:ext>
            </a:extLst>
          </p:cNvPr>
          <p:cNvSpPr>
            <a:spLocks noGrp="1"/>
          </p:cNvSpPr>
          <p:nvPr>
            <p:ph type="pic" idx="11" hasCustomPrompt="1"/>
          </p:nvPr>
        </p:nvSpPr>
        <p:spPr>
          <a:xfrm>
            <a:off x="826295" y="444223"/>
            <a:ext cx="3485593" cy="3138847"/>
          </a:xfrm>
          <a:custGeom>
            <a:avLst/>
            <a:gdLst>
              <a:gd name="connsiteX0" fmla="*/ 0 w 3485593"/>
              <a:gd name="connsiteY0" fmla="*/ 0 h 3138847"/>
              <a:gd name="connsiteX1" fmla="*/ 3366601 w 3485593"/>
              <a:gd name="connsiteY1" fmla="*/ 826332 h 3138847"/>
              <a:gd name="connsiteX2" fmla="*/ 3485593 w 3485593"/>
              <a:gd name="connsiteY2" fmla="*/ 2999919 h 3138847"/>
              <a:gd name="connsiteX3" fmla="*/ 182115 w 3485593"/>
              <a:gd name="connsiteY3" fmla="*/ 3138847 h 3138847"/>
            </a:gdLst>
            <a:ahLst/>
            <a:cxnLst>
              <a:cxn ang="0">
                <a:pos x="connsiteX0" y="connsiteY0"/>
              </a:cxn>
              <a:cxn ang="0">
                <a:pos x="connsiteX1" y="connsiteY1"/>
              </a:cxn>
              <a:cxn ang="0">
                <a:pos x="connsiteX2" y="connsiteY2"/>
              </a:cxn>
              <a:cxn ang="0">
                <a:pos x="connsiteX3" y="connsiteY3"/>
              </a:cxn>
            </a:cxnLst>
            <a:rect l="l" t="t" r="r" b="b"/>
            <a:pathLst>
              <a:path w="3485593" h="3138847">
                <a:moveTo>
                  <a:pt x="0" y="0"/>
                </a:moveTo>
                <a:lnTo>
                  <a:pt x="3366601" y="826332"/>
                </a:lnTo>
                <a:lnTo>
                  <a:pt x="3485593" y="2999919"/>
                </a:lnTo>
                <a:lnTo>
                  <a:pt x="182115" y="3138847"/>
                </a:lnTo>
                <a:close/>
              </a:path>
            </a:pathLst>
          </a:custGeom>
          <a:solidFill>
            <a:schemeClr val="bg1">
              <a:lumMod val="95000"/>
            </a:schemeClr>
          </a:solidFill>
          <a:ln w="12700">
            <a:noFill/>
          </a:ln>
        </p:spPr>
        <p:txBody>
          <a:bodyPr wrap="square" anchor="ctr">
            <a:noAutofit/>
          </a:bodyP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69154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4172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2">
            <a:extLst>
              <a:ext uri="{FF2B5EF4-FFF2-40B4-BE49-F238E27FC236}">
                <a16:creationId xmlns:a16="http://schemas.microsoft.com/office/drawing/2014/main" id="{88537C85-0284-42C2-BEE5-4C0A303A4E4B}"/>
              </a:ext>
            </a:extLst>
          </p:cNvPr>
          <p:cNvSpPr/>
          <p:nvPr userDrawn="1"/>
        </p:nvSpPr>
        <p:spPr>
          <a:xfrm>
            <a:off x="673240" y="499253"/>
            <a:ext cx="10862268" cy="50543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5">
            <a:extLst>
              <a:ext uri="{FF2B5EF4-FFF2-40B4-BE49-F238E27FC236}">
                <a16:creationId xmlns:a16="http://schemas.microsoft.com/office/drawing/2014/main" id="{23414041-212D-44D4-8A19-FFE0E919476F}"/>
              </a:ext>
            </a:extLst>
          </p:cNvPr>
          <p:cNvSpPr>
            <a:spLocks noGrp="1"/>
          </p:cNvSpPr>
          <p:nvPr>
            <p:ph type="pic" sz="quarter" idx="12" hasCustomPrompt="1"/>
          </p:nvPr>
        </p:nvSpPr>
        <p:spPr>
          <a:xfrm>
            <a:off x="6229977" y="1141827"/>
            <a:ext cx="4824557"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34319982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014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FAA5-21CE-4148-BD8C-79AF30596A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58C3726-B9A7-434F-8A54-C2D8FEC26E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35B11C-750C-4B35-955B-AD8A90C1DF8C}"/>
              </a:ext>
            </a:extLst>
          </p:cNvPr>
          <p:cNvSpPr>
            <a:spLocks noGrp="1"/>
          </p:cNvSpPr>
          <p:nvPr>
            <p:ph type="dt" sz="half" idx="10"/>
          </p:nvPr>
        </p:nvSpPr>
        <p:spPr/>
        <p:txBody>
          <a:bodyPr/>
          <a:lstStyle/>
          <a:p>
            <a:fld id="{7404546B-52EA-4214-9CD4-E92B9BEFC505}" type="datetimeFigureOut">
              <a:rPr lang="en-ID" smtClean="0"/>
              <a:t>02/10/2022</a:t>
            </a:fld>
            <a:endParaRPr lang="en-ID"/>
          </a:p>
        </p:txBody>
      </p:sp>
      <p:sp>
        <p:nvSpPr>
          <p:cNvPr id="5" name="Footer Placeholder 4">
            <a:extLst>
              <a:ext uri="{FF2B5EF4-FFF2-40B4-BE49-F238E27FC236}">
                <a16:creationId xmlns:a16="http://schemas.microsoft.com/office/drawing/2014/main" id="{893EAF50-F2E5-41DC-A09B-7D5314ED755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3D71A33-4DD0-4F62-9889-7CDD7BEE4E80}"/>
              </a:ext>
            </a:extLst>
          </p:cNvPr>
          <p:cNvSpPr>
            <a:spLocks noGrp="1"/>
          </p:cNvSpPr>
          <p:nvPr>
            <p:ph type="sldNum" sz="quarter" idx="12"/>
          </p:nvPr>
        </p:nvSpPr>
        <p:spPr/>
        <p:txBody>
          <a:bodyPr/>
          <a:lstStyle/>
          <a:p>
            <a:fld id="{241746AD-8782-470D-85E2-23D10DA60A62}" type="slidenum">
              <a:rPr lang="en-ID" smtClean="0"/>
              <a:t>‹#›</a:t>
            </a:fld>
            <a:endParaRPr lang="en-ID"/>
          </a:p>
        </p:txBody>
      </p:sp>
    </p:spTree>
    <p:extLst>
      <p:ext uri="{BB962C8B-B14F-4D97-AF65-F5344CB8AC3E}">
        <p14:creationId xmlns:p14="http://schemas.microsoft.com/office/powerpoint/2010/main" val="5544379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299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8485086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gradFill>
            <a:gsLst>
              <a:gs pos="41000">
                <a:schemeClr val="accent3">
                  <a:lumMod val="75000"/>
                </a:schemeClr>
              </a:gs>
              <a:gs pos="0">
                <a:schemeClr val="accent3">
                  <a:lumMod val="50000"/>
                </a:schemeClr>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360382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0280-2EEB-4766-9005-751173C40D1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4C084E9-28C5-4A1B-889A-ACA73ACD00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418587D1-D53B-4B73-AD60-F9373F252D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004E52B-3E72-4736-B838-0C3DC23C9857}"/>
              </a:ext>
            </a:extLst>
          </p:cNvPr>
          <p:cNvSpPr>
            <a:spLocks noGrp="1"/>
          </p:cNvSpPr>
          <p:nvPr>
            <p:ph type="dt" sz="half" idx="10"/>
          </p:nvPr>
        </p:nvSpPr>
        <p:spPr/>
        <p:txBody>
          <a:bodyPr/>
          <a:lstStyle/>
          <a:p>
            <a:fld id="{7404546B-52EA-4214-9CD4-E92B9BEFC505}" type="datetimeFigureOut">
              <a:rPr lang="en-ID" smtClean="0"/>
              <a:t>02/10/2022</a:t>
            </a:fld>
            <a:endParaRPr lang="en-ID"/>
          </a:p>
        </p:txBody>
      </p:sp>
      <p:sp>
        <p:nvSpPr>
          <p:cNvPr id="6" name="Footer Placeholder 5">
            <a:extLst>
              <a:ext uri="{FF2B5EF4-FFF2-40B4-BE49-F238E27FC236}">
                <a16:creationId xmlns:a16="http://schemas.microsoft.com/office/drawing/2014/main" id="{0B79DFBE-17EF-44E5-8585-69C44AECD0B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1D30138-EDB7-4C8D-BA4C-2D4BAF8D01DB}"/>
              </a:ext>
            </a:extLst>
          </p:cNvPr>
          <p:cNvSpPr>
            <a:spLocks noGrp="1"/>
          </p:cNvSpPr>
          <p:nvPr>
            <p:ph type="sldNum" sz="quarter" idx="12"/>
          </p:nvPr>
        </p:nvSpPr>
        <p:spPr/>
        <p:txBody>
          <a:bodyPr/>
          <a:lstStyle/>
          <a:p>
            <a:fld id="{241746AD-8782-470D-85E2-23D10DA60A62}" type="slidenum">
              <a:rPr lang="en-ID" smtClean="0"/>
              <a:t>‹#›</a:t>
            </a:fld>
            <a:endParaRPr lang="en-ID"/>
          </a:p>
        </p:txBody>
      </p:sp>
    </p:spTree>
    <p:extLst>
      <p:ext uri="{BB962C8B-B14F-4D97-AF65-F5344CB8AC3E}">
        <p14:creationId xmlns:p14="http://schemas.microsoft.com/office/powerpoint/2010/main" val="1529188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6F32C-DC7B-4994-BC60-E98FF7C28D26}"/>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8AEF022-5A42-4E4F-BB67-4F59B8BDCD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816EAE-B6D8-4847-9861-D4CA36F1B5F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8023F012-56D8-478C-9EDC-DC88CA0881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45A45A-2F3A-4627-A2E3-932BF59762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EF6B7F49-A490-442C-9DAB-0387DF55054B}"/>
              </a:ext>
            </a:extLst>
          </p:cNvPr>
          <p:cNvSpPr>
            <a:spLocks noGrp="1"/>
          </p:cNvSpPr>
          <p:nvPr>
            <p:ph type="dt" sz="half" idx="10"/>
          </p:nvPr>
        </p:nvSpPr>
        <p:spPr/>
        <p:txBody>
          <a:bodyPr/>
          <a:lstStyle/>
          <a:p>
            <a:fld id="{7404546B-52EA-4214-9CD4-E92B9BEFC505}" type="datetimeFigureOut">
              <a:rPr lang="en-ID" smtClean="0"/>
              <a:t>02/10/2022</a:t>
            </a:fld>
            <a:endParaRPr lang="en-ID"/>
          </a:p>
        </p:txBody>
      </p:sp>
      <p:sp>
        <p:nvSpPr>
          <p:cNvPr id="8" name="Footer Placeholder 7">
            <a:extLst>
              <a:ext uri="{FF2B5EF4-FFF2-40B4-BE49-F238E27FC236}">
                <a16:creationId xmlns:a16="http://schemas.microsoft.com/office/drawing/2014/main" id="{1A4C6B75-E87F-49B6-8141-27D5B6E481C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FF4A9771-AF9A-4007-ACF2-545C900D91D2}"/>
              </a:ext>
            </a:extLst>
          </p:cNvPr>
          <p:cNvSpPr>
            <a:spLocks noGrp="1"/>
          </p:cNvSpPr>
          <p:nvPr>
            <p:ph type="sldNum" sz="quarter" idx="12"/>
          </p:nvPr>
        </p:nvSpPr>
        <p:spPr/>
        <p:txBody>
          <a:bodyPr/>
          <a:lstStyle/>
          <a:p>
            <a:fld id="{241746AD-8782-470D-85E2-23D10DA60A62}" type="slidenum">
              <a:rPr lang="en-ID" smtClean="0"/>
              <a:t>‹#›</a:t>
            </a:fld>
            <a:endParaRPr lang="en-ID"/>
          </a:p>
        </p:txBody>
      </p:sp>
    </p:spTree>
    <p:extLst>
      <p:ext uri="{BB962C8B-B14F-4D97-AF65-F5344CB8AC3E}">
        <p14:creationId xmlns:p14="http://schemas.microsoft.com/office/powerpoint/2010/main" val="3081784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859C-98E0-44A8-BB3F-CCEF226FBDE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395BCED9-296C-4868-813C-A4C960FCF3DC}"/>
              </a:ext>
            </a:extLst>
          </p:cNvPr>
          <p:cNvSpPr>
            <a:spLocks noGrp="1"/>
          </p:cNvSpPr>
          <p:nvPr>
            <p:ph type="dt" sz="half" idx="10"/>
          </p:nvPr>
        </p:nvSpPr>
        <p:spPr/>
        <p:txBody>
          <a:bodyPr/>
          <a:lstStyle/>
          <a:p>
            <a:fld id="{7404546B-52EA-4214-9CD4-E92B9BEFC505}" type="datetimeFigureOut">
              <a:rPr lang="en-ID" smtClean="0"/>
              <a:t>02/10/2022</a:t>
            </a:fld>
            <a:endParaRPr lang="en-ID"/>
          </a:p>
        </p:txBody>
      </p:sp>
      <p:sp>
        <p:nvSpPr>
          <p:cNvPr id="4" name="Footer Placeholder 3">
            <a:extLst>
              <a:ext uri="{FF2B5EF4-FFF2-40B4-BE49-F238E27FC236}">
                <a16:creationId xmlns:a16="http://schemas.microsoft.com/office/drawing/2014/main" id="{36FF6ED9-EF26-468F-B1AA-AE0C7F671645}"/>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D277504E-DCEE-4FAE-89E0-F01B498AC975}"/>
              </a:ext>
            </a:extLst>
          </p:cNvPr>
          <p:cNvSpPr>
            <a:spLocks noGrp="1"/>
          </p:cNvSpPr>
          <p:nvPr>
            <p:ph type="sldNum" sz="quarter" idx="12"/>
          </p:nvPr>
        </p:nvSpPr>
        <p:spPr/>
        <p:txBody>
          <a:bodyPr/>
          <a:lstStyle/>
          <a:p>
            <a:fld id="{241746AD-8782-470D-85E2-23D10DA60A62}" type="slidenum">
              <a:rPr lang="en-ID" smtClean="0"/>
              <a:t>‹#›</a:t>
            </a:fld>
            <a:endParaRPr lang="en-ID"/>
          </a:p>
        </p:txBody>
      </p:sp>
    </p:spTree>
    <p:extLst>
      <p:ext uri="{BB962C8B-B14F-4D97-AF65-F5344CB8AC3E}">
        <p14:creationId xmlns:p14="http://schemas.microsoft.com/office/powerpoint/2010/main" val="1861326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69A5DF-6BB3-4BDA-96E6-D696FB83BAF7}"/>
              </a:ext>
            </a:extLst>
          </p:cNvPr>
          <p:cNvSpPr>
            <a:spLocks noGrp="1"/>
          </p:cNvSpPr>
          <p:nvPr>
            <p:ph type="dt" sz="half" idx="10"/>
          </p:nvPr>
        </p:nvSpPr>
        <p:spPr/>
        <p:txBody>
          <a:bodyPr/>
          <a:lstStyle/>
          <a:p>
            <a:fld id="{7404546B-52EA-4214-9CD4-E92B9BEFC505}" type="datetimeFigureOut">
              <a:rPr lang="en-ID" smtClean="0"/>
              <a:t>02/10/2022</a:t>
            </a:fld>
            <a:endParaRPr lang="en-ID"/>
          </a:p>
        </p:txBody>
      </p:sp>
      <p:sp>
        <p:nvSpPr>
          <p:cNvPr id="3" name="Footer Placeholder 2">
            <a:extLst>
              <a:ext uri="{FF2B5EF4-FFF2-40B4-BE49-F238E27FC236}">
                <a16:creationId xmlns:a16="http://schemas.microsoft.com/office/drawing/2014/main" id="{6F4E6BF3-C0C3-4E8B-A78C-2AD87D59337D}"/>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BF5CB40B-640E-4226-90C8-CDEC9307EDAB}"/>
              </a:ext>
            </a:extLst>
          </p:cNvPr>
          <p:cNvSpPr>
            <a:spLocks noGrp="1"/>
          </p:cNvSpPr>
          <p:nvPr>
            <p:ph type="sldNum" sz="quarter" idx="12"/>
          </p:nvPr>
        </p:nvSpPr>
        <p:spPr/>
        <p:txBody>
          <a:bodyPr/>
          <a:lstStyle/>
          <a:p>
            <a:fld id="{241746AD-8782-470D-85E2-23D10DA60A62}" type="slidenum">
              <a:rPr lang="en-ID" smtClean="0"/>
              <a:t>‹#›</a:t>
            </a:fld>
            <a:endParaRPr lang="en-ID"/>
          </a:p>
        </p:txBody>
      </p:sp>
    </p:spTree>
    <p:extLst>
      <p:ext uri="{BB962C8B-B14F-4D97-AF65-F5344CB8AC3E}">
        <p14:creationId xmlns:p14="http://schemas.microsoft.com/office/powerpoint/2010/main" val="287716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86AF-F7AC-426D-9E48-27391B72A5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D1408D7A-214C-40E7-8E0B-19CCFAF96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131A767B-2859-49D7-8D48-AC6A11536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8FAFB8-6EDD-4E27-BA83-29CE57B05A41}"/>
              </a:ext>
            </a:extLst>
          </p:cNvPr>
          <p:cNvSpPr>
            <a:spLocks noGrp="1"/>
          </p:cNvSpPr>
          <p:nvPr>
            <p:ph type="dt" sz="half" idx="10"/>
          </p:nvPr>
        </p:nvSpPr>
        <p:spPr/>
        <p:txBody>
          <a:bodyPr/>
          <a:lstStyle/>
          <a:p>
            <a:fld id="{7404546B-52EA-4214-9CD4-E92B9BEFC505}" type="datetimeFigureOut">
              <a:rPr lang="en-ID" smtClean="0"/>
              <a:t>02/10/2022</a:t>
            </a:fld>
            <a:endParaRPr lang="en-ID"/>
          </a:p>
        </p:txBody>
      </p:sp>
      <p:sp>
        <p:nvSpPr>
          <p:cNvPr id="6" name="Footer Placeholder 5">
            <a:extLst>
              <a:ext uri="{FF2B5EF4-FFF2-40B4-BE49-F238E27FC236}">
                <a16:creationId xmlns:a16="http://schemas.microsoft.com/office/drawing/2014/main" id="{706F6055-A7E0-4E2D-93E3-FC4C7902C7ED}"/>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9841D40E-82CE-4A05-A675-66FA2D5CAE11}"/>
              </a:ext>
            </a:extLst>
          </p:cNvPr>
          <p:cNvSpPr>
            <a:spLocks noGrp="1"/>
          </p:cNvSpPr>
          <p:nvPr>
            <p:ph type="sldNum" sz="quarter" idx="12"/>
          </p:nvPr>
        </p:nvSpPr>
        <p:spPr/>
        <p:txBody>
          <a:bodyPr/>
          <a:lstStyle/>
          <a:p>
            <a:fld id="{241746AD-8782-470D-85E2-23D10DA60A62}" type="slidenum">
              <a:rPr lang="en-ID" smtClean="0"/>
              <a:t>‹#›</a:t>
            </a:fld>
            <a:endParaRPr lang="en-ID"/>
          </a:p>
        </p:txBody>
      </p:sp>
    </p:spTree>
    <p:extLst>
      <p:ext uri="{BB962C8B-B14F-4D97-AF65-F5344CB8AC3E}">
        <p14:creationId xmlns:p14="http://schemas.microsoft.com/office/powerpoint/2010/main" val="172734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287B-A19E-46F4-A794-06050979D3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4CD07C4-A285-43DD-AFF3-300730B337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1029A56E-C986-4AF1-9CA8-0B947FBA7B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6EBC20-35DE-4D96-A156-6CB7FB09E618}"/>
              </a:ext>
            </a:extLst>
          </p:cNvPr>
          <p:cNvSpPr>
            <a:spLocks noGrp="1"/>
          </p:cNvSpPr>
          <p:nvPr>
            <p:ph type="dt" sz="half" idx="10"/>
          </p:nvPr>
        </p:nvSpPr>
        <p:spPr/>
        <p:txBody>
          <a:bodyPr/>
          <a:lstStyle/>
          <a:p>
            <a:fld id="{7404546B-52EA-4214-9CD4-E92B9BEFC505}" type="datetimeFigureOut">
              <a:rPr lang="en-ID" smtClean="0"/>
              <a:t>02/10/2022</a:t>
            </a:fld>
            <a:endParaRPr lang="en-ID"/>
          </a:p>
        </p:txBody>
      </p:sp>
      <p:sp>
        <p:nvSpPr>
          <p:cNvPr id="6" name="Footer Placeholder 5">
            <a:extLst>
              <a:ext uri="{FF2B5EF4-FFF2-40B4-BE49-F238E27FC236}">
                <a16:creationId xmlns:a16="http://schemas.microsoft.com/office/drawing/2014/main" id="{2D065A6D-0BBD-4ACE-8017-A92C36C3027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BB3DCFE-21DA-4802-AE75-40CB05F7CD56}"/>
              </a:ext>
            </a:extLst>
          </p:cNvPr>
          <p:cNvSpPr>
            <a:spLocks noGrp="1"/>
          </p:cNvSpPr>
          <p:nvPr>
            <p:ph type="sldNum" sz="quarter" idx="12"/>
          </p:nvPr>
        </p:nvSpPr>
        <p:spPr/>
        <p:txBody>
          <a:bodyPr/>
          <a:lstStyle/>
          <a:p>
            <a:fld id="{241746AD-8782-470D-85E2-23D10DA60A62}" type="slidenum">
              <a:rPr lang="en-ID" smtClean="0"/>
              <a:t>‹#›</a:t>
            </a:fld>
            <a:endParaRPr lang="en-ID"/>
          </a:p>
        </p:txBody>
      </p:sp>
    </p:spTree>
    <p:extLst>
      <p:ext uri="{BB962C8B-B14F-4D97-AF65-F5344CB8AC3E}">
        <p14:creationId xmlns:p14="http://schemas.microsoft.com/office/powerpoint/2010/main" val="2078825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85C0A2-2F5C-4775-B03E-30FCBEEA84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922008BB-45FA-472F-8E18-DBCAD5F83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CAD4AA3-74F5-426B-AACA-5B77AE007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4546B-52EA-4214-9CD4-E92B9BEFC505}" type="datetimeFigureOut">
              <a:rPr lang="en-ID" smtClean="0"/>
              <a:t>02/10/2022</a:t>
            </a:fld>
            <a:endParaRPr lang="en-ID"/>
          </a:p>
        </p:txBody>
      </p:sp>
      <p:sp>
        <p:nvSpPr>
          <p:cNvPr id="5" name="Footer Placeholder 4">
            <a:extLst>
              <a:ext uri="{FF2B5EF4-FFF2-40B4-BE49-F238E27FC236}">
                <a16:creationId xmlns:a16="http://schemas.microsoft.com/office/drawing/2014/main" id="{34448601-0FBC-4265-BABF-C8A6F4949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9895BED6-8010-421F-A40C-EC2F7ECB4D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746AD-8782-470D-85E2-23D10DA60A62}" type="slidenum">
              <a:rPr lang="en-ID" smtClean="0"/>
              <a:t>‹#›</a:t>
            </a:fld>
            <a:endParaRPr lang="en-ID"/>
          </a:p>
        </p:txBody>
      </p:sp>
    </p:spTree>
    <p:extLst>
      <p:ext uri="{BB962C8B-B14F-4D97-AF65-F5344CB8AC3E}">
        <p14:creationId xmlns:p14="http://schemas.microsoft.com/office/powerpoint/2010/main" val="2375765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28203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3.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s://www.kaggle.com/datasets/ilhamfp31/indonesian-abusive-and-hate-speech-twitter-tex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8F9BA-31F7-463D-9AF1-9F84BBE569BE}"/>
              </a:ext>
            </a:extLst>
          </p:cNvPr>
          <p:cNvSpPr/>
          <p:nvPr/>
        </p:nvSpPr>
        <p:spPr>
          <a:xfrm>
            <a:off x="-30481" y="418677"/>
            <a:ext cx="12222481" cy="1016000"/>
          </a:xfrm>
          <a:prstGeom prst="rect">
            <a:avLst/>
          </a:prstGeom>
          <a:solidFill>
            <a:srgbClr val="262A64"/>
          </a:solidFill>
          <a:ln>
            <a:solidFill>
              <a:srgbClr val="262A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078" name="Picture 6" descr="Avatar businesswoman or manager social icon Vector Image">
            <a:extLst>
              <a:ext uri="{FF2B5EF4-FFF2-40B4-BE49-F238E27FC236}">
                <a16:creationId xmlns:a16="http://schemas.microsoft.com/office/drawing/2014/main" id="{B6C33E36-3A77-483C-9E70-D2D47FB9B48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3799201"/>
            <a:ext cx="2697480" cy="29132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719ECFF-9923-46D7-8F4D-B0C0C4E3E3B8}"/>
              </a:ext>
            </a:extLst>
          </p:cNvPr>
          <p:cNvPicPr>
            <a:picLocks noChangeAspect="1"/>
          </p:cNvPicPr>
          <p:nvPr/>
        </p:nvPicPr>
        <p:blipFill>
          <a:blip r:embed="rId4"/>
          <a:stretch>
            <a:fillRect/>
          </a:stretch>
        </p:blipFill>
        <p:spPr>
          <a:xfrm>
            <a:off x="731559" y="2064517"/>
            <a:ext cx="6370283" cy="2949205"/>
          </a:xfrm>
          <a:prstGeom prst="rect">
            <a:avLst/>
          </a:prstGeom>
        </p:spPr>
      </p:pic>
      <p:sp>
        <p:nvSpPr>
          <p:cNvPr id="19" name="Title 1">
            <a:extLst>
              <a:ext uri="{FF2B5EF4-FFF2-40B4-BE49-F238E27FC236}">
                <a16:creationId xmlns:a16="http://schemas.microsoft.com/office/drawing/2014/main" id="{AE33D660-43F0-4276-9ACE-A11652750037}"/>
              </a:ext>
            </a:extLst>
          </p:cNvPr>
          <p:cNvSpPr txBox="1">
            <a:spLocks/>
          </p:cNvSpPr>
          <p:nvPr/>
        </p:nvSpPr>
        <p:spPr>
          <a:xfrm>
            <a:off x="6888482" y="2362548"/>
            <a:ext cx="4884121" cy="192497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4000"/>
              </a:lnSpc>
            </a:pPr>
            <a:r>
              <a:rPr lang="en-US" altLang="ko-KR" sz="2800" b="1" dirty="0">
                <a:solidFill>
                  <a:srgbClr val="00518B"/>
                </a:solidFill>
                <a:latin typeface="Futura"/>
              </a:rPr>
              <a:t>Opinion Mining Exploratory Analysis: Hate speech tweets detection from Indonesia’s Netizens</a:t>
            </a:r>
          </a:p>
        </p:txBody>
      </p:sp>
      <p:sp>
        <p:nvSpPr>
          <p:cNvPr id="20" name="Rectangle 19">
            <a:extLst>
              <a:ext uri="{FF2B5EF4-FFF2-40B4-BE49-F238E27FC236}">
                <a16:creationId xmlns:a16="http://schemas.microsoft.com/office/drawing/2014/main" id="{5D587D78-E0E5-4B02-8010-EBA791007CCA}"/>
              </a:ext>
            </a:extLst>
          </p:cNvPr>
          <p:cNvSpPr/>
          <p:nvPr/>
        </p:nvSpPr>
        <p:spPr>
          <a:xfrm>
            <a:off x="140570" y="742011"/>
            <a:ext cx="2172533" cy="369332"/>
          </a:xfrm>
          <a:prstGeom prst="rect">
            <a:avLst/>
          </a:prstGeom>
        </p:spPr>
        <p:txBody>
          <a:bodyPr wrap="square">
            <a:spAutoFit/>
          </a:bodyPr>
          <a:lstStyle/>
          <a:p>
            <a:pPr>
              <a:lnSpc>
                <a:spcPct val="100000"/>
              </a:lnSpc>
            </a:pPr>
            <a:r>
              <a:rPr lang="en-US" altLang="ko-KR" b="1" dirty="0">
                <a:solidFill>
                  <a:schemeClr val="bg1"/>
                </a:solidFill>
                <a:latin typeface="Futura"/>
              </a:rPr>
              <a:t>Gold Challenge</a:t>
            </a:r>
          </a:p>
        </p:txBody>
      </p:sp>
      <p:sp>
        <p:nvSpPr>
          <p:cNvPr id="21" name="Rectangle 20">
            <a:extLst>
              <a:ext uri="{FF2B5EF4-FFF2-40B4-BE49-F238E27FC236}">
                <a16:creationId xmlns:a16="http://schemas.microsoft.com/office/drawing/2014/main" id="{75D4827F-9C00-4217-81FC-55FB19D1A213}"/>
              </a:ext>
            </a:extLst>
          </p:cNvPr>
          <p:cNvSpPr/>
          <p:nvPr/>
        </p:nvSpPr>
        <p:spPr>
          <a:xfrm>
            <a:off x="6888482" y="4618563"/>
            <a:ext cx="5140958" cy="461665"/>
          </a:xfrm>
          <a:prstGeom prst="rect">
            <a:avLst/>
          </a:prstGeom>
          <a:solidFill>
            <a:srgbClr val="262A64"/>
          </a:solidFill>
        </p:spPr>
        <p:txBody>
          <a:bodyPr wrap="square">
            <a:spAutoFit/>
          </a:bodyPr>
          <a:lstStyle/>
          <a:p>
            <a:pPr algn="ctr">
              <a:lnSpc>
                <a:spcPct val="100000"/>
              </a:lnSpc>
            </a:pPr>
            <a:r>
              <a:rPr lang="en-US" altLang="ko-KR" sz="2400" b="1" dirty="0" err="1">
                <a:solidFill>
                  <a:schemeClr val="bg1"/>
                </a:solidFill>
                <a:latin typeface="Futura"/>
              </a:rPr>
              <a:t>Istiqlal</a:t>
            </a:r>
            <a:r>
              <a:rPr lang="en-US" altLang="ko-KR" sz="2400" b="1" dirty="0">
                <a:solidFill>
                  <a:schemeClr val="bg1"/>
                </a:solidFill>
                <a:latin typeface="Futura"/>
              </a:rPr>
              <a:t> </a:t>
            </a:r>
            <a:r>
              <a:rPr lang="en-US" altLang="ko-KR" sz="2400" b="1" dirty="0" err="1">
                <a:solidFill>
                  <a:schemeClr val="bg1"/>
                </a:solidFill>
                <a:latin typeface="Futura"/>
              </a:rPr>
              <a:t>Abadiyah</a:t>
            </a:r>
            <a:r>
              <a:rPr lang="en-US" altLang="ko-KR" sz="2400" b="1" dirty="0">
                <a:solidFill>
                  <a:schemeClr val="bg1"/>
                </a:solidFill>
                <a:latin typeface="Futura"/>
              </a:rPr>
              <a:t> </a:t>
            </a:r>
            <a:r>
              <a:rPr lang="en-US" altLang="ko-KR" sz="2400" b="1" dirty="0" err="1">
                <a:solidFill>
                  <a:schemeClr val="bg1"/>
                </a:solidFill>
                <a:latin typeface="Futura"/>
              </a:rPr>
              <a:t>Sukma</a:t>
            </a:r>
            <a:r>
              <a:rPr lang="en-US" altLang="ko-KR" sz="2400" b="1" dirty="0">
                <a:solidFill>
                  <a:schemeClr val="bg1"/>
                </a:solidFill>
                <a:latin typeface="Futura"/>
              </a:rPr>
              <a:t> Putri</a:t>
            </a:r>
          </a:p>
        </p:txBody>
      </p:sp>
      <p:sp>
        <p:nvSpPr>
          <p:cNvPr id="24" name="Rectangle 23">
            <a:extLst>
              <a:ext uri="{FF2B5EF4-FFF2-40B4-BE49-F238E27FC236}">
                <a16:creationId xmlns:a16="http://schemas.microsoft.com/office/drawing/2014/main" id="{740A8777-5FE1-45C0-BAB6-2991E58B138C}"/>
              </a:ext>
            </a:extLst>
          </p:cNvPr>
          <p:cNvSpPr/>
          <p:nvPr/>
        </p:nvSpPr>
        <p:spPr>
          <a:xfrm>
            <a:off x="6410961" y="5127087"/>
            <a:ext cx="6096000" cy="369332"/>
          </a:xfrm>
          <a:prstGeom prst="rect">
            <a:avLst/>
          </a:prstGeom>
        </p:spPr>
        <p:txBody>
          <a:bodyPr>
            <a:spAutoFit/>
          </a:bodyPr>
          <a:lstStyle/>
          <a:p>
            <a:pPr algn="ctr">
              <a:lnSpc>
                <a:spcPct val="100000"/>
              </a:lnSpc>
            </a:pPr>
            <a:r>
              <a:rPr lang="en-US" altLang="ko-KR" b="1" dirty="0">
                <a:latin typeface="Futura"/>
              </a:rPr>
              <a:t>Data Science Wave 1 - 220800014</a:t>
            </a:r>
          </a:p>
        </p:txBody>
      </p:sp>
      <p:pic>
        <p:nvPicPr>
          <p:cNvPr id="25" name="Google Shape;57;p14">
            <a:extLst>
              <a:ext uri="{FF2B5EF4-FFF2-40B4-BE49-F238E27FC236}">
                <a16:creationId xmlns:a16="http://schemas.microsoft.com/office/drawing/2014/main" id="{9B672BD7-AAAD-4141-9E02-C007420736AE}"/>
              </a:ext>
            </a:extLst>
          </p:cNvPr>
          <p:cNvPicPr preferRelativeResize="0"/>
          <p:nvPr/>
        </p:nvPicPr>
        <p:blipFill rotWithShape="1">
          <a:blip r:embed="rId5">
            <a:alphaModFix/>
          </a:blip>
          <a:srcRect/>
          <a:stretch/>
        </p:blipFill>
        <p:spPr>
          <a:xfrm>
            <a:off x="6983296" y="742011"/>
            <a:ext cx="2008303" cy="522449"/>
          </a:xfrm>
          <a:prstGeom prst="rect">
            <a:avLst/>
          </a:prstGeom>
          <a:noFill/>
          <a:ln>
            <a:noFill/>
          </a:ln>
        </p:spPr>
      </p:pic>
      <p:sp>
        <p:nvSpPr>
          <p:cNvPr id="44" name="Rectangle 43">
            <a:extLst>
              <a:ext uri="{FF2B5EF4-FFF2-40B4-BE49-F238E27FC236}">
                <a16:creationId xmlns:a16="http://schemas.microsoft.com/office/drawing/2014/main" id="{1EAF151E-DBEA-4EBC-B2D4-65709759FB00}"/>
              </a:ext>
            </a:extLst>
          </p:cNvPr>
          <p:cNvSpPr/>
          <p:nvPr/>
        </p:nvSpPr>
        <p:spPr>
          <a:xfrm>
            <a:off x="3618666" y="742011"/>
            <a:ext cx="2172533" cy="369332"/>
          </a:xfrm>
          <a:prstGeom prst="rect">
            <a:avLst/>
          </a:prstGeom>
        </p:spPr>
        <p:txBody>
          <a:bodyPr wrap="square">
            <a:spAutoFit/>
          </a:bodyPr>
          <a:lstStyle/>
          <a:p>
            <a:pPr>
              <a:lnSpc>
                <a:spcPct val="100000"/>
              </a:lnSpc>
            </a:pPr>
            <a:r>
              <a:rPr lang="en-US" altLang="ko-KR" b="1" dirty="0">
                <a:solidFill>
                  <a:schemeClr val="bg1"/>
                </a:solidFill>
                <a:latin typeface="Futura"/>
              </a:rPr>
              <a:t>Data Science</a:t>
            </a:r>
          </a:p>
        </p:txBody>
      </p:sp>
    </p:spTree>
    <p:extLst>
      <p:ext uri="{BB962C8B-B14F-4D97-AF65-F5344CB8AC3E}">
        <p14:creationId xmlns:p14="http://schemas.microsoft.com/office/powerpoint/2010/main" val="2984053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456256" y="761002"/>
            <a:ext cx="4485523" cy="769441"/>
          </a:xfrm>
          <a:prstGeom prst="rect">
            <a:avLst/>
          </a:prstGeom>
        </p:spPr>
        <p:txBody>
          <a:bodyPr wrap="none">
            <a:spAutoFit/>
          </a:bodyPr>
          <a:lstStyle/>
          <a:p>
            <a:r>
              <a:rPr lang="en-US" sz="4400" b="1" dirty="0">
                <a:solidFill>
                  <a:srgbClr val="7030A0"/>
                </a:solidFill>
                <a:latin typeface="Tw Cen MT" panose="020B0602020104020603" pitchFamily="34" charset="0"/>
                <a:ea typeface="+mj-ea"/>
                <a:cs typeface="+mj-cs"/>
              </a:rPr>
              <a:t>Analytical Process</a:t>
            </a:r>
            <a:endParaRPr lang="en-ID" dirty="0">
              <a:solidFill>
                <a:srgbClr val="7030A0"/>
              </a:solidFill>
            </a:endParaRPr>
          </a:p>
        </p:txBody>
      </p:sp>
      <p:sp>
        <p:nvSpPr>
          <p:cNvPr id="29" name="Rectangle 28">
            <a:extLst>
              <a:ext uri="{FF2B5EF4-FFF2-40B4-BE49-F238E27FC236}">
                <a16:creationId xmlns:a16="http://schemas.microsoft.com/office/drawing/2014/main" id="{B3C11BB8-6A97-46AB-80D7-009ADC4B2FDC}"/>
              </a:ext>
            </a:extLst>
          </p:cNvPr>
          <p:cNvSpPr/>
          <p:nvPr/>
        </p:nvSpPr>
        <p:spPr>
          <a:xfrm>
            <a:off x="5912609" y="1780479"/>
            <a:ext cx="1917192" cy="421334"/>
          </a:xfrm>
          <a:prstGeom prst="rect">
            <a:avLst/>
          </a:prstGeom>
          <a:solidFill>
            <a:schemeClr val="accent4">
              <a:lumMod val="40000"/>
              <a:lumOff val="60000"/>
            </a:schemeClr>
          </a:solidFill>
        </p:spPr>
        <p:txBody>
          <a:bodyPr wrap="none">
            <a:spAutoFit/>
          </a:bodyPr>
          <a:lstStyle/>
          <a:p>
            <a:pPr>
              <a:lnSpc>
                <a:spcPct val="114000"/>
              </a:lnSpc>
            </a:pPr>
            <a:r>
              <a:rPr lang="en-US" sz="2000" b="1" dirty="0">
                <a:solidFill>
                  <a:srgbClr val="212529"/>
                </a:solidFill>
                <a:latin typeface="Tw Cen MT" panose="020B0602020104020603" pitchFamily="34" charset="0"/>
              </a:rPr>
              <a:t>Flow Processing</a:t>
            </a:r>
          </a:p>
        </p:txBody>
      </p:sp>
      <p:sp>
        <p:nvSpPr>
          <p:cNvPr id="4" name="Rectangle 3">
            <a:extLst>
              <a:ext uri="{FF2B5EF4-FFF2-40B4-BE49-F238E27FC236}">
                <a16:creationId xmlns:a16="http://schemas.microsoft.com/office/drawing/2014/main" id="{FDA61D13-A4C3-4674-8EBB-ABED416DBAF6}"/>
              </a:ext>
            </a:extLst>
          </p:cNvPr>
          <p:cNvSpPr/>
          <p:nvPr/>
        </p:nvSpPr>
        <p:spPr>
          <a:xfrm>
            <a:off x="665561" y="5857871"/>
            <a:ext cx="3548407" cy="646331"/>
          </a:xfrm>
          <a:prstGeom prst="rect">
            <a:avLst/>
          </a:prstGeom>
        </p:spPr>
        <p:txBody>
          <a:bodyPr wrap="none">
            <a:spAutoFit/>
          </a:bodyPr>
          <a:lstStyle/>
          <a:p>
            <a:r>
              <a:rPr lang="it-IT" dirty="0">
                <a:solidFill>
                  <a:srgbClr val="212529"/>
                </a:solidFill>
                <a:latin typeface="Tw Cen MT" panose="020B0602020104020603" pitchFamily="34" charset="0"/>
              </a:rPr>
              <a:t>Gambar. Flowchart Tahapan Analisis</a:t>
            </a:r>
          </a:p>
          <a:p>
            <a:pPr algn="ctr"/>
            <a:r>
              <a:rPr lang="it-IT" dirty="0">
                <a:solidFill>
                  <a:srgbClr val="212529"/>
                </a:solidFill>
                <a:latin typeface="Tw Cen MT" panose="020B0602020104020603" pitchFamily="34" charset="0"/>
              </a:rPr>
              <a:t>Dokumentasi API</a:t>
            </a:r>
            <a:endParaRPr lang="en-ID" dirty="0"/>
          </a:p>
        </p:txBody>
      </p:sp>
      <p:sp>
        <p:nvSpPr>
          <p:cNvPr id="36" name="TextBox 35">
            <a:extLst>
              <a:ext uri="{FF2B5EF4-FFF2-40B4-BE49-F238E27FC236}">
                <a16:creationId xmlns:a16="http://schemas.microsoft.com/office/drawing/2014/main" id="{27DC9940-23E0-4425-8D99-4697C3B0A8CD}"/>
              </a:ext>
            </a:extLst>
          </p:cNvPr>
          <p:cNvSpPr txBox="1"/>
          <p:nvPr/>
        </p:nvSpPr>
        <p:spPr>
          <a:xfrm flipH="1">
            <a:off x="5091356" y="2289488"/>
            <a:ext cx="609643" cy="523220"/>
          </a:xfrm>
          <a:prstGeom prst="rect">
            <a:avLst/>
          </a:prstGeom>
          <a:noFill/>
        </p:spPr>
        <p:txBody>
          <a:bodyPr wrap="square" rtlCol="0" anchor="ctr">
            <a:spAutoFit/>
          </a:bodyPr>
          <a:lstStyle/>
          <a:p>
            <a:pPr algn="ctr"/>
            <a:r>
              <a:rPr lang="en-US" altLang="ko-KR" sz="2800" b="1" dirty="0">
                <a:solidFill>
                  <a:schemeClr val="accent1"/>
                </a:solidFill>
                <a:cs typeface="Calibri" pitchFamily="34" charset="0"/>
              </a:rPr>
              <a:t>01.</a:t>
            </a:r>
            <a:endParaRPr lang="ko-KR" altLang="en-US" sz="2800" b="1" dirty="0">
              <a:solidFill>
                <a:schemeClr val="accent1"/>
              </a:solidFill>
              <a:cs typeface="Calibri" pitchFamily="34" charset="0"/>
            </a:endParaRPr>
          </a:p>
        </p:txBody>
      </p:sp>
      <p:sp>
        <p:nvSpPr>
          <p:cNvPr id="8" name="Rectangle 7">
            <a:extLst>
              <a:ext uri="{FF2B5EF4-FFF2-40B4-BE49-F238E27FC236}">
                <a16:creationId xmlns:a16="http://schemas.microsoft.com/office/drawing/2014/main" id="{354D8EB4-054B-4DAB-92BB-0E7B004756DB}"/>
              </a:ext>
            </a:extLst>
          </p:cNvPr>
          <p:cNvSpPr/>
          <p:nvPr/>
        </p:nvSpPr>
        <p:spPr>
          <a:xfrm>
            <a:off x="5790689" y="2357788"/>
            <a:ext cx="6096000" cy="704232"/>
          </a:xfrm>
          <a:prstGeom prst="rect">
            <a:avLst/>
          </a:prstGeom>
        </p:spPr>
        <p:txBody>
          <a:bodyPr>
            <a:spAutoFit/>
          </a:bodyPr>
          <a:lstStyle/>
          <a:p>
            <a:pPr>
              <a:lnSpc>
                <a:spcPct val="114000"/>
              </a:lnSpc>
            </a:pPr>
            <a:r>
              <a:rPr lang="it-IT" dirty="0">
                <a:solidFill>
                  <a:srgbClr val="212529"/>
                </a:solidFill>
                <a:latin typeface="Tw Cen MT" panose="020B0602020104020603" pitchFamily="34" charset="0"/>
              </a:rPr>
              <a:t>Membuat dokumentasi model API dengan 2 endpoint menggunakan Flask dan Swagger UI.</a:t>
            </a:r>
          </a:p>
        </p:txBody>
      </p:sp>
      <p:sp>
        <p:nvSpPr>
          <p:cNvPr id="37" name="TextBox 36">
            <a:extLst>
              <a:ext uri="{FF2B5EF4-FFF2-40B4-BE49-F238E27FC236}">
                <a16:creationId xmlns:a16="http://schemas.microsoft.com/office/drawing/2014/main" id="{6D866727-8A0E-4042-8DC0-CEA1CC97A7E9}"/>
              </a:ext>
            </a:extLst>
          </p:cNvPr>
          <p:cNvSpPr txBox="1"/>
          <p:nvPr/>
        </p:nvSpPr>
        <p:spPr>
          <a:xfrm flipH="1">
            <a:off x="5091356" y="2988739"/>
            <a:ext cx="609643" cy="523220"/>
          </a:xfrm>
          <a:prstGeom prst="rect">
            <a:avLst/>
          </a:prstGeom>
          <a:noFill/>
        </p:spPr>
        <p:txBody>
          <a:bodyPr wrap="square" rtlCol="0" anchor="ctr">
            <a:spAutoFit/>
          </a:bodyPr>
          <a:lstStyle/>
          <a:p>
            <a:pPr algn="ctr"/>
            <a:r>
              <a:rPr lang="en-US" altLang="ko-KR" sz="2800" b="1" dirty="0">
                <a:solidFill>
                  <a:schemeClr val="accent1"/>
                </a:solidFill>
                <a:cs typeface="Calibri" pitchFamily="34" charset="0"/>
              </a:rPr>
              <a:t>02.</a:t>
            </a:r>
            <a:endParaRPr lang="ko-KR" altLang="en-US" sz="2800" b="1" dirty="0">
              <a:solidFill>
                <a:schemeClr val="accent1"/>
              </a:solidFill>
              <a:cs typeface="Calibri" pitchFamily="34" charset="0"/>
            </a:endParaRPr>
          </a:p>
        </p:txBody>
      </p:sp>
      <p:sp>
        <p:nvSpPr>
          <p:cNvPr id="38" name="Rectangle 37">
            <a:extLst>
              <a:ext uri="{FF2B5EF4-FFF2-40B4-BE49-F238E27FC236}">
                <a16:creationId xmlns:a16="http://schemas.microsoft.com/office/drawing/2014/main" id="{9B790C2C-0DC4-4D69-9075-867AAFA3AEB4}"/>
              </a:ext>
            </a:extLst>
          </p:cNvPr>
          <p:cNvSpPr/>
          <p:nvPr/>
        </p:nvSpPr>
        <p:spPr>
          <a:xfrm>
            <a:off x="5790689" y="3057039"/>
            <a:ext cx="6096000" cy="704232"/>
          </a:xfrm>
          <a:prstGeom prst="rect">
            <a:avLst/>
          </a:prstGeom>
        </p:spPr>
        <p:txBody>
          <a:bodyPr>
            <a:spAutoFit/>
          </a:bodyPr>
          <a:lstStyle/>
          <a:p>
            <a:pPr>
              <a:lnSpc>
                <a:spcPct val="114000"/>
              </a:lnSpc>
            </a:pPr>
            <a:r>
              <a:rPr lang="en-US" dirty="0" err="1">
                <a:solidFill>
                  <a:srgbClr val="212529"/>
                </a:solidFill>
                <a:latin typeface="Tw Cen MT" panose="020B0602020104020603" pitchFamily="34" charset="0"/>
              </a:rPr>
              <a:t>Melakukan</a:t>
            </a:r>
            <a:r>
              <a:rPr lang="en-US" dirty="0">
                <a:solidFill>
                  <a:srgbClr val="212529"/>
                </a:solidFill>
                <a:latin typeface="Tw Cen MT" panose="020B0602020104020603" pitchFamily="34" charset="0"/>
              </a:rPr>
              <a:t> text cleaning </a:t>
            </a:r>
            <a:r>
              <a:rPr lang="en-US" dirty="0" err="1">
                <a:solidFill>
                  <a:srgbClr val="212529"/>
                </a:solidFill>
                <a:latin typeface="Tw Cen MT" panose="020B0602020104020603" pitchFamily="34" charset="0"/>
              </a:rPr>
              <a:t>untuk</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memperoleh</a:t>
            </a:r>
            <a:r>
              <a:rPr lang="en-US" dirty="0">
                <a:solidFill>
                  <a:srgbClr val="212529"/>
                </a:solidFill>
                <a:latin typeface="Tw Cen MT" panose="020B0602020104020603" pitchFamily="34" charset="0"/>
              </a:rPr>
              <a:t> data yang </a:t>
            </a:r>
            <a:r>
              <a:rPr lang="en-US" dirty="0" err="1">
                <a:solidFill>
                  <a:srgbClr val="212529"/>
                </a:solidFill>
                <a:latin typeface="Tw Cen MT" panose="020B0602020104020603" pitchFamily="34" charset="0"/>
              </a:rPr>
              <a:t>bersih</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menggunakan</a:t>
            </a:r>
            <a:r>
              <a:rPr lang="en-US" dirty="0">
                <a:solidFill>
                  <a:srgbClr val="212529"/>
                </a:solidFill>
                <a:latin typeface="Tw Cen MT" panose="020B0602020104020603" pitchFamily="34" charset="0"/>
              </a:rPr>
              <a:t> Regex.</a:t>
            </a:r>
          </a:p>
        </p:txBody>
      </p:sp>
      <p:sp>
        <p:nvSpPr>
          <p:cNvPr id="40" name="TextBox 39">
            <a:extLst>
              <a:ext uri="{FF2B5EF4-FFF2-40B4-BE49-F238E27FC236}">
                <a16:creationId xmlns:a16="http://schemas.microsoft.com/office/drawing/2014/main" id="{F6EFD83E-DC4C-4CFD-80C7-932E1C3385F5}"/>
              </a:ext>
            </a:extLst>
          </p:cNvPr>
          <p:cNvSpPr txBox="1"/>
          <p:nvPr/>
        </p:nvSpPr>
        <p:spPr>
          <a:xfrm flipH="1">
            <a:off x="5091356" y="3738790"/>
            <a:ext cx="609643" cy="523220"/>
          </a:xfrm>
          <a:prstGeom prst="rect">
            <a:avLst/>
          </a:prstGeom>
          <a:noFill/>
        </p:spPr>
        <p:txBody>
          <a:bodyPr wrap="square" rtlCol="0" anchor="ctr">
            <a:spAutoFit/>
          </a:bodyPr>
          <a:lstStyle/>
          <a:p>
            <a:pPr algn="ctr"/>
            <a:r>
              <a:rPr lang="en-US" altLang="ko-KR" sz="2800" b="1" dirty="0">
                <a:solidFill>
                  <a:schemeClr val="accent1"/>
                </a:solidFill>
                <a:cs typeface="Calibri" pitchFamily="34" charset="0"/>
              </a:rPr>
              <a:t>03.</a:t>
            </a:r>
            <a:endParaRPr lang="ko-KR" altLang="en-US" sz="2800" b="1" dirty="0">
              <a:solidFill>
                <a:schemeClr val="accent1"/>
              </a:solidFill>
              <a:cs typeface="Calibri" pitchFamily="34" charset="0"/>
            </a:endParaRPr>
          </a:p>
        </p:txBody>
      </p:sp>
      <p:sp>
        <p:nvSpPr>
          <p:cNvPr id="41" name="Rectangle 40">
            <a:extLst>
              <a:ext uri="{FF2B5EF4-FFF2-40B4-BE49-F238E27FC236}">
                <a16:creationId xmlns:a16="http://schemas.microsoft.com/office/drawing/2014/main" id="{8070DC80-E783-4D3C-9C8E-E1DE0745702E}"/>
              </a:ext>
            </a:extLst>
          </p:cNvPr>
          <p:cNvSpPr/>
          <p:nvPr/>
        </p:nvSpPr>
        <p:spPr>
          <a:xfrm>
            <a:off x="5790689" y="3807090"/>
            <a:ext cx="6096000" cy="1335815"/>
          </a:xfrm>
          <a:prstGeom prst="rect">
            <a:avLst/>
          </a:prstGeom>
        </p:spPr>
        <p:txBody>
          <a:bodyPr>
            <a:spAutoFit/>
          </a:bodyPr>
          <a:lstStyle/>
          <a:p>
            <a:pPr>
              <a:lnSpc>
                <a:spcPct val="114000"/>
              </a:lnSpc>
            </a:pPr>
            <a:r>
              <a:rPr lang="en-US" dirty="0" err="1">
                <a:solidFill>
                  <a:srgbClr val="212529"/>
                </a:solidFill>
                <a:latin typeface="Tw Cen MT" panose="020B0602020104020603" pitchFamily="34" charset="0"/>
              </a:rPr>
              <a:t>Pemrosesan</a:t>
            </a:r>
            <a:r>
              <a:rPr lang="en-US" dirty="0">
                <a:solidFill>
                  <a:srgbClr val="212529"/>
                </a:solidFill>
                <a:latin typeface="Tw Cen MT" panose="020B0602020104020603" pitchFamily="34" charset="0"/>
              </a:rPr>
              <a:t> text cleaning </a:t>
            </a:r>
            <a:r>
              <a:rPr lang="en-US" dirty="0" err="1">
                <a:solidFill>
                  <a:srgbClr val="212529"/>
                </a:solidFill>
                <a:latin typeface="Tw Cen MT" panose="020B0602020104020603" pitchFamily="34" charset="0"/>
              </a:rPr>
              <a:t>dengan</a:t>
            </a:r>
            <a:r>
              <a:rPr lang="en-US" dirty="0">
                <a:solidFill>
                  <a:srgbClr val="212529"/>
                </a:solidFill>
                <a:latin typeface="Tw Cen MT" panose="020B0602020104020603" pitchFamily="34" charset="0"/>
              </a:rPr>
              <a:t> 2 endpoint:</a:t>
            </a:r>
          </a:p>
          <a:p>
            <a:pPr marL="447675" indent="-265113">
              <a:lnSpc>
                <a:spcPct val="114000"/>
              </a:lnSpc>
              <a:buFont typeface="Arial" panose="020B0604020202020204" pitchFamily="34" charset="0"/>
              <a:buChar char="•"/>
            </a:pPr>
            <a:r>
              <a:rPr lang="en-US" dirty="0">
                <a:solidFill>
                  <a:srgbClr val="212529"/>
                </a:solidFill>
                <a:latin typeface="Tw Cen MT" panose="020B0602020104020603" pitchFamily="34" charset="0"/>
              </a:rPr>
              <a:t>Input text via form, </a:t>
            </a:r>
            <a:r>
              <a:rPr lang="en-US" dirty="0" err="1">
                <a:solidFill>
                  <a:srgbClr val="212529"/>
                </a:solidFill>
                <a:latin typeface="Tw Cen MT" panose="020B0602020104020603" pitchFamily="34" charset="0"/>
              </a:rPr>
              <a:t>dengan</a:t>
            </a:r>
            <a:r>
              <a:rPr lang="en-US" dirty="0">
                <a:solidFill>
                  <a:srgbClr val="212529"/>
                </a:solidFill>
                <a:latin typeface="Tw Cen MT" panose="020B0602020104020603" pitchFamily="34" charset="0"/>
              </a:rPr>
              <a:t> output yang </a:t>
            </a:r>
            <a:r>
              <a:rPr lang="en-US" dirty="0" err="1">
                <a:solidFill>
                  <a:srgbClr val="212529"/>
                </a:solidFill>
                <a:latin typeface="Tw Cen MT" panose="020B0602020104020603" pitchFamily="34" charset="0"/>
              </a:rPr>
              <a:t>sudah</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tercleansing</a:t>
            </a:r>
            <a:r>
              <a:rPr lang="en-US" dirty="0">
                <a:solidFill>
                  <a:srgbClr val="212529"/>
                </a:solidFill>
                <a:latin typeface="Tw Cen MT" panose="020B0602020104020603" pitchFamily="34" charset="0"/>
              </a:rPr>
              <a:t>.</a:t>
            </a:r>
          </a:p>
          <a:p>
            <a:pPr marL="447675" indent="-265113">
              <a:lnSpc>
                <a:spcPct val="114000"/>
              </a:lnSpc>
              <a:buFont typeface="Arial" panose="020B0604020202020204" pitchFamily="34" charset="0"/>
              <a:buChar char="•"/>
            </a:pPr>
            <a:r>
              <a:rPr lang="en-US" dirty="0">
                <a:solidFill>
                  <a:srgbClr val="212529"/>
                </a:solidFill>
                <a:latin typeface="Tw Cen MT" panose="020B0602020104020603" pitchFamily="34" charset="0"/>
              </a:rPr>
              <a:t>Input text via upload file csv, </a:t>
            </a:r>
            <a:r>
              <a:rPr lang="en-US" dirty="0" err="1">
                <a:solidFill>
                  <a:srgbClr val="212529"/>
                </a:solidFill>
                <a:latin typeface="Tw Cen MT" panose="020B0602020104020603" pitchFamily="34" charset="0"/>
              </a:rPr>
              <a:t>dengan</a:t>
            </a:r>
            <a:r>
              <a:rPr lang="en-US" dirty="0">
                <a:solidFill>
                  <a:srgbClr val="212529"/>
                </a:solidFill>
                <a:latin typeface="Tw Cen MT" panose="020B0602020104020603" pitchFamily="34" charset="0"/>
              </a:rPr>
              <a:t> output yang </a:t>
            </a:r>
            <a:r>
              <a:rPr lang="en-US" dirty="0" err="1">
                <a:solidFill>
                  <a:srgbClr val="212529"/>
                </a:solidFill>
                <a:latin typeface="Tw Cen MT" panose="020B0602020104020603" pitchFamily="34" charset="0"/>
              </a:rPr>
              <a:t>sudah</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tercleansing</a:t>
            </a:r>
            <a:r>
              <a:rPr lang="en-US" dirty="0">
                <a:solidFill>
                  <a:srgbClr val="212529"/>
                </a:solidFill>
                <a:latin typeface="Tw Cen MT" panose="020B0602020104020603" pitchFamily="34" charset="0"/>
              </a:rPr>
              <a:t>.</a:t>
            </a:r>
          </a:p>
        </p:txBody>
      </p:sp>
      <p:sp>
        <p:nvSpPr>
          <p:cNvPr id="44" name="TextBox 43">
            <a:extLst>
              <a:ext uri="{FF2B5EF4-FFF2-40B4-BE49-F238E27FC236}">
                <a16:creationId xmlns:a16="http://schemas.microsoft.com/office/drawing/2014/main" id="{E71688B5-EA65-4FED-8496-479FE5D3F550}"/>
              </a:ext>
            </a:extLst>
          </p:cNvPr>
          <p:cNvSpPr txBox="1"/>
          <p:nvPr/>
        </p:nvSpPr>
        <p:spPr>
          <a:xfrm flipH="1">
            <a:off x="5091356" y="5074605"/>
            <a:ext cx="609643" cy="523220"/>
          </a:xfrm>
          <a:prstGeom prst="rect">
            <a:avLst/>
          </a:prstGeom>
          <a:noFill/>
        </p:spPr>
        <p:txBody>
          <a:bodyPr wrap="square" rtlCol="0" anchor="ctr">
            <a:spAutoFit/>
          </a:bodyPr>
          <a:lstStyle/>
          <a:p>
            <a:pPr algn="ctr"/>
            <a:r>
              <a:rPr lang="en-US" altLang="ko-KR" sz="2800" b="1" dirty="0">
                <a:solidFill>
                  <a:schemeClr val="accent1"/>
                </a:solidFill>
                <a:cs typeface="Calibri" pitchFamily="34" charset="0"/>
              </a:rPr>
              <a:t>04.</a:t>
            </a:r>
            <a:endParaRPr lang="ko-KR" altLang="en-US" sz="2800" b="1" dirty="0">
              <a:solidFill>
                <a:schemeClr val="accent1"/>
              </a:solidFill>
              <a:cs typeface="Calibri" pitchFamily="34" charset="0"/>
            </a:endParaRPr>
          </a:p>
        </p:txBody>
      </p:sp>
      <p:sp>
        <p:nvSpPr>
          <p:cNvPr id="45" name="Rectangle 44">
            <a:extLst>
              <a:ext uri="{FF2B5EF4-FFF2-40B4-BE49-F238E27FC236}">
                <a16:creationId xmlns:a16="http://schemas.microsoft.com/office/drawing/2014/main" id="{61BA8D36-FF5D-4398-BCC3-0362365B923B}"/>
              </a:ext>
            </a:extLst>
          </p:cNvPr>
          <p:cNvSpPr/>
          <p:nvPr/>
        </p:nvSpPr>
        <p:spPr>
          <a:xfrm>
            <a:off x="5790689" y="5142905"/>
            <a:ext cx="6096000" cy="388440"/>
          </a:xfrm>
          <a:prstGeom prst="rect">
            <a:avLst/>
          </a:prstGeom>
        </p:spPr>
        <p:txBody>
          <a:bodyPr>
            <a:spAutoFit/>
          </a:bodyPr>
          <a:lstStyle/>
          <a:p>
            <a:pPr>
              <a:lnSpc>
                <a:spcPct val="114000"/>
              </a:lnSpc>
              <a:tabLst>
                <a:tab pos="355600" algn="l"/>
              </a:tabLst>
            </a:pPr>
            <a:r>
              <a:rPr lang="en-US" dirty="0" err="1">
                <a:solidFill>
                  <a:srgbClr val="212529"/>
                </a:solidFill>
                <a:latin typeface="Tw Cen MT" panose="020B0602020104020603" pitchFamily="34" charset="0"/>
              </a:rPr>
              <a:t>Memperoleh</a:t>
            </a:r>
            <a:r>
              <a:rPr lang="en-US" dirty="0">
                <a:solidFill>
                  <a:srgbClr val="212529"/>
                </a:solidFill>
                <a:latin typeface="Tw Cen MT" panose="020B0602020104020603" pitchFamily="34" charset="0"/>
              </a:rPr>
              <a:t> data clean yang </a:t>
            </a:r>
            <a:r>
              <a:rPr lang="en-US" dirty="0" err="1">
                <a:solidFill>
                  <a:srgbClr val="212529"/>
                </a:solidFill>
                <a:latin typeface="Tw Cen MT" panose="020B0602020104020603" pitchFamily="34" charset="0"/>
              </a:rPr>
              <a:t>tersimpan</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dalam</a:t>
            </a:r>
            <a:r>
              <a:rPr lang="en-US" dirty="0">
                <a:solidFill>
                  <a:srgbClr val="212529"/>
                </a:solidFill>
                <a:latin typeface="Tw Cen MT" panose="020B0602020104020603" pitchFamily="34" charset="0"/>
              </a:rPr>
              <a:t> database.</a:t>
            </a:r>
          </a:p>
        </p:txBody>
      </p:sp>
      <p:grpSp>
        <p:nvGrpSpPr>
          <p:cNvPr id="9" name="Group 8">
            <a:extLst>
              <a:ext uri="{FF2B5EF4-FFF2-40B4-BE49-F238E27FC236}">
                <a16:creationId xmlns:a16="http://schemas.microsoft.com/office/drawing/2014/main" id="{5489098E-9308-4AA8-A728-73948197AAF2}"/>
              </a:ext>
            </a:extLst>
          </p:cNvPr>
          <p:cNvGrpSpPr/>
          <p:nvPr/>
        </p:nvGrpSpPr>
        <p:grpSpPr>
          <a:xfrm>
            <a:off x="305311" y="1959794"/>
            <a:ext cx="4124476" cy="3629991"/>
            <a:chOff x="456256" y="1752497"/>
            <a:chExt cx="4124476" cy="3629991"/>
          </a:xfrm>
        </p:grpSpPr>
        <p:sp>
          <p:nvSpPr>
            <p:cNvPr id="2" name="Parallelogram 1">
              <a:extLst>
                <a:ext uri="{FF2B5EF4-FFF2-40B4-BE49-F238E27FC236}">
                  <a16:creationId xmlns:a16="http://schemas.microsoft.com/office/drawing/2014/main" id="{C72AAC54-AD97-4957-BA74-A0EB6587BD6C}"/>
                </a:ext>
              </a:extLst>
            </p:cNvPr>
            <p:cNvSpPr/>
            <p:nvPr/>
          </p:nvSpPr>
          <p:spPr>
            <a:xfrm>
              <a:off x="1737762" y="2357788"/>
              <a:ext cx="1761113" cy="386621"/>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Data</a:t>
              </a:r>
              <a:endParaRPr lang="en-ID" sz="1600" dirty="0">
                <a:solidFill>
                  <a:schemeClr val="tx1"/>
                </a:solidFill>
                <a:latin typeface="Tw Cen MT" panose="020B0602020104020603" pitchFamily="34" charset="0"/>
              </a:endParaRPr>
            </a:p>
          </p:txBody>
        </p:sp>
        <p:cxnSp>
          <p:nvCxnSpPr>
            <p:cNvPr id="5" name="Straight Arrow Connector 4">
              <a:extLst>
                <a:ext uri="{FF2B5EF4-FFF2-40B4-BE49-F238E27FC236}">
                  <a16:creationId xmlns:a16="http://schemas.microsoft.com/office/drawing/2014/main" id="{D4658055-A8A9-4D8A-967A-C66F07E4500A}"/>
                </a:ext>
              </a:extLst>
            </p:cNvPr>
            <p:cNvCxnSpPr/>
            <p:nvPr/>
          </p:nvCxnSpPr>
          <p:spPr>
            <a:xfrm>
              <a:off x="2532793" y="2742201"/>
              <a:ext cx="0" cy="20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FFCFF23-48FF-4462-9CA9-8410403C6DF8}"/>
                </a:ext>
              </a:extLst>
            </p:cNvPr>
            <p:cNvSpPr/>
            <p:nvPr/>
          </p:nvSpPr>
          <p:spPr>
            <a:xfrm>
              <a:off x="1712272" y="2945370"/>
              <a:ext cx="1641041" cy="482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Text cleansing (Regex)</a:t>
              </a:r>
              <a:endParaRPr lang="en-ID" sz="1600" dirty="0">
                <a:solidFill>
                  <a:schemeClr val="tx1"/>
                </a:solidFill>
                <a:latin typeface="Tw Cen MT" panose="020B0602020104020603" pitchFamily="34" charset="0"/>
              </a:endParaRPr>
            </a:p>
          </p:txBody>
        </p:sp>
        <p:sp>
          <p:nvSpPr>
            <p:cNvPr id="7" name="Oval 6">
              <a:extLst>
                <a:ext uri="{FF2B5EF4-FFF2-40B4-BE49-F238E27FC236}">
                  <a16:creationId xmlns:a16="http://schemas.microsoft.com/office/drawing/2014/main" id="{57D21FA5-14FB-4B0A-BF8B-033DAACAF38C}"/>
                </a:ext>
              </a:extLst>
            </p:cNvPr>
            <p:cNvSpPr/>
            <p:nvPr/>
          </p:nvSpPr>
          <p:spPr>
            <a:xfrm>
              <a:off x="1710154" y="1752497"/>
              <a:ext cx="1761113" cy="3942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Tw Cen MT" panose="020B0602020104020603" pitchFamily="34" charset="0"/>
                </a:rPr>
                <a:t>Mulai</a:t>
              </a:r>
              <a:endParaRPr lang="en-ID" dirty="0">
                <a:solidFill>
                  <a:schemeClr val="tx1"/>
                </a:solidFill>
                <a:latin typeface="Tw Cen MT" panose="020B0602020104020603" pitchFamily="34" charset="0"/>
              </a:endParaRPr>
            </a:p>
          </p:txBody>
        </p:sp>
        <p:sp>
          <p:nvSpPr>
            <p:cNvPr id="19" name="Rectangle 18">
              <a:extLst>
                <a:ext uri="{FF2B5EF4-FFF2-40B4-BE49-F238E27FC236}">
                  <a16:creationId xmlns:a16="http://schemas.microsoft.com/office/drawing/2014/main" id="{61D03A0B-9BDF-4327-B601-3E91BED0C8DD}"/>
                </a:ext>
              </a:extLst>
            </p:cNvPr>
            <p:cNvSpPr/>
            <p:nvPr/>
          </p:nvSpPr>
          <p:spPr>
            <a:xfrm>
              <a:off x="456256" y="3744549"/>
              <a:ext cx="1641041" cy="3263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Via </a:t>
              </a:r>
              <a:r>
                <a:rPr lang="en-US" sz="1600" dirty="0" err="1">
                  <a:solidFill>
                    <a:schemeClr val="tx1"/>
                  </a:solidFill>
                  <a:latin typeface="Tw Cen MT" panose="020B0602020104020603" pitchFamily="34" charset="0"/>
                </a:rPr>
                <a:t>teks</a:t>
              </a:r>
              <a:r>
                <a:rPr lang="en-US" sz="1600" dirty="0">
                  <a:solidFill>
                    <a:schemeClr val="tx1"/>
                  </a:solidFill>
                  <a:latin typeface="Tw Cen MT" panose="020B0602020104020603" pitchFamily="34" charset="0"/>
                </a:rPr>
                <a:t> form</a:t>
              </a:r>
              <a:endParaRPr lang="en-ID" sz="1600" dirty="0">
                <a:solidFill>
                  <a:schemeClr val="tx1"/>
                </a:solidFill>
                <a:latin typeface="Tw Cen MT" panose="020B0602020104020603" pitchFamily="34" charset="0"/>
              </a:endParaRPr>
            </a:p>
          </p:txBody>
        </p:sp>
        <p:sp>
          <p:nvSpPr>
            <p:cNvPr id="20" name="Oval 19">
              <a:extLst>
                <a:ext uri="{FF2B5EF4-FFF2-40B4-BE49-F238E27FC236}">
                  <a16:creationId xmlns:a16="http://schemas.microsoft.com/office/drawing/2014/main" id="{1BA30302-61A3-40CC-9F3D-976C93AC3F39}"/>
                </a:ext>
              </a:extLst>
            </p:cNvPr>
            <p:cNvSpPr/>
            <p:nvPr/>
          </p:nvSpPr>
          <p:spPr>
            <a:xfrm>
              <a:off x="1758595" y="4988213"/>
              <a:ext cx="1761113" cy="3942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Tw Cen MT" panose="020B0602020104020603" pitchFamily="34" charset="0"/>
                </a:rPr>
                <a:t>Selesai</a:t>
              </a:r>
              <a:endParaRPr lang="en-ID" sz="1600" dirty="0">
                <a:solidFill>
                  <a:schemeClr val="tx1"/>
                </a:solidFill>
                <a:latin typeface="Tw Cen MT" panose="020B0602020104020603" pitchFamily="34" charset="0"/>
              </a:endParaRPr>
            </a:p>
          </p:txBody>
        </p:sp>
        <p:cxnSp>
          <p:nvCxnSpPr>
            <p:cNvPr id="22" name="Straight Arrow Connector 21">
              <a:extLst>
                <a:ext uri="{FF2B5EF4-FFF2-40B4-BE49-F238E27FC236}">
                  <a16:creationId xmlns:a16="http://schemas.microsoft.com/office/drawing/2014/main" id="{A0ECD409-86D6-4B88-875A-E73F3602292F}"/>
                </a:ext>
              </a:extLst>
            </p:cNvPr>
            <p:cNvCxnSpPr/>
            <p:nvPr/>
          </p:nvCxnSpPr>
          <p:spPr>
            <a:xfrm>
              <a:off x="2532792" y="2154038"/>
              <a:ext cx="0" cy="20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46F7936-26A9-403F-A460-334009C84725}"/>
                </a:ext>
              </a:extLst>
            </p:cNvPr>
            <p:cNvSpPr/>
            <p:nvPr/>
          </p:nvSpPr>
          <p:spPr>
            <a:xfrm>
              <a:off x="2939691" y="3744549"/>
              <a:ext cx="1641041" cy="3263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Via upload file</a:t>
              </a:r>
              <a:endParaRPr lang="en-ID" sz="1600" dirty="0">
                <a:solidFill>
                  <a:schemeClr val="tx1"/>
                </a:solidFill>
                <a:latin typeface="Tw Cen MT" panose="020B0602020104020603" pitchFamily="34" charset="0"/>
              </a:endParaRPr>
            </a:p>
          </p:txBody>
        </p:sp>
        <p:cxnSp>
          <p:nvCxnSpPr>
            <p:cNvPr id="12" name="Straight Connector 11">
              <a:extLst>
                <a:ext uri="{FF2B5EF4-FFF2-40B4-BE49-F238E27FC236}">
                  <a16:creationId xmlns:a16="http://schemas.microsoft.com/office/drawing/2014/main" id="{4CB62941-D1CB-434A-A08F-5D80812BBA45}"/>
                </a:ext>
              </a:extLst>
            </p:cNvPr>
            <p:cNvCxnSpPr>
              <a:cxnSpLocks/>
            </p:cNvCxnSpPr>
            <p:nvPr/>
          </p:nvCxnSpPr>
          <p:spPr>
            <a:xfrm>
              <a:off x="2532792" y="3426318"/>
              <a:ext cx="0" cy="1353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01B986-462E-4997-8155-BB8225718D76}"/>
                </a:ext>
              </a:extLst>
            </p:cNvPr>
            <p:cNvCxnSpPr/>
            <p:nvPr/>
          </p:nvCxnSpPr>
          <p:spPr>
            <a:xfrm>
              <a:off x="1254903" y="3564545"/>
              <a:ext cx="24834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26F9A0-7AF6-4620-8F1A-2A66230C90C6}"/>
                </a:ext>
              </a:extLst>
            </p:cNvPr>
            <p:cNvCxnSpPr/>
            <p:nvPr/>
          </p:nvCxnSpPr>
          <p:spPr>
            <a:xfrm>
              <a:off x="1254903" y="3569907"/>
              <a:ext cx="0" cy="174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13F8B4F-01A6-4C1C-BACD-B4830D990908}"/>
                </a:ext>
              </a:extLst>
            </p:cNvPr>
            <p:cNvCxnSpPr/>
            <p:nvPr/>
          </p:nvCxnSpPr>
          <p:spPr>
            <a:xfrm>
              <a:off x="3745306" y="3557698"/>
              <a:ext cx="0" cy="174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EC92D4-0235-4197-A1BF-B6343C649AE0}"/>
                </a:ext>
              </a:extLst>
            </p:cNvPr>
            <p:cNvCxnSpPr>
              <a:cxnSpLocks/>
            </p:cNvCxnSpPr>
            <p:nvPr/>
          </p:nvCxnSpPr>
          <p:spPr>
            <a:xfrm>
              <a:off x="1276776" y="4070928"/>
              <a:ext cx="0" cy="1353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C5F1FE-8EA6-4E5E-A515-CE4916D6C542}"/>
                </a:ext>
              </a:extLst>
            </p:cNvPr>
            <p:cNvCxnSpPr/>
            <p:nvPr/>
          </p:nvCxnSpPr>
          <p:spPr>
            <a:xfrm>
              <a:off x="3760211" y="4070928"/>
              <a:ext cx="0" cy="1353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E5343B-A4DB-4013-A17B-F1C9ACE862B2}"/>
                </a:ext>
              </a:extLst>
            </p:cNvPr>
            <p:cNvCxnSpPr/>
            <p:nvPr/>
          </p:nvCxnSpPr>
          <p:spPr>
            <a:xfrm>
              <a:off x="1261871" y="4198887"/>
              <a:ext cx="24834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C26FC8-374F-4DBE-A0B6-1F96C4F228E5}"/>
                </a:ext>
              </a:extLst>
            </p:cNvPr>
            <p:cNvCxnSpPr/>
            <p:nvPr/>
          </p:nvCxnSpPr>
          <p:spPr>
            <a:xfrm>
              <a:off x="2590711" y="4209604"/>
              <a:ext cx="0" cy="20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Parallelogram 50">
              <a:extLst>
                <a:ext uri="{FF2B5EF4-FFF2-40B4-BE49-F238E27FC236}">
                  <a16:creationId xmlns:a16="http://schemas.microsoft.com/office/drawing/2014/main" id="{685985D2-3996-4A72-B844-6ABB450E6B76}"/>
                </a:ext>
              </a:extLst>
            </p:cNvPr>
            <p:cNvSpPr/>
            <p:nvPr/>
          </p:nvSpPr>
          <p:spPr>
            <a:xfrm>
              <a:off x="1789210" y="4398903"/>
              <a:ext cx="1761113" cy="386621"/>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Data clean</a:t>
              </a:r>
              <a:endParaRPr lang="en-ID" sz="1600" dirty="0">
                <a:solidFill>
                  <a:schemeClr val="tx1"/>
                </a:solidFill>
                <a:latin typeface="Tw Cen MT" panose="020B0602020104020603" pitchFamily="34" charset="0"/>
              </a:endParaRPr>
            </a:p>
          </p:txBody>
        </p:sp>
        <p:cxnSp>
          <p:nvCxnSpPr>
            <p:cNvPr id="52" name="Straight Arrow Connector 51">
              <a:extLst>
                <a:ext uri="{FF2B5EF4-FFF2-40B4-BE49-F238E27FC236}">
                  <a16:creationId xmlns:a16="http://schemas.microsoft.com/office/drawing/2014/main" id="{02AB78A2-D012-41FE-A53E-F38091DB64FB}"/>
                </a:ext>
              </a:extLst>
            </p:cNvPr>
            <p:cNvCxnSpPr/>
            <p:nvPr/>
          </p:nvCxnSpPr>
          <p:spPr>
            <a:xfrm>
              <a:off x="2584241" y="4783316"/>
              <a:ext cx="0" cy="20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893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456256" y="761002"/>
            <a:ext cx="4485523" cy="769441"/>
          </a:xfrm>
          <a:prstGeom prst="rect">
            <a:avLst/>
          </a:prstGeom>
        </p:spPr>
        <p:txBody>
          <a:bodyPr wrap="none">
            <a:spAutoFit/>
          </a:bodyPr>
          <a:lstStyle/>
          <a:p>
            <a:r>
              <a:rPr lang="en-US" sz="4400" b="1" dirty="0">
                <a:solidFill>
                  <a:srgbClr val="7030A0"/>
                </a:solidFill>
                <a:latin typeface="Tw Cen MT" panose="020B0602020104020603" pitchFamily="34" charset="0"/>
                <a:ea typeface="+mj-ea"/>
                <a:cs typeface="+mj-cs"/>
              </a:rPr>
              <a:t>Analytical Process</a:t>
            </a:r>
            <a:endParaRPr lang="en-ID" dirty="0">
              <a:solidFill>
                <a:srgbClr val="7030A0"/>
              </a:solidFill>
            </a:endParaRPr>
          </a:p>
        </p:txBody>
      </p:sp>
      <p:sp>
        <p:nvSpPr>
          <p:cNvPr id="29" name="Rectangle 28">
            <a:extLst>
              <a:ext uri="{FF2B5EF4-FFF2-40B4-BE49-F238E27FC236}">
                <a16:creationId xmlns:a16="http://schemas.microsoft.com/office/drawing/2014/main" id="{B3C11BB8-6A97-46AB-80D7-009ADC4B2FDC}"/>
              </a:ext>
            </a:extLst>
          </p:cNvPr>
          <p:cNvSpPr/>
          <p:nvPr/>
        </p:nvSpPr>
        <p:spPr>
          <a:xfrm>
            <a:off x="5912609" y="1780479"/>
            <a:ext cx="1917192" cy="421334"/>
          </a:xfrm>
          <a:prstGeom prst="rect">
            <a:avLst/>
          </a:prstGeom>
          <a:solidFill>
            <a:schemeClr val="accent4">
              <a:lumMod val="40000"/>
              <a:lumOff val="60000"/>
            </a:schemeClr>
          </a:solidFill>
        </p:spPr>
        <p:txBody>
          <a:bodyPr wrap="none">
            <a:spAutoFit/>
          </a:bodyPr>
          <a:lstStyle/>
          <a:p>
            <a:pPr>
              <a:lnSpc>
                <a:spcPct val="114000"/>
              </a:lnSpc>
            </a:pPr>
            <a:r>
              <a:rPr lang="en-US" sz="2000" b="1" dirty="0">
                <a:solidFill>
                  <a:srgbClr val="212529"/>
                </a:solidFill>
                <a:latin typeface="Tw Cen MT" panose="020B0602020104020603" pitchFamily="34" charset="0"/>
              </a:rPr>
              <a:t>Flow Processing</a:t>
            </a:r>
          </a:p>
        </p:txBody>
      </p:sp>
      <p:sp>
        <p:nvSpPr>
          <p:cNvPr id="4" name="Rectangle 3">
            <a:extLst>
              <a:ext uri="{FF2B5EF4-FFF2-40B4-BE49-F238E27FC236}">
                <a16:creationId xmlns:a16="http://schemas.microsoft.com/office/drawing/2014/main" id="{FDA61D13-A4C3-4674-8EBB-ABED416DBAF6}"/>
              </a:ext>
            </a:extLst>
          </p:cNvPr>
          <p:cNvSpPr/>
          <p:nvPr/>
        </p:nvSpPr>
        <p:spPr>
          <a:xfrm>
            <a:off x="895563" y="6209524"/>
            <a:ext cx="4067780" cy="369332"/>
          </a:xfrm>
          <a:prstGeom prst="rect">
            <a:avLst/>
          </a:prstGeom>
        </p:spPr>
        <p:txBody>
          <a:bodyPr wrap="none">
            <a:spAutoFit/>
          </a:bodyPr>
          <a:lstStyle/>
          <a:p>
            <a:r>
              <a:rPr lang="it-IT" dirty="0">
                <a:solidFill>
                  <a:srgbClr val="212529"/>
                </a:solidFill>
                <a:latin typeface="Tw Cen MT" panose="020B0602020104020603" pitchFamily="34" charset="0"/>
              </a:rPr>
              <a:t>Gambar. Flowchart Tahapan Analisis Data</a:t>
            </a:r>
            <a:endParaRPr lang="en-ID" dirty="0"/>
          </a:p>
        </p:txBody>
      </p:sp>
      <p:sp>
        <p:nvSpPr>
          <p:cNvPr id="36" name="TextBox 35">
            <a:extLst>
              <a:ext uri="{FF2B5EF4-FFF2-40B4-BE49-F238E27FC236}">
                <a16:creationId xmlns:a16="http://schemas.microsoft.com/office/drawing/2014/main" id="{27DC9940-23E0-4425-8D99-4697C3B0A8CD}"/>
              </a:ext>
            </a:extLst>
          </p:cNvPr>
          <p:cNvSpPr txBox="1"/>
          <p:nvPr/>
        </p:nvSpPr>
        <p:spPr>
          <a:xfrm flipH="1">
            <a:off x="5091356" y="2289488"/>
            <a:ext cx="609643" cy="523220"/>
          </a:xfrm>
          <a:prstGeom prst="rect">
            <a:avLst/>
          </a:prstGeom>
          <a:noFill/>
        </p:spPr>
        <p:txBody>
          <a:bodyPr wrap="square" rtlCol="0" anchor="ctr">
            <a:spAutoFit/>
          </a:bodyPr>
          <a:lstStyle/>
          <a:p>
            <a:pPr algn="ctr"/>
            <a:r>
              <a:rPr lang="en-US" altLang="ko-KR" sz="2800" b="1" dirty="0">
                <a:solidFill>
                  <a:schemeClr val="accent1"/>
                </a:solidFill>
                <a:cs typeface="Calibri" pitchFamily="34" charset="0"/>
              </a:rPr>
              <a:t>01.</a:t>
            </a:r>
            <a:endParaRPr lang="ko-KR" altLang="en-US" sz="2800" b="1" dirty="0">
              <a:solidFill>
                <a:schemeClr val="accent1"/>
              </a:solidFill>
              <a:cs typeface="Calibri" pitchFamily="34" charset="0"/>
            </a:endParaRPr>
          </a:p>
        </p:txBody>
      </p:sp>
      <p:sp>
        <p:nvSpPr>
          <p:cNvPr id="8" name="Rectangle 7">
            <a:extLst>
              <a:ext uri="{FF2B5EF4-FFF2-40B4-BE49-F238E27FC236}">
                <a16:creationId xmlns:a16="http://schemas.microsoft.com/office/drawing/2014/main" id="{354D8EB4-054B-4DAB-92BB-0E7B004756DB}"/>
              </a:ext>
            </a:extLst>
          </p:cNvPr>
          <p:cNvSpPr/>
          <p:nvPr/>
        </p:nvSpPr>
        <p:spPr>
          <a:xfrm>
            <a:off x="5790689" y="2357788"/>
            <a:ext cx="6096000" cy="388440"/>
          </a:xfrm>
          <a:prstGeom prst="rect">
            <a:avLst/>
          </a:prstGeom>
        </p:spPr>
        <p:txBody>
          <a:bodyPr>
            <a:spAutoFit/>
          </a:bodyPr>
          <a:lstStyle/>
          <a:p>
            <a:pPr>
              <a:lnSpc>
                <a:spcPct val="114000"/>
              </a:lnSpc>
            </a:pPr>
            <a:r>
              <a:rPr lang="it-IT" dirty="0">
                <a:solidFill>
                  <a:srgbClr val="212529"/>
                </a:solidFill>
                <a:latin typeface="Tw Cen MT" panose="020B0602020104020603" pitchFamily="34" charset="0"/>
              </a:rPr>
              <a:t>Melakukan eksplorasi untuk melihat pola dan statistik data.</a:t>
            </a:r>
          </a:p>
        </p:txBody>
      </p:sp>
      <p:sp>
        <p:nvSpPr>
          <p:cNvPr id="37" name="TextBox 36">
            <a:extLst>
              <a:ext uri="{FF2B5EF4-FFF2-40B4-BE49-F238E27FC236}">
                <a16:creationId xmlns:a16="http://schemas.microsoft.com/office/drawing/2014/main" id="{6D866727-8A0E-4042-8DC0-CEA1CC97A7E9}"/>
              </a:ext>
            </a:extLst>
          </p:cNvPr>
          <p:cNvSpPr txBox="1"/>
          <p:nvPr/>
        </p:nvSpPr>
        <p:spPr>
          <a:xfrm flipH="1">
            <a:off x="5091356" y="2988739"/>
            <a:ext cx="609643" cy="523220"/>
          </a:xfrm>
          <a:prstGeom prst="rect">
            <a:avLst/>
          </a:prstGeom>
          <a:noFill/>
        </p:spPr>
        <p:txBody>
          <a:bodyPr wrap="square" rtlCol="0" anchor="ctr">
            <a:spAutoFit/>
          </a:bodyPr>
          <a:lstStyle/>
          <a:p>
            <a:pPr algn="ctr"/>
            <a:r>
              <a:rPr lang="en-US" altLang="ko-KR" sz="2800" b="1" dirty="0">
                <a:solidFill>
                  <a:schemeClr val="accent1"/>
                </a:solidFill>
                <a:cs typeface="Calibri" pitchFamily="34" charset="0"/>
              </a:rPr>
              <a:t>02.</a:t>
            </a:r>
            <a:endParaRPr lang="ko-KR" altLang="en-US" sz="2800" b="1" dirty="0">
              <a:solidFill>
                <a:schemeClr val="accent1"/>
              </a:solidFill>
              <a:cs typeface="Calibri" pitchFamily="34" charset="0"/>
            </a:endParaRPr>
          </a:p>
        </p:txBody>
      </p:sp>
      <p:sp>
        <p:nvSpPr>
          <p:cNvPr id="38" name="Rectangle 37">
            <a:extLst>
              <a:ext uri="{FF2B5EF4-FFF2-40B4-BE49-F238E27FC236}">
                <a16:creationId xmlns:a16="http://schemas.microsoft.com/office/drawing/2014/main" id="{9B790C2C-0DC4-4D69-9075-867AAFA3AEB4}"/>
              </a:ext>
            </a:extLst>
          </p:cNvPr>
          <p:cNvSpPr/>
          <p:nvPr/>
        </p:nvSpPr>
        <p:spPr>
          <a:xfrm>
            <a:off x="5790689" y="2898233"/>
            <a:ext cx="6096000" cy="704232"/>
          </a:xfrm>
          <a:prstGeom prst="rect">
            <a:avLst/>
          </a:prstGeom>
        </p:spPr>
        <p:txBody>
          <a:bodyPr>
            <a:spAutoFit/>
          </a:bodyPr>
          <a:lstStyle/>
          <a:p>
            <a:pPr>
              <a:lnSpc>
                <a:spcPct val="114000"/>
              </a:lnSpc>
            </a:pPr>
            <a:r>
              <a:rPr lang="en-US" dirty="0" err="1">
                <a:solidFill>
                  <a:srgbClr val="212529"/>
                </a:solidFill>
                <a:latin typeface="Tw Cen MT" panose="020B0602020104020603" pitchFamily="34" charset="0"/>
              </a:rPr>
              <a:t>Melakukan</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pemrosesan</a:t>
            </a:r>
            <a:r>
              <a:rPr lang="en-US" dirty="0">
                <a:solidFill>
                  <a:srgbClr val="212529"/>
                </a:solidFill>
                <a:latin typeface="Tw Cen MT" panose="020B0602020104020603" pitchFamily="34" charset="0"/>
              </a:rPr>
              <a:t> text cleaning </a:t>
            </a:r>
            <a:r>
              <a:rPr lang="en-US" dirty="0" err="1">
                <a:solidFill>
                  <a:srgbClr val="212529"/>
                </a:solidFill>
                <a:latin typeface="Tw Cen MT" panose="020B0602020104020603" pitchFamily="34" charset="0"/>
              </a:rPr>
              <a:t>untuk</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memperoleh</a:t>
            </a:r>
            <a:r>
              <a:rPr lang="en-US" dirty="0">
                <a:solidFill>
                  <a:srgbClr val="212529"/>
                </a:solidFill>
                <a:latin typeface="Tw Cen MT" panose="020B0602020104020603" pitchFamily="34" charset="0"/>
              </a:rPr>
              <a:t> data yang </a:t>
            </a:r>
            <a:r>
              <a:rPr lang="en-US" dirty="0" err="1">
                <a:solidFill>
                  <a:srgbClr val="212529"/>
                </a:solidFill>
                <a:latin typeface="Tw Cen MT" panose="020B0602020104020603" pitchFamily="34" charset="0"/>
              </a:rPr>
              <a:t>bersih</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menggunakan</a:t>
            </a:r>
            <a:r>
              <a:rPr lang="en-US" dirty="0">
                <a:solidFill>
                  <a:srgbClr val="212529"/>
                </a:solidFill>
                <a:latin typeface="Tw Cen MT" panose="020B0602020104020603" pitchFamily="34" charset="0"/>
              </a:rPr>
              <a:t> Regex.</a:t>
            </a:r>
          </a:p>
        </p:txBody>
      </p:sp>
      <p:sp>
        <p:nvSpPr>
          <p:cNvPr id="40" name="TextBox 39">
            <a:extLst>
              <a:ext uri="{FF2B5EF4-FFF2-40B4-BE49-F238E27FC236}">
                <a16:creationId xmlns:a16="http://schemas.microsoft.com/office/drawing/2014/main" id="{F6EFD83E-DC4C-4CFD-80C7-932E1C3385F5}"/>
              </a:ext>
            </a:extLst>
          </p:cNvPr>
          <p:cNvSpPr txBox="1"/>
          <p:nvPr/>
        </p:nvSpPr>
        <p:spPr>
          <a:xfrm flipH="1">
            <a:off x="5091356" y="3667670"/>
            <a:ext cx="609643" cy="523220"/>
          </a:xfrm>
          <a:prstGeom prst="rect">
            <a:avLst/>
          </a:prstGeom>
          <a:noFill/>
        </p:spPr>
        <p:txBody>
          <a:bodyPr wrap="square" rtlCol="0" anchor="ctr">
            <a:spAutoFit/>
          </a:bodyPr>
          <a:lstStyle/>
          <a:p>
            <a:pPr algn="ctr"/>
            <a:r>
              <a:rPr lang="en-US" altLang="ko-KR" sz="2800" b="1" dirty="0">
                <a:solidFill>
                  <a:schemeClr val="accent1"/>
                </a:solidFill>
                <a:cs typeface="Calibri" pitchFamily="34" charset="0"/>
              </a:rPr>
              <a:t>03.</a:t>
            </a:r>
            <a:endParaRPr lang="ko-KR" altLang="en-US" sz="2800" b="1" dirty="0">
              <a:solidFill>
                <a:schemeClr val="accent1"/>
              </a:solidFill>
              <a:cs typeface="Calibri" pitchFamily="34" charset="0"/>
            </a:endParaRPr>
          </a:p>
        </p:txBody>
      </p:sp>
      <p:sp>
        <p:nvSpPr>
          <p:cNvPr id="41" name="Rectangle 40">
            <a:extLst>
              <a:ext uri="{FF2B5EF4-FFF2-40B4-BE49-F238E27FC236}">
                <a16:creationId xmlns:a16="http://schemas.microsoft.com/office/drawing/2014/main" id="{8070DC80-E783-4D3C-9C8E-E1DE0745702E}"/>
              </a:ext>
            </a:extLst>
          </p:cNvPr>
          <p:cNvSpPr/>
          <p:nvPr/>
        </p:nvSpPr>
        <p:spPr>
          <a:xfrm>
            <a:off x="5790689" y="3735970"/>
            <a:ext cx="6096000" cy="704232"/>
          </a:xfrm>
          <a:prstGeom prst="rect">
            <a:avLst/>
          </a:prstGeom>
        </p:spPr>
        <p:txBody>
          <a:bodyPr>
            <a:spAutoFit/>
          </a:bodyPr>
          <a:lstStyle/>
          <a:p>
            <a:pPr>
              <a:lnSpc>
                <a:spcPct val="114000"/>
              </a:lnSpc>
            </a:pPr>
            <a:r>
              <a:rPr lang="en-US" dirty="0" err="1">
                <a:solidFill>
                  <a:srgbClr val="212529"/>
                </a:solidFill>
                <a:latin typeface="Tw Cen MT" panose="020B0602020104020603" pitchFamily="34" charset="0"/>
              </a:rPr>
              <a:t>Melakukan</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analisis</a:t>
            </a:r>
            <a:r>
              <a:rPr lang="en-US" dirty="0">
                <a:solidFill>
                  <a:srgbClr val="212529"/>
                </a:solidFill>
                <a:latin typeface="Tw Cen MT" panose="020B0602020104020603" pitchFamily="34" charset="0"/>
              </a:rPr>
              <a:t> dan </a:t>
            </a:r>
            <a:r>
              <a:rPr lang="en-US" dirty="0" err="1">
                <a:solidFill>
                  <a:srgbClr val="212529"/>
                </a:solidFill>
                <a:latin typeface="Tw Cen MT" panose="020B0602020104020603" pitchFamily="34" charset="0"/>
              </a:rPr>
              <a:t>visualisasi</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dari</a:t>
            </a:r>
            <a:r>
              <a:rPr lang="en-US" dirty="0">
                <a:solidFill>
                  <a:srgbClr val="212529"/>
                </a:solidFill>
                <a:latin typeface="Tw Cen MT" panose="020B0602020104020603" pitchFamily="34" charset="0"/>
              </a:rPr>
              <a:t> data tweet yang </a:t>
            </a:r>
            <a:r>
              <a:rPr lang="en-US" dirty="0" err="1">
                <a:solidFill>
                  <a:srgbClr val="212529"/>
                </a:solidFill>
                <a:latin typeface="Tw Cen MT" panose="020B0602020104020603" pitchFamily="34" charset="0"/>
              </a:rPr>
              <a:t>sudah</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tercleansing</a:t>
            </a:r>
            <a:r>
              <a:rPr lang="en-US" dirty="0">
                <a:solidFill>
                  <a:srgbClr val="212529"/>
                </a:solidFill>
                <a:latin typeface="Tw Cen MT" panose="020B0602020104020603" pitchFamily="34" charset="0"/>
              </a:rPr>
              <a:t>.</a:t>
            </a:r>
          </a:p>
        </p:txBody>
      </p:sp>
      <p:sp>
        <p:nvSpPr>
          <p:cNvPr id="44" name="TextBox 43">
            <a:extLst>
              <a:ext uri="{FF2B5EF4-FFF2-40B4-BE49-F238E27FC236}">
                <a16:creationId xmlns:a16="http://schemas.microsoft.com/office/drawing/2014/main" id="{E71688B5-EA65-4FED-8496-479FE5D3F550}"/>
              </a:ext>
            </a:extLst>
          </p:cNvPr>
          <p:cNvSpPr txBox="1"/>
          <p:nvPr/>
        </p:nvSpPr>
        <p:spPr>
          <a:xfrm flipH="1">
            <a:off x="5091356" y="4532728"/>
            <a:ext cx="609643" cy="523220"/>
          </a:xfrm>
          <a:prstGeom prst="rect">
            <a:avLst/>
          </a:prstGeom>
          <a:noFill/>
        </p:spPr>
        <p:txBody>
          <a:bodyPr wrap="square" rtlCol="0" anchor="ctr">
            <a:spAutoFit/>
          </a:bodyPr>
          <a:lstStyle/>
          <a:p>
            <a:pPr algn="ctr"/>
            <a:r>
              <a:rPr lang="en-US" altLang="ko-KR" sz="2800" b="1" dirty="0">
                <a:solidFill>
                  <a:schemeClr val="accent1"/>
                </a:solidFill>
                <a:cs typeface="Calibri" pitchFamily="34" charset="0"/>
              </a:rPr>
              <a:t>04.</a:t>
            </a:r>
            <a:endParaRPr lang="ko-KR" altLang="en-US" sz="2800" b="1" dirty="0">
              <a:solidFill>
                <a:schemeClr val="accent1"/>
              </a:solidFill>
              <a:cs typeface="Calibri" pitchFamily="34" charset="0"/>
            </a:endParaRPr>
          </a:p>
        </p:txBody>
      </p:sp>
      <p:sp>
        <p:nvSpPr>
          <p:cNvPr id="45" name="Rectangle 44">
            <a:extLst>
              <a:ext uri="{FF2B5EF4-FFF2-40B4-BE49-F238E27FC236}">
                <a16:creationId xmlns:a16="http://schemas.microsoft.com/office/drawing/2014/main" id="{61BA8D36-FF5D-4398-BCC3-0362365B923B}"/>
              </a:ext>
            </a:extLst>
          </p:cNvPr>
          <p:cNvSpPr/>
          <p:nvPr/>
        </p:nvSpPr>
        <p:spPr>
          <a:xfrm>
            <a:off x="5790689" y="4601028"/>
            <a:ext cx="6096000" cy="704232"/>
          </a:xfrm>
          <a:prstGeom prst="rect">
            <a:avLst/>
          </a:prstGeom>
        </p:spPr>
        <p:txBody>
          <a:bodyPr>
            <a:spAutoFit/>
          </a:bodyPr>
          <a:lstStyle/>
          <a:p>
            <a:pPr>
              <a:lnSpc>
                <a:spcPct val="114000"/>
              </a:lnSpc>
              <a:tabLst>
                <a:tab pos="355600" algn="l"/>
              </a:tabLst>
            </a:pPr>
            <a:r>
              <a:rPr lang="en-US" dirty="0" err="1">
                <a:solidFill>
                  <a:srgbClr val="212529"/>
                </a:solidFill>
                <a:latin typeface="Tw Cen MT" panose="020B0602020104020603" pitchFamily="34" charset="0"/>
              </a:rPr>
              <a:t>Melakukan</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interpretasi</a:t>
            </a:r>
            <a:r>
              <a:rPr lang="en-US" dirty="0">
                <a:solidFill>
                  <a:srgbClr val="212529"/>
                </a:solidFill>
                <a:latin typeface="Tw Cen MT" panose="020B0602020104020603" pitchFamily="34" charset="0"/>
              </a:rPr>
              <a:t> dan </a:t>
            </a:r>
            <a:r>
              <a:rPr lang="en-US" dirty="0" err="1">
                <a:solidFill>
                  <a:srgbClr val="212529"/>
                </a:solidFill>
                <a:latin typeface="Tw Cen MT" panose="020B0602020104020603" pitchFamily="34" charset="0"/>
              </a:rPr>
              <a:t>kesimpulan</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dari</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analisis</a:t>
            </a:r>
            <a:r>
              <a:rPr lang="en-US" dirty="0">
                <a:solidFill>
                  <a:srgbClr val="212529"/>
                </a:solidFill>
                <a:latin typeface="Tw Cen MT" panose="020B0602020104020603" pitchFamily="34" charset="0"/>
              </a:rPr>
              <a:t> yang </a:t>
            </a:r>
            <a:r>
              <a:rPr lang="en-US" dirty="0" err="1">
                <a:solidFill>
                  <a:srgbClr val="212529"/>
                </a:solidFill>
                <a:latin typeface="Tw Cen MT" panose="020B0602020104020603" pitchFamily="34" charset="0"/>
              </a:rPr>
              <a:t>dihasilkan</a:t>
            </a:r>
            <a:r>
              <a:rPr lang="en-US" dirty="0">
                <a:solidFill>
                  <a:srgbClr val="212529"/>
                </a:solidFill>
                <a:latin typeface="Tw Cen MT" panose="020B0602020104020603" pitchFamily="34" charset="0"/>
              </a:rPr>
              <a:t>.</a:t>
            </a:r>
          </a:p>
        </p:txBody>
      </p:sp>
      <p:grpSp>
        <p:nvGrpSpPr>
          <p:cNvPr id="52" name="Group 51">
            <a:extLst>
              <a:ext uri="{FF2B5EF4-FFF2-40B4-BE49-F238E27FC236}">
                <a16:creationId xmlns:a16="http://schemas.microsoft.com/office/drawing/2014/main" id="{A07F8968-C37F-4778-AEE6-04CE943BCCC2}"/>
              </a:ext>
            </a:extLst>
          </p:cNvPr>
          <p:cNvGrpSpPr/>
          <p:nvPr/>
        </p:nvGrpSpPr>
        <p:grpSpPr>
          <a:xfrm>
            <a:off x="1698838" y="1754936"/>
            <a:ext cx="1846639" cy="4253665"/>
            <a:chOff x="1652234" y="1752497"/>
            <a:chExt cx="1846639" cy="4253665"/>
          </a:xfrm>
        </p:grpSpPr>
        <p:grpSp>
          <p:nvGrpSpPr>
            <p:cNvPr id="53" name="Group 52">
              <a:extLst>
                <a:ext uri="{FF2B5EF4-FFF2-40B4-BE49-F238E27FC236}">
                  <a16:creationId xmlns:a16="http://schemas.microsoft.com/office/drawing/2014/main" id="{08A984CA-06E2-419D-94BC-45E5CB400F56}"/>
                </a:ext>
              </a:extLst>
            </p:cNvPr>
            <p:cNvGrpSpPr/>
            <p:nvPr/>
          </p:nvGrpSpPr>
          <p:grpSpPr>
            <a:xfrm>
              <a:off x="1652234" y="1752497"/>
              <a:ext cx="1846638" cy="2271230"/>
              <a:chOff x="7130389" y="1493974"/>
              <a:chExt cx="1683238" cy="2809084"/>
            </a:xfrm>
          </p:grpSpPr>
          <p:sp>
            <p:nvSpPr>
              <p:cNvPr id="60" name="Parallelogram 59">
                <a:extLst>
                  <a:ext uri="{FF2B5EF4-FFF2-40B4-BE49-F238E27FC236}">
                    <a16:creationId xmlns:a16="http://schemas.microsoft.com/office/drawing/2014/main" id="{C89FF150-15BD-4D53-85A3-FF1975A719B4}"/>
                  </a:ext>
                </a:extLst>
              </p:cNvPr>
              <p:cNvSpPr/>
              <p:nvPr/>
            </p:nvSpPr>
            <p:spPr>
              <a:xfrm>
                <a:off x="7208347" y="2242605"/>
                <a:ext cx="1605280" cy="478178"/>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Data</a:t>
                </a:r>
                <a:endParaRPr lang="en-ID" sz="1600" dirty="0">
                  <a:solidFill>
                    <a:schemeClr val="tx1"/>
                  </a:solidFill>
                  <a:latin typeface="Tw Cen MT" panose="020B0602020104020603" pitchFamily="34" charset="0"/>
                </a:endParaRPr>
              </a:p>
            </p:txBody>
          </p:sp>
          <p:cxnSp>
            <p:nvCxnSpPr>
              <p:cNvPr id="61" name="Straight Arrow Connector 60">
                <a:extLst>
                  <a:ext uri="{FF2B5EF4-FFF2-40B4-BE49-F238E27FC236}">
                    <a16:creationId xmlns:a16="http://schemas.microsoft.com/office/drawing/2014/main" id="{D25845A2-928D-49F9-9B45-CAD3BD35418F}"/>
                  </a:ext>
                </a:extLst>
              </p:cNvPr>
              <p:cNvCxnSpPr/>
              <p:nvPr/>
            </p:nvCxnSpPr>
            <p:spPr>
              <a:xfrm>
                <a:off x="7933030" y="2718052"/>
                <a:ext cx="0" cy="25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ED524BDC-CE20-4340-AFD9-6EB614FADB70}"/>
                  </a:ext>
                </a:extLst>
              </p:cNvPr>
              <p:cNvSpPr/>
              <p:nvPr/>
            </p:nvSpPr>
            <p:spPr>
              <a:xfrm>
                <a:off x="7185113" y="2969333"/>
                <a:ext cx="1495833" cy="5967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Text cleansing (Regex)</a:t>
                </a:r>
                <a:endParaRPr lang="en-ID" sz="1600" dirty="0">
                  <a:solidFill>
                    <a:schemeClr val="tx1"/>
                  </a:solidFill>
                  <a:latin typeface="Tw Cen MT" panose="020B0602020104020603" pitchFamily="34" charset="0"/>
                </a:endParaRPr>
              </a:p>
            </p:txBody>
          </p:sp>
          <p:cxnSp>
            <p:nvCxnSpPr>
              <p:cNvPr id="63" name="Straight Arrow Connector 62">
                <a:extLst>
                  <a:ext uri="{FF2B5EF4-FFF2-40B4-BE49-F238E27FC236}">
                    <a16:creationId xmlns:a16="http://schemas.microsoft.com/office/drawing/2014/main" id="{A17A742E-41C9-4BBA-8217-1718DC416AF6}"/>
                  </a:ext>
                </a:extLst>
              </p:cNvPr>
              <p:cNvCxnSpPr/>
              <p:nvPr/>
            </p:nvCxnSpPr>
            <p:spPr>
              <a:xfrm>
                <a:off x="7933030" y="3563311"/>
                <a:ext cx="0" cy="25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226F90F5-6C58-44E7-B443-43DB24D011D8}"/>
                  </a:ext>
                </a:extLst>
              </p:cNvPr>
              <p:cNvSpPr/>
              <p:nvPr/>
            </p:nvSpPr>
            <p:spPr>
              <a:xfrm>
                <a:off x="7183182" y="1493974"/>
                <a:ext cx="1605280" cy="4876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Tw Cen MT" panose="020B0602020104020603" pitchFamily="34" charset="0"/>
                  </a:rPr>
                  <a:t>Mulai</a:t>
                </a:r>
                <a:endParaRPr lang="en-ID" dirty="0">
                  <a:solidFill>
                    <a:schemeClr val="tx1"/>
                  </a:solidFill>
                  <a:latin typeface="Tw Cen MT" panose="020B0602020104020603" pitchFamily="34" charset="0"/>
                </a:endParaRPr>
              </a:p>
            </p:txBody>
          </p:sp>
          <p:sp>
            <p:nvSpPr>
              <p:cNvPr id="65" name="Parallelogram 64">
                <a:extLst>
                  <a:ext uri="{FF2B5EF4-FFF2-40B4-BE49-F238E27FC236}">
                    <a16:creationId xmlns:a16="http://schemas.microsoft.com/office/drawing/2014/main" id="{4EA0579E-41B4-40B7-A701-82333CEDE7FF}"/>
                  </a:ext>
                </a:extLst>
              </p:cNvPr>
              <p:cNvSpPr/>
              <p:nvPr/>
            </p:nvSpPr>
            <p:spPr>
              <a:xfrm>
                <a:off x="7130389" y="3824880"/>
                <a:ext cx="1605280" cy="478178"/>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Data clean</a:t>
                </a:r>
                <a:endParaRPr lang="en-ID" dirty="0">
                  <a:solidFill>
                    <a:schemeClr val="tx1"/>
                  </a:solidFill>
                  <a:latin typeface="Tw Cen MT" panose="020B0602020104020603" pitchFamily="34" charset="0"/>
                </a:endParaRPr>
              </a:p>
            </p:txBody>
          </p:sp>
          <p:cxnSp>
            <p:nvCxnSpPr>
              <p:cNvPr id="66" name="Straight Arrow Connector 65">
                <a:extLst>
                  <a:ext uri="{FF2B5EF4-FFF2-40B4-BE49-F238E27FC236}">
                    <a16:creationId xmlns:a16="http://schemas.microsoft.com/office/drawing/2014/main" id="{440C8977-18D6-47AA-ACA5-BA957C0D6FD1}"/>
                  </a:ext>
                </a:extLst>
              </p:cNvPr>
              <p:cNvCxnSpPr/>
              <p:nvPr/>
            </p:nvCxnSpPr>
            <p:spPr>
              <a:xfrm>
                <a:off x="7933029" y="1990605"/>
                <a:ext cx="0" cy="25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a:extLst>
                <a:ext uri="{FF2B5EF4-FFF2-40B4-BE49-F238E27FC236}">
                  <a16:creationId xmlns:a16="http://schemas.microsoft.com/office/drawing/2014/main" id="{3BE902E9-32F6-4724-9FE6-81AF6BB60476}"/>
                </a:ext>
              </a:extLst>
            </p:cNvPr>
            <p:cNvCxnSpPr/>
            <p:nvPr/>
          </p:nvCxnSpPr>
          <p:spPr>
            <a:xfrm>
              <a:off x="2532791" y="4036641"/>
              <a:ext cx="0" cy="20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EE81707C-7A8F-4D63-92F1-E79FE85BC611}"/>
                </a:ext>
              </a:extLst>
            </p:cNvPr>
            <p:cNvSpPr/>
            <p:nvPr/>
          </p:nvSpPr>
          <p:spPr>
            <a:xfrm>
              <a:off x="1712270" y="4239810"/>
              <a:ext cx="1641041" cy="482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Tw Cen MT" panose="020B0602020104020603" pitchFamily="34" charset="0"/>
                </a:rPr>
                <a:t>Analisis</a:t>
              </a:r>
              <a:r>
                <a:rPr lang="en-US" sz="1600" dirty="0">
                  <a:solidFill>
                    <a:schemeClr val="tx1"/>
                  </a:solidFill>
                  <a:latin typeface="Tw Cen MT" panose="020B0602020104020603" pitchFamily="34" charset="0"/>
                </a:rPr>
                <a:t> dan </a:t>
              </a:r>
              <a:r>
                <a:rPr lang="en-US" sz="1600" dirty="0" err="1">
                  <a:solidFill>
                    <a:schemeClr val="tx1"/>
                  </a:solidFill>
                  <a:latin typeface="Tw Cen MT" panose="020B0602020104020603" pitchFamily="34" charset="0"/>
                </a:rPr>
                <a:t>Visualisasi</a:t>
              </a:r>
              <a:endParaRPr lang="en-ID" sz="1600" dirty="0">
                <a:solidFill>
                  <a:schemeClr val="tx1"/>
                </a:solidFill>
                <a:latin typeface="Tw Cen MT" panose="020B0602020104020603" pitchFamily="34" charset="0"/>
              </a:endParaRPr>
            </a:p>
          </p:txBody>
        </p:sp>
        <p:cxnSp>
          <p:nvCxnSpPr>
            <p:cNvPr id="56" name="Straight Arrow Connector 55">
              <a:extLst>
                <a:ext uri="{FF2B5EF4-FFF2-40B4-BE49-F238E27FC236}">
                  <a16:creationId xmlns:a16="http://schemas.microsoft.com/office/drawing/2014/main" id="{CCEE622B-DF2F-47AA-B959-D444E7D8D81B}"/>
                </a:ext>
              </a:extLst>
            </p:cNvPr>
            <p:cNvCxnSpPr/>
            <p:nvPr/>
          </p:nvCxnSpPr>
          <p:spPr>
            <a:xfrm>
              <a:off x="2558281" y="4731969"/>
              <a:ext cx="0" cy="20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59CFE9D-29B3-4052-8686-3CA0EDD5545B}"/>
                </a:ext>
              </a:extLst>
            </p:cNvPr>
            <p:cNvSpPr/>
            <p:nvPr/>
          </p:nvSpPr>
          <p:spPr>
            <a:xfrm>
              <a:off x="1737760" y="4935138"/>
              <a:ext cx="1641041" cy="482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Kesimpulan</a:t>
              </a:r>
              <a:endParaRPr lang="en-ID" sz="1600" dirty="0">
                <a:solidFill>
                  <a:schemeClr val="tx1"/>
                </a:solidFill>
                <a:latin typeface="Tw Cen MT" panose="020B0602020104020603" pitchFamily="34" charset="0"/>
              </a:endParaRPr>
            </a:p>
          </p:txBody>
        </p:sp>
        <p:sp>
          <p:nvSpPr>
            <p:cNvPr id="58" name="Oval 57">
              <a:extLst>
                <a:ext uri="{FF2B5EF4-FFF2-40B4-BE49-F238E27FC236}">
                  <a16:creationId xmlns:a16="http://schemas.microsoft.com/office/drawing/2014/main" id="{87FE7643-1A1E-4B93-B910-51EB0EDA47CA}"/>
                </a:ext>
              </a:extLst>
            </p:cNvPr>
            <p:cNvSpPr/>
            <p:nvPr/>
          </p:nvSpPr>
          <p:spPr>
            <a:xfrm>
              <a:off x="1737760" y="5611887"/>
              <a:ext cx="1761113" cy="3942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Tw Cen MT" panose="020B0602020104020603" pitchFamily="34" charset="0"/>
                </a:rPr>
                <a:t>Selesai</a:t>
              </a:r>
              <a:endParaRPr lang="en-ID" sz="1600" dirty="0">
                <a:solidFill>
                  <a:schemeClr val="tx1"/>
                </a:solidFill>
                <a:latin typeface="Tw Cen MT" panose="020B0602020104020603" pitchFamily="34" charset="0"/>
              </a:endParaRPr>
            </a:p>
          </p:txBody>
        </p:sp>
        <p:cxnSp>
          <p:nvCxnSpPr>
            <p:cNvPr id="59" name="Straight Arrow Connector 58">
              <a:extLst>
                <a:ext uri="{FF2B5EF4-FFF2-40B4-BE49-F238E27FC236}">
                  <a16:creationId xmlns:a16="http://schemas.microsoft.com/office/drawing/2014/main" id="{DFB939D8-8C6E-43C7-967E-7B878EDAABDA}"/>
                </a:ext>
              </a:extLst>
            </p:cNvPr>
            <p:cNvCxnSpPr/>
            <p:nvPr/>
          </p:nvCxnSpPr>
          <p:spPr>
            <a:xfrm>
              <a:off x="2568465" y="5423233"/>
              <a:ext cx="0" cy="20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472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aphic 3">
            <a:extLst>
              <a:ext uri="{FF2B5EF4-FFF2-40B4-BE49-F238E27FC236}">
                <a16:creationId xmlns:a16="http://schemas.microsoft.com/office/drawing/2014/main" id="{D822C908-4963-4E81-A397-ABAAF6960D22}"/>
              </a:ext>
            </a:extLst>
          </p:cNvPr>
          <p:cNvGrpSpPr/>
          <p:nvPr/>
        </p:nvGrpSpPr>
        <p:grpSpPr>
          <a:xfrm>
            <a:off x="0" y="1622251"/>
            <a:ext cx="12195413" cy="2860946"/>
            <a:chOff x="3897629" y="2916555"/>
            <a:chExt cx="4389119" cy="1029652"/>
          </a:xfrm>
          <a:solidFill>
            <a:schemeClr val="accent4">
              <a:lumMod val="60000"/>
              <a:lumOff val="40000"/>
            </a:schemeClr>
          </a:solidFill>
        </p:grpSpPr>
        <p:sp>
          <p:nvSpPr>
            <p:cNvPr id="24" name="Freeform: Shape 23">
              <a:extLst>
                <a:ext uri="{FF2B5EF4-FFF2-40B4-BE49-F238E27FC236}">
                  <a16:creationId xmlns:a16="http://schemas.microsoft.com/office/drawing/2014/main" id="{ED3763FF-7EFC-4185-B9CF-99155B05529A}"/>
                </a:ext>
              </a:extLst>
            </p:cNvPr>
            <p:cNvSpPr/>
            <p:nvPr/>
          </p:nvSpPr>
          <p:spPr>
            <a:xfrm>
              <a:off x="5781251" y="2971502"/>
              <a:ext cx="891963" cy="974705"/>
            </a:xfrm>
            <a:custGeom>
              <a:avLst/>
              <a:gdLst>
                <a:gd name="connsiteX0" fmla="*/ 890058 w 891963"/>
                <a:gd name="connsiteY0" fmla="*/ 435590 h 974705"/>
                <a:gd name="connsiteX1" fmla="*/ 871961 w 891963"/>
                <a:gd name="connsiteY1" fmla="*/ 442258 h 974705"/>
                <a:gd name="connsiteX2" fmla="*/ 820526 w 891963"/>
                <a:gd name="connsiteY2" fmla="*/ 427018 h 974705"/>
                <a:gd name="connsiteX3" fmla="*/ 820526 w 891963"/>
                <a:gd name="connsiteY3" fmla="*/ 353675 h 974705"/>
                <a:gd name="connsiteX4" fmla="*/ 802429 w 891963"/>
                <a:gd name="connsiteY4" fmla="*/ 317480 h 974705"/>
                <a:gd name="connsiteX5" fmla="*/ 788141 w 891963"/>
                <a:gd name="connsiteY5" fmla="*/ 347008 h 974705"/>
                <a:gd name="connsiteX6" fmla="*/ 785283 w 891963"/>
                <a:gd name="connsiteY6" fmla="*/ 408920 h 974705"/>
                <a:gd name="connsiteX7" fmla="*/ 785283 w 891963"/>
                <a:gd name="connsiteY7" fmla="*/ 426065 h 974705"/>
                <a:gd name="connsiteX8" fmla="*/ 767186 w 891963"/>
                <a:gd name="connsiteY8" fmla="*/ 427018 h 974705"/>
                <a:gd name="connsiteX9" fmla="*/ 766233 w 891963"/>
                <a:gd name="connsiteY9" fmla="*/ 446068 h 974705"/>
                <a:gd name="connsiteX10" fmla="*/ 745279 w 891963"/>
                <a:gd name="connsiteY10" fmla="*/ 446068 h 974705"/>
                <a:gd name="connsiteX11" fmla="*/ 744326 w 891963"/>
                <a:gd name="connsiteY11" fmla="*/ 438448 h 974705"/>
                <a:gd name="connsiteX12" fmla="*/ 740516 w 891963"/>
                <a:gd name="connsiteY12" fmla="*/ 246043 h 974705"/>
                <a:gd name="connsiteX13" fmla="*/ 740516 w 891963"/>
                <a:gd name="connsiteY13" fmla="*/ 190798 h 974705"/>
                <a:gd name="connsiteX14" fmla="*/ 736706 w 891963"/>
                <a:gd name="connsiteY14" fmla="*/ 161270 h 974705"/>
                <a:gd name="connsiteX15" fmla="*/ 727181 w 891963"/>
                <a:gd name="connsiteY15" fmla="*/ 164128 h 974705"/>
                <a:gd name="connsiteX16" fmla="*/ 717656 w 891963"/>
                <a:gd name="connsiteY16" fmla="*/ 77450 h 974705"/>
                <a:gd name="connsiteX17" fmla="*/ 714798 w 891963"/>
                <a:gd name="connsiteY17" fmla="*/ 77450 h 974705"/>
                <a:gd name="connsiteX18" fmla="*/ 702416 w 891963"/>
                <a:gd name="connsiteY18" fmla="*/ 172700 h 974705"/>
                <a:gd name="connsiteX19" fmla="*/ 698606 w 891963"/>
                <a:gd name="connsiteY19" fmla="*/ 162223 h 974705"/>
                <a:gd name="connsiteX20" fmla="*/ 695748 w 891963"/>
                <a:gd name="connsiteY20" fmla="*/ 162223 h 974705"/>
                <a:gd name="connsiteX21" fmla="*/ 692891 w 891963"/>
                <a:gd name="connsiteY21" fmla="*/ 190798 h 974705"/>
                <a:gd name="connsiteX22" fmla="*/ 692891 w 891963"/>
                <a:gd name="connsiteY22" fmla="*/ 420350 h 974705"/>
                <a:gd name="connsiteX23" fmla="*/ 686223 w 891963"/>
                <a:gd name="connsiteY23" fmla="*/ 473690 h 974705"/>
                <a:gd name="connsiteX24" fmla="*/ 676698 w 891963"/>
                <a:gd name="connsiteY24" fmla="*/ 518458 h 974705"/>
                <a:gd name="connsiteX25" fmla="*/ 651933 w 891963"/>
                <a:gd name="connsiteY25" fmla="*/ 518458 h 974705"/>
                <a:gd name="connsiteX26" fmla="*/ 651933 w 891963"/>
                <a:gd name="connsiteY26" fmla="*/ 475595 h 974705"/>
                <a:gd name="connsiteX27" fmla="*/ 634788 w 891963"/>
                <a:gd name="connsiteY27" fmla="*/ 475595 h 974705"/>
                <a:gd name="connsiteX28" fmla="*/ 634788 w 891963"/>
                <a:gd name="connsiteY28" fmla="*/ 518458 h 974705"/>
                <a:gd name="connsiteX29" fmla="*/ 578591 w 891963"/>
                <a:gd name="connsiteY29" fmla="*/ 518458 h 974705"/>
                <a:gd name="connsiteX30" fmla="*/ 578591 w 891963"/>
                <a:gd name="connsiteY30" fmla="*/ 441305 h 974705"/>
                <a:gd name="connsiteX31" fmla="*/ 562398 w 891963"/>
                <a:gd name="connsiteY31" fmla="*/ 440353 h 974705"/>
                <a:gd name="connsiteX32" fmla="*/ 562398 w 891963"/>
                <a:gd name="connsiteY32" fmla="*/ 249853 h 974705"/>
                <a:gd name="connsiteX33" fmla="*/ 475721 w 891963"/>
                <a:gd name="connsiteY33" fmla="*/ 249853 h 974705"/>
                <a:gd name="connsiteX34" fmla="*/ 475721 w 891963"/>
                <a:gd name="connsiteY34" fmla="*/ 283190 h 974705"/>
                <a:gd name="connsiteX35" fmla="*/ 488103 w 891963"/>
                <a:gd name="connsiteY35" fmla="*/ 284143 h 974705"/>
                <a:gd name="connsiteX36" fmla="*/ 488103 w 891963"/>
                <a:gd name="connsiteY36" fmla="*/ 373678 h 974705"/>
                <a:gd name="connsiteX37" fmla="*/ 473816 w 891963"/>
                <a:gd name="connsiteY37" fmla="*/ 376535 h 974705"/>
                <a:gd name="connsiteX38" fmla="*/ 473816 w 891963"/>
                <a:gd name="connsiteY38" fmla="*/ 460355 h 974705"/>
                <a:gd name="connsiteX39" fmla="*/ 411903 w 891963"/>
                <a:gd name="connsiteY39" fmla="*/ 460355 h 974705"/>
                <a:gd name="connsiteX40" fmla="*/ 411903 w 891963"/>
                <a:gd name="connsiteY40" fmla="*/ 393680 h 974705"/>
                <a:gd name="connsiteX41" fmla="*/ 399521 w 891963"/>
                <a:gd name="connsiteY41" fmla="*/ 381298 h 974705"/>
                <a:gd name="connsiteX42" fmla="*/ 388091 w 891963"/>
                <a:gd name="connsiteY42" fmla="*/ 369868 h 974705"/>
                <a:gd name="connsiteX43" fmla="*/ 388091 w 891963"/>
                <a:gd name="connsiteY43" fmla="*/ 343198 h 974705"/>
                <a:gd name="connsiteX44" fmla="*/ 388091 w 891963"/>
                <a:gd name="connsiteY44" fmla="*/ 297478 h 974705"/>
                <a:gd name="connsiteX45" fmla="*/ 356658 w 891963"/>
                <a:gd name="connsiteY45" fmla="*/ 297478 h 974705"/>
                <a:gd name="connsiteX46" fmla="*/ 356658 w 891963"/>
                <a:gd name="connsiteY46" fmla="*/ 251758 h 974705"/>
                <a:gd name="connsiteX47" fmla="*/ 340466 w 891963"/>
                <a:gd name="connsiteY47" fmla="*/ 251758 h 974705"/>
                <a:gd name="connsiteX48" fmla="*/ 336656 w 891963"/>
                <a:gd name="connsiteY48" fmla="*/ 263188 h 974705"/>
                <a:gd name="connsiteX49" fmla="*/ 326178 w 891963"/>
                <a:gd name="connsiteY49" fmla="*/ 287953 h 974705"/>
                <a:gd name="connsiteX50" fmla="*/ 326178 w 891963"/>
                <a:gd name="connsiteY50" fmla="*/ 344150 h 974705"/>
                <a:gd name="connsiteX51" fmla="*/ 326178 w 891963"/>
                <a:gd name="connsiteY51" fmla="*/ 379393 h 974705"/>
                <a:gd name="connsiteX52" fmla="*/ 303318 w 891963"/>
                <a:gd name="connsiteY52" fmla="*/ 379393 h 974705"/>
                <a:gd name="connsiteX53" fmla="*/ 303318 w 891963"/>
                <a:gd name="connsiteY53" fmla="*/ 365105 h 974705"/>
                <a:gd name="connsiteX54" fmla="*/ 303318 w 891963"/>
                <a:gd name="connsiteY54" fmla="*/ 24110 h 974705"/>
                <a:gd name="connsiteX55" fmla="*/ 278553 w 891963"/>
                <a:gd name="connsiteY55" fmla="*/ 298 h 974705"/>
                <a:gd name="connsiteX56" fmla="*/ 263313 w 891963"/>
                <a:gd name="connsiteY56" fmla="*/ 15538 h 974705"/>
                <a:gd name="connsiteX57" fmla="*/ 263313 w 891963"/>
                <a:gd name="connsiteY57" fmla="*/ 365105 h 974705"/>
                <a:gd name="connsiteX58" fmla="*/ 263313 w 891963"/>
                <a:gd name="connsiteY58" fmla="*/ 380345 h 974705"/>
                <a:gd name="connsiteX59" fmla="*/ 240453 w 891963"/>
                <a:gd name="connsiteY59" fmla="*/ 380345 h 974705"/>
                <a:gd name="connsiteX60" fmla="*/ 240453 w 891963"/>
                <a:gd name="connsiteY60" fmla="*/ 367010 h 974705"/>
                <a:gd name="connsiteX61" fmla="*/ 240453 w 891963"/>
                <a:gd name="connsiteY61" fmla="*/ 290810 h 974705"/>
                <a:gd name="connsiteX62" fmla="*/ 236643 w 891963"/>
                <a:gd name="connsiteY62" fmla="*/ 277475 h 974705"/>
                <a:gd name="connsiteX63" fmla="*/ 225213 w 891963"/>
                <a:gd name="connsiteY63" fmla="*/ 252710 h 974705"/>
                <a:gd name="connsiteX64" fmla="*/ 209973 w 891963"/>
                <a:gd name="connsiteY64" fmla="*/ 251758 h 974705"/>
                <a:gd name="connsiteX65" fmla="*/ 201401 w 891963"/>
                <a:gd name="connsiteY65" fmla="*/ 187940 h 974705"/>
                <a:gd name="connsiteX66" fmla="*/ 196638 w 891963"/>
                <a:gd name="connsiteY66" fmla="*/ 187940 h 974705"/>
                <a:gd name="connsiteX67" fmla="*/ 194733 w 891963"/>
                <a:gd name="connsiteY67" fmla="*/ 201275 h 974705"/>
                <a:gd name="connsiteX68" fmla="*/ 187113 w 891963"/>
                <a:gd name="connsiteY68" fmla="*/ 274618 h 974705"/>
                <a:gd name="connsiteX69" fmla="*/ 187113 w 891963"/>
                <a:gd name="connsiteY69" fmla="*/ 276523 h 974705"/>
                <a:gd name="connsiteX70" fmla="*/ 181398 w 891963"/>
                <a:gd name="connsiteY70" fmla="*/ 298430 h 974705"/>
                <a:gd name="connsiteX71" fmla="*/ 181398 w 891963"/>
                <a:gd name="connsiteY71" fmla="*/ 351770 h 974705"/>
                <a:gd name="connsiteX72" fmla="*/ 181398 w 891963"/>
                <a:gd name="connsiteY72" fmla="*/ 379393 h 974705"/>
                <a:gd name="connsiteX73" fmla="*/ 158538 w 891963"/>
                <a:gd name="connsiteY73" fmla="*/ 407015 h 974705"/>
                <a:gd name="connsiteX74" fmla="*/ 158538 w 891963"/>
                <a:gd name="connsiteY74" fmla="*/ 420350 h 974705"/>
                <a:gd name="connsiteX75" fmla="*/ 158538 w 891963"/>
                <a:gd name="connsiteY75" fmla="*/ 459403 h 974705"/>
                <a:gd name="connsiteX76" fmla="*/ 99483 w 891963"/>
                <a:gd name="connsiteY76" fmla="*/ 459403 h 974705"/>
                <a:gd name="connsiteX77" fmla="*/ 99483 w 891963"/>
                <a:gd name="connsiteY77" fmla="*/ 443210 h 974705"/>
                <a:gd name="connsiteX78" fmla="*/ 98531 w 891963"/>
                <a:gd name="connsiteY78" fmla="*/ 243185 h 974705"/>
                <a:gd name="connsiteX79" fmla="*/ 87101 w 891963"/>
                <a:gd name="connsiteY79" fmla="*/ 202228 h 974705"/>
                <a:gd name="connsiteX80" fmla="*/ 77576 w 891963"/>
                <a:gd name="connsiteY80" fmla="*/ 197465 h 974705"/>
                <a:gd name="connsiteX81" fmla="*/ 20426 w 891963"/>
                <a:gd name="connsiteY81" fmla="*/ 197465 h 974705"/>
                <a:gd name="connsiteX82" fmla="*/ 10901 w 891963"/>
                <a:gd name="connsiteY82" fmla="*/ 203180 h 974705"/>
                <a:gd name="connsiteX83" fmla="*/ 423 w 891963"/>
                <a:gd name="connsiteY83" fmla="*/ 241280 h 974705"/>
                <a:gd name="connsiteX84" fmla="*/ 423 w 891963"/>
                <a:gd name="connsiteY84" fmla="*/ 962323 h 974705"/>
                <a:gd name="connsiteX85" fmla="*/ 1376 w 891963"/>
                <a:gd name="connsiteY85" fmla="*/ 974705 h 974705"/>
                <a:gd name="connsiteX86" fmla="*/ 891011 w 891963"/>
                <a:gd name="connsiteY86" fmla="*/ 974705 h 974705"/>
                <a:gd name="connsiteX87" fmla="*/ 891963 w 891963"/>
                <a:gd name="connsiteY87" fmla="*/ 967085 h 974705"/>
                <a:gd name="connsiteX88" fmla="*/ 891963 w 891963"/>
                <a:gd name="connsiteY88" fmla="*/ 446068 h 974705"/>
                <a:gd name="connsiteX89" fmla="*/ 890058 w 891963"/>
                <a:gd name="connsiteY89" fmla="*/ 435590 h 974705"/>
                <a:gd name="connsiteX90" fmla="*/ 145203 w 891963"/>
                <a:gd name="connsiteY90" fmla="*/ 604183 h 974705"/>
                <a:gd name="connsiteX91" fmla="*/ 112818 w 891963"/>
                <a:gd name="connsiteY91" fmla="*/ 604183 h 974705"/>
                <a:gd name="connsiteX92" fmla="*/ 112818 w 891963"/>
                <a:gd name="connsiteY92" fmla="*/ 601325 h 974705"/>
                <a:gd name="connsiteX93" fmla="*/ 145203 w 891963"/>
                <a:gd name="connsiteY93" fmla="*/ 601325 h 974705"/>
                <a:gd name="connsiteX94" fmla="*/ 145203 w 891963"/>
                <a:gd name="connsiteY94" fmla="*/ 604183 h 974705"/>
                <a:gd name="connsiteX95" fmla="*/ 111866 w 891963"/>
                <a:gd name="connsiteY95" fmla="*/ 591800 h 974705"/>
                <a:gd name="connsiteX96" fmla="*/ 146156 w 891963"/>
                <a:gd name="connsiteY96" fmla="*/ 591800 h 974705"/>
                <a:gd name="connsiteX97" fmla="*/ 111866 w 891963"/>
                <a:gd name="connsiteY97" fmla="*/ 591800 h 974705"/>
                <a:gd name="connsiteX98" fmla="*/ 113771 w 891963"/>
                <a:gd name="connsiteY98" fmla="*/ 574655 h 974705"/>
                <a:gd name="connsiteX99" fmla="*/ 113771 w 891963"/>
                <a:gd name="connsiteY99" fmla="*/ 572750 h 974705"/>
                <a:gd name="connsiteX100" fmla="*/ 145203 w 891963"/>
                <a:gd name="connsiteY100" fmla="*/ 572750 h 974705"/>
                <a:gd name="connsiteX101" fmla="*/ 145203 w 891963"/>
                <a:gd name="connsiteY101" fmla="*/ 574655 h 974705"/>
                <a:gd name="connsiteX102" fmla="*/ 113771 w 891963"/>
                <a:gd name="connsiteY102" fmla="*/ 574655 h 974705"/>
                <a:gd name="connsiteX103" fmla="*/ 145203 w 891963"/>
                <a:gd name="connsiteY103" fmla="*/ 582275 h 974705"/>
                <a:gd name="connsiteX104" fmla="*/ 145203 w 891963"/>
                <a:gd name="connsiteY104" fmla="*/ 584180 h 974705"/>
                <a:gd name="connsiteX105" fmla="*/ 113771 w 891963"/>
                <a:gd name="connsiteY105" fmla="*/ 584180 h 974705"/>
                <a:gd name="connsiteX106" fmla="*/ 113771 w 891963"/>
                <a:gd name="connsiteY106" fmla="*/ 582275 h 974705"/>
                <a:gd name="connsiteX107" fmla="*/ 145203 w 891963"/>
                <a:gd name="connsiteY107" fmla="*/ 582275 h 974705"/>
                <a:gd name="connsiteX108" fmla="*/ 113771 w 891963"/>
                <a:gd name="connsiteY108" fmla="*/ 565130 h 974705"/>
                <a:gd name="connsiteX109" fmla="*/ 113771 w 891963"/>
                <a:gd name="connsiteY109" fmla="*/ 562273 h 974705"/>
                <a:gd name="connsiteX110" fmla="*/ 146156 w 891963"/>
                <a:gd name="connsiteY110" fmla="*/ 562273 h 974705"/>
                <a:gd name="connsiteX111" fmla="*/ 146156 w 891963"/>
                <a:gd name="connsiteY111" fmla="*/ 565130 h 974705"/>
                <a:gd name="connsiteX112" fmla="*/ 113771 w 891963"/>
                <a:gd name="connsiteY112" fmla="*/ 565130 h 974705"/>
                <a:gd name="connsiteX113" fmla="*/ 146156 w 891963"/>
                <a:gd name="connsiteY113" fmla="*/ 555605 h 974705"/>
                <a:gd name="connsiteX114" fmla="*/ 113771 w 891963"/>
                <a:gd name="connsiteY114" fmla="*/ 555605 h 974705"/>
                <a:gd name="connsiteX115" fmla="*/ 113771 w 891963"/>
                <a:gd name="connsiteY115" fmla="*/ 552748 h 974705"/>
                <a:gd name="connsiteX116" fmla="*/ 146156 w 891963"/>
                <a:gd name="connsiteY116" fmla="*/ 552748 h 974705"/>
                <a:gd name="connsiteX117" fmla="*/ 146156 w 891963"/>
                <a:gd name="connsiteY117" fmla="*/ 555605 h 974705"/>
                <a:gd name="connsiteX118" fmla="*/ 113771 w 891963"/>
                <a:gd name="connsiteY118" fmla="*/ 545128 h 974705"/>
                <a:gd name="connsiteX119" fmla="*/ 113771 w 891963"/>
                <a:gd name="connsiteY119" fmla="*/ 543223 h 974705"/>
                <a:gd name="connsiteX120" fmla="*/ 145203 w 891963"/>
                <a:gd name="connsiteY120" fmla="*/ 543223 h 974705"/>
                <a:gd name="connsiteX121" fmla="*/ 145203 w 891963"/>
                <a:gd name="connsiteY121" fmla="*/ 545128 h 974705"/>
                <a:gd name="connsiteX122" fmla="*/ 113771 w 891963"/>
                <a:gd name="connsiteY122" fmla="*/ 545128 h 974705"/>
                <a:gd name="connsiteX123" fmla="*/ 112818 w 891963"/>
                <a:gd name="connsiteY123" fmla="*/ 536555 h 974705"/>
                <a:gd name="connsiteX124" fmla="*/ 146156 w 891963"/>
                <a:gd name="connsiteY124" fmla="*/ 536555 h 974705"/>
                <a:gd name="connsiteX125" fmla="*/ 112818 w 891963"/>
                <a:gd name="connsiteY125" fmla="*/ 536555 h 974705"/>
                <a:gd name="connsiteX126" fmla="*/ 110913 w 891963"/>
                <a:gd name="connsiteY126" fmla="*/ 523220 h 974705"/>
                <a:gd name="connsiteX127" fmla="*/ 146156 w 891963"/>
                <a:gd name="connsiteY127" fmla="*/ 523220 h 974705"/>
                <a:gd name="connsiteX128" fmla="*/ 110913 w 891963"/>
                <a:gd name="connsiteY128" fmla="*/ 523220 h 974705"/>
                <a:gd name="connsiteX129" fmla="*/ 248073 w 891963"/>
                <a:gd name="connsiteY129" fmla="*/ 448925 h 974705"/>
                <a:gd name="connsiteX130" fmla="*/ 248073 w 891963"/>
                <a:gd name="connsiteY130" fmla="*/ 415588 h 974705"/>
                <a:gd name="connsiteX131" fmla="*/ 256646 w 891963"/>
                <a:gd name="connsiteY131" fmla="*/ 425113 h 974705"/>
                <a:gd name="connsiteX132" fmla="*/ 248073 w 891963"/>
                <a:gd name="connsiteY132" fmla="*/ 448925 h 974705"/>
                <a:gd name="connsiteX133" fmla="*/ 271886 w 891963"/>
                <a:gd name="connsiteY133" fmla="*/ 447973 h 974705"/>
                <a:gd name="connsiteX134" fmla="*/ 262361 w 891963"/>
                <a:gd name="connsiteY134" fmla="*/ 447973 h 974705"/>
                <a:gd name="connsiteX135" fmla="*/ 262361 w 891963"/>
                <a:gd name="connsiteY135" fmla="*/ 422255 h 974705"/>
                <a:gd name="connsiteX136" fmla="*/ 269028 w 891963"/>
                <a:gd name="connsiteY136" fmla="*/ 413683 h 974705"/>
                <a:gd name="connsiteX137" fmla="*/ 271886 w 891963"/>
                <a:gd name="connsiteY137" fmla="*/ 415588 h 974705"/>
                <a:gd name="connsiteX138" fmla="*/ 271886 w 891963"/>
                <a:gd name="connsiteY138" fmla="*/ 447973 h 974705"/>
                <a:gd name="connsiteX139" fmla="*/ 273791 w 891963"/>
                <a:gd name="connsiteY139" fmla="*/ 952798 h 974705"/>
                <a:gd name="connsiteX140" fmla="*/ 273791 w 891963"/>
                <a:gd name="connsiteY140" fmla="*/ 922318 h 974705"/>
                <a:gd name="connsiteX141" fmla="*/ 283316 w 891963"/>
                <a:gd name="connsiteY141" fmla="*/ 942320 h 974705"/>
                <a:gd name="connsiteX142" fmla="*/ 273791 w 891963"/>
                <a:gd name="connsiteY142" fmla="*/ 952798 h 974705"/>
                <a:gd name="connsiteX143" fmla="*/ 288078 w 891963"/>
                <a:gd name="connsiteY143" fmla="*/ 446068 h 974705"/>
                <a:gd name="connsiteX144" fmla="*/ 278553 w 891963"/>
                <a:gd name="connsiteY144" fmla="*/ 440353 h 974705"/>
                <a:gd name="connsiteX145" fmla="*/ 278553 w 891963"/>
                <a:gd name="connsiteY145" fmla="*/ 421303 h 974705"/>
                <a:gd name="connsiteX146" fmla="*/ 285221 w 891963"/>
                <a:gd name="connsiteY146" fmla="*/ 412730 h 974705"/>
                <a:gd name="connsiteX147" fmla="*/ 288078 w 891963"/>
                <a:gd name="connsiteY147" fmla="*/ 414635 h 974705"/>
                <a:gd name="connsiteX148" fmla="*/ 288078 w 891963"/>
                <a:gd name="connsiteY148" fmla="*/ 446068 h 974705"/>
                <a:gd name="connsiteX149" fmla="*/ 292841 w 891963"/>
                <a:gd name="connsiteY149" fmla="*/ 953750 h 974705"/>
                <a:gd name="connsiteX150" fmla="*/ 289031 w 891963"/>
                <a:gd name="connsiteY150" fmla="*/ 951845 h 974705"/>
                <a:gd name="connsiteX151" fmla="*/ 289031 w 891963"/>
                <a:gd name="connsiteY151" fmla="*/ 918508 h 974705"/>
                <a:gd name="connsiteX152" fmla="*/ 297603 w 891963"/>
                <a:gd name="connsiteY152" fmla="*/ 926128 h 974705"/>
                <a:gd name="connsiteX153" fmla="*/ 292841 w 891963"/>
                <a:gd name="connsiteY153" fmla="*/ 953750 h 974705"/>
                <a:gd name="connsiteX154" fmla="*/ 303318 w 891963"/>
                <a:gd name="connsiteY154" fmla="*/ 447020 h 974705"/>
                <a:gd name="connsiteX155" fmla="*/ 293793 w 891963"/>
                <a:gd name="connsiteY155" fmla="*/ 426065 h 974705"/>
                <a:gd name="connsiteX156" fmla="*/ 303318 w 891963"/>
                <a:gd name="connsiteY156" fmla="*/ 415588 h 974705"/>
                <a:gd name="connsiteX157" fmla="*/ 303318 w 891963"/>
                <a:gd name="connsiteY157" fmla="*/ 447020 h 974705"/>
                <a:gd name="connsiteX158" fmla="*/ 312843 w 891963"/>
                <a:gd name="connsiteY158" fmla="*/ 948035 h 974705"/>
                <a:gd name="connsiteX159" fmla="*/ 309033 w 891963"/>
                <a:gd name="connsiteY159" fmla="*/ 953750 h 974705"/>
                <a:gd name="connsiteX160" fmla="*/ 305223 w 891963"/>
                <a:gd name="connsiteY160" fmla="*/ 949940 h 974705"/>
                <a:gd name="connsiteX161" fmla="*/ 305223 w 891963"/>
                <a:gd name="connsiteY161" fmla="*/ 925175 h 974705"/>
                <a:gd name="connsiteX162" fmla="*/ 313796 w 891963"/>
                <a:gd name="connsiteY162" fmla="*/ 919460 h 974705"/>
                <a:gd name="connsiteX163" fmla="*/ 312843 w 891963"/>
                <a:gd name="connsiteY163" fmla="*/ 948035 h 974705"/>
                <a:gd name="connsiteX164" fmla="*/ 309986 w 891963"/>
                <a:gd name="connsiteY164" fmla="*/ 447020 h 974705"/>
                <a:gd name="connsiteX165" fmla="*/ 309986 w 891963"/>
                <a:gd name="connsiteY165" fmla="*/ 415588 h 974705"/>
                <a:gd name="connsiteX166" fmla="*/ 319511 w 891963"/>
                <a:gd name="connsiteY166" fmla="*/ 424160 h 974705"/>
                <a:gd name="connsiteX167" fmla="*/ 309986 w 891963"/>
                <a:gd name="connsiteY167" fmla="*/ 447020 h 974705"/>
                <a:gd name="connsiteX168" fmla="*/ 320463 w 891963"/>
                <a:gd name="connsiteY168" fmla="*/ 952798 h 974705"/>
                <a:gd name="connsiteX169" fmla="*/ 328083 w 891963"/>
                <a:gd name="connsiteY169" fmla="*/ 921365 h 974705"/>
                <a:gd name="connsiteX170" fmla="*/ 320463 w 891963"/>
                <a:gd name="connsiteY170" fmla="*/ 952798 h 974705"/>
                <a:gd name="connsiteX171" fmla="*/ 326178 w 891963"/>
                <a:gd name="connsiteY171" fmla="*/ 447020 h 974705"/>
                <a:gd name="connsiteX172" fmla="*/ 326178 w 891963"/>
                <a:gd name="connsiteY172" fmla="*/ 415588 h 974705"/>
                <a:gd name="connsiteX173" fmla="*/ 333798 w 891963"/>
                <a:gd name="connsiteY173" fmla="*/ 426065 h 974705"/>
                <a:gd name="connsiteX174" fmla="*/ 326178 w 891963"/>
                <a:gd name="connsiteY174" fmla="*/ 447020 h 974705"/>
                <a:gd name="connsiteX175" fmla="*/ 343323 w 891963"/>
                <a:gd name="connsiteY175" fmla="*/ 946130 h 974705"/>
                <a:gd name="connsiteX176" fmla="*/ 338561 w 891963"/>
                <a:gd name="connsiteY176" fmla="*/ 952798 h 974705"/>
                <a:gd name="connsiteX177" fmla="*/ 334751 w 891963"/>
                <a:gd name="connsiteY177" fmla="*/ 946130 h 974705"/>
                <a:gd name="connsiteX178" fmla="*/ 334751 w 891963"/>
                <a:gd name="connsiteY178" fmla="*/ 920413 h 974705"/>
                <a:gd name="connsiteX179" fmla="*/ 344276 w 891963"/>
                <a:gd name="connsiteY179" fmla="*/ 920413 h 974705"/>
                <a:gd name="connsiteX180" fmla="*/ 343323 w 891963"/>
                <a:gd name="connsiteY180" fmla="*/ 946130 h 974705"/>
                <a:gd name="connsiteX181" fmla="*/ 344276 w 891963"/>
                <a:gd name="connsiteY181" fmla="*/ 447973 h 974705"/>
                <a:gd name="connsiteX182" fmla="*/ 340466 w 891963"/>
                <a:gd name="connsiteY182" fmla="*/ 444163 h 974705"/>
                <a:gd name="connsiteX183" fmla="*/ 340466 w 891963"/>
                <a:gd name="connsiteY183" fmla="*/ 412730 h 974705"/>
                <a:gd name="connsiteX184" fmla="*/ 348086 w 891963"/>
                <a:gd name="connsiteY184" fmla="*/ 418445 h 974705"/>
                <a:gd name="connsiteX185" fmla="*/ 348086 w 891963"/>
                <a:gd name="connsiteY185" fmla="*/ 444163 h 974705"/>
                <a:gd name="connsiteX186" fmla="*/ 344276 w 891963"/>
                <a:gd name="connsiteY186" fmla="*/ 447973 h 974705"/>
                <a:gd name="connsiteX187" fmla="*/ 358563 w 891963"/>
                <a:gd name="connsiteY187" fmla="*/ 951845 h 974705"/>
                <a:gd name="connsiteX188" fmla="*/ 349991 w 891963"/>
                <a:gd name="connsiteY188" fmla="*/ 940415 h 974705"/>
                <a:gd name="connsiteX189" fmla="*/ 358563 w 891963"/>
                <a:gd name="connsiteY189" fmla="*/ 919460 h 974705"/>
                <a:gd name="connsiteX190" fmla="*/ 358563 w 891963"/>
                <a:gd name="connsiteY190" fmla="*/ 951845 h 974705"/>
                <a:gd name="connsiteX191" fmla="*/ 365231 w 891963"/>
                <a:gd name="connsiteY191" fmla="*/ 439400 h 974705"/>
                <a:gd name="connsiteX192" fmla="*/ 355706 w 891963"/>
                <a:gd name="connsiteY192" fmla="*/ 447020 h 974705"/>
                <a:gd name="connsiteX193" fmla="*/ 355706 w 891963"/>
                <a:gd name="connsiteY193" fmla="*/ 415588 h 974705"/>
                <a:gd name="connsiteX194" fmla="*/ 365231 w 891963"/>
                <a:gd name="connsiteY194" fmla="*/ 439400 h 974705"/>
                <a:gd name="connsiteX195" fmla="*/ 374756 w 891963"/>
                <a:gd name="connsiteY195" fmla="*/ 954703 h 974705"/>
                <a:gd name="connsiteX196" fmla="*/ 366183 w 891963"/>
                <a:gd name="connsiteY196" fmla="*/ 951845 h 974705"/>
                <a:gd name="connsiteX197" fmla="*/ 366183 w 891963"/>
                <a:gd name="connsiteY197" fmla="*/ 923270 h 974705"/>
                <a:gd name="connsiteX198" fmla="*/ 374756 w 891963"/>
                <a:gd name="connsiteY198" fmla="*/ 921365 h 974705"/>
                <a:gd name="connsiteX199" fmla="*/ 374756 w 891963"/>
                <a:gd name="connsiteY199" fmla="*/ 954703 h 974705"/>
                <a:gd name="connsiteX200" fmla="*/ 377613 w 891963"/>
                <a:gd name="connsiteY200" fmla="*/ 447020 h 974705"/>
                <a:gd name="connsiteX201" fmla="*/ 370946 w 891963"/>
                <a:gd name="connsiteY201" fmla="*/ 416540 h 974705"/>
                <a:gd name="connsiteX202" fmla="*/ 377613 w 891963"/>
                <a:gd name="connsiteY202" fmla="*/ 447020 h 974705"/>
                <a:gd name="connsiteX203" fmla="*/ 389996 w 891963"/>
                <a:gd name="connsiteY203" fmla="*/ 952798 h 974705"/>
                <a:gd name="connsiteX204" fmla="*/ 380471 w 891963"/>
                <a:gd name="connsiteY204" fmla="*/ 952798 h 974705"/>
                <a:gd name="connsiteX205" fmla="*/ 380471 w 891963"/>
                <a:gd name="connsiteY205" fmla="*/ 921365 h 974705"/>
                <a:gd name="connsiteX206" fmla="*/ 389996 w 891963"/>
                <a:gd name="connsiteY206" fmla="*/ 952798 h 974705"/>
                <a:gd name="connsiteX207" fmla="*/ 406188 w 891963"/>
                <a:gd name="connsiteY207" fmla="*/ 952798 h 974705"/>
                <a:gd name="connsiteX208" fmla="*/ 396663 w 891963"/>
                <a:gd name="connsiteY208" fmla="*/ 921365 h 974705"/>
                <a:gd name="connsiteX209" fmla="*/ 406188 w 891963"/>
                <a:gd name="connsiteY209" fmla="*/ 921365 h 974705"/>
                <a:gd name="connsiteX210" fmla="*/ 406188 w 891963"/>
                <a:gd name="connsiteY210" fmla="*/ 952798 h 97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891963" h="974705">
                  <a:moveTo>
                    <a:pt x="890058" y="435590"/>
                  </a:moveTo>
                  <a:cubicBezTo>
                    <a:pt x="883391" y="438448"/>
                    <a:pt x="877676" y="440353"/>
                    <a:pt x="871961" y="442258"/>
                  </a:cubicBezTo>
                  <a:cubicBezTo>
                    <a:pt x="861483" y="422255"/>
                    <a:pt x="840529" y="427018"/>
                    <a:pt x="820526" y="427018"/>
                  </a:cubicBezTo>
                  <a:cubicBezTo>
                    <a:pt x="820526" y="401300"/>
                    <a:pt x="819573" y="377488"/>
                    <a:pt x="820526" y="353675"/>
                  </a:cubicBezTo>
                  <a:cubicBezTo>
                    <a:pt x="821479" y="338435"/>
                    <a:pt x="811954" y="329863"/>
                    <a:pt x="802429" y="317480"/>
                  </a:cubicBezTo>
                  <a:cubicBezTo>
                    <a:pt x="796713" y="328910"/>
                    <a:pt x="789093" y="337483"/>
                    <a:pt x="788141" y="347008"/>
                  </a:cubicBezTo>
                  <a:cubicBezTo>
                    <a:pt x="785283" y="367963"/>
                    <a:pt x="786236" y="388918"/>
                    <a:pt x="785283" y="408920"/>
                  </a:cubicBezTo>
                  <a:cubicBezTo>
                    <a:pt x="785283" y="414635"/>
                    <a:pt x="785283" y="420350"/>
                    <a:pt x="785283" y="426065"/>
                  </a:cubicBezTo>
                  <a:cubicBezTo>
                    <a:pt x="778616" y="426065"/>
                    <a:pt x="772901" y="427018"/>
                    <a:pt x="767186" y="427018"/>
                  </a:cubicBezTo>
                  <a:cubicBezTo>
                    <a:pt x="767186" y="433685"/>
                    <a:pt x="766233" y="440353"/>
                    <a:pt x="766233" y="446068"/>
                  </a:cubicBezTo>
                  <a:cubicBezTo>
                    <a:pt x="758613" y="446068"/>
                    <a:pt x="751946" y="446068"/>
                    <a:pt x="745279" y="446068"/>
                  </a:cubicBezTo>
                  <a:cubicBezTo>
                    <a:pt x="745279" y="443210"/>
                    <a:pt x="744326" y="441305"/>
                    <a:pt x="744326" y="438448"/>
                  </a:cubicBezTo>
                  <a:cubicBezTo>
                    <a:pt x="742421" y="374630"/>
                    <a:pt x="741468" y="309860"/>
                    <a:pt x="740516" y="246043"/>
                  </a:cubicBezTo>
                  <a:cubicBezTo>
                    <a:pt x="740516" y="227945"/>
                    <a:pt x="740516" y="209848"/>
                    <a:pt x="740516" y="190798"/>
                  </a:cubicBezTo>
                  <a:cubicBezTo>
                    <a:pt x="740516" y="181273"/>
                    <a:pt x="738611" y="171748"/>
                    <a:pt x="736706" y="161270"/>
                  </a:cubicBezTo>
                  <a:cubicBezTo>
                    <a:pt x="732896" y="162223"/>
                    <a:pt x="730038" y="163175"/>
                    <a:pt x="727181" y="164128"/>
                  </a:cubicBezTo>
                  <a:cubicBezTo>
                    <a:pt x="724323" y="134600"/>
                    <a:pt x="720513" y="106025"/>
                    <a:pt x="717656" y="77450"/>
                  </a:cubicBezTo>
                  <a:cubicBezTo>
                    <a:pt x="716704" y="77450"/>
                    <a:pt x="715751" y="77450"/>
                    <a:pt x="714798" y="77450"/>
                  </a:cubicBezTo>
                  <a:cubicBezTo>
                    <a:pt x="710988" y="108883"/>
                    <a:pt x="707179" y="139363"/>
                    <a:pt x="702416" y="172700"/>
                  </a:cubicBezTo>
                  <a:cubicBezTo>
                    <a:pt x="700511" y="167938"/>
                    <a:pt x="699558" y="165080"/>
                    <a:pt x="698606" y="162223"/>
                  </a:cubicBezTo>
                  <a:cubicBezTo>
                    <a:pt x="697654" y="162223"/>
                    <a:pt x="696701" y="162223"/>
                    <a:pt x="695748" y="162223"/>
                  </a:cubicBezTo>
                  <a:cubicBezTo>
                    <a:pt x="694796" y="171748"/>
                    <a:pt x="692891" y="181273"/>
                    <a:pt x="692891" y="190798"/>
                  </a:cubicBezTo>
                  <a:cubicBezTo>
                    <a:pt x="692891" y="266998"/>
                    <a:pt x="692891" y="344150"/>
                    <a:pt x="692891" y="420350"/>
                  </a:cubicBezTo>
                  <a:cubicBezTo>
                    <a:pt x="692891" y="438448"/>
                    <a:pt x="692891" y="456545"/>
                    <a:pt x="686223" y="473690"/>
                  </a:cubicBezTo>
                  <a:cubicBezTo>
                    <a:pt x="680508" y="487978"/>
                    <a:pt x="679556" y="503218"/>
                    <a:pt x="676698" y="518458"/>
                  </a:cubicBezTo>
                  <a:cubicBezTo>
                    <a:pt x="669079" y="518458"/>
                    <a:pt x="661458" y="518458"/>
                    <a:pt x="651933" y="518458"/>
                  </a:cubicBezTo>
                  <a:cubicBezTo>
                    <a:pt x="651933" y="503218"/>
                    <a:pt x="651933" y="489883"/>
                    <a:pt x="651933" y="475595"/>
                  </a:cubicBezTo>
                  <a:cubicBezTo>
                    <a:pt x="645266" y="475595"/>
                    <a:pt x="640504" y="475595"/>
                    <a:pt x="634788" y="475595"/>
                  </a:cubicBezTo>
                  <a:cubicBezTo>
                    <a:pt x="634788" y="490835"/>
                    <a:pt x="634788" y="504170"/>
                    <a:pt x="634788" y="518458"/>
                  </a:cubicBezTo>
                  <a:cubicBezTo>
                    <a:pt x="615738" y="518458"/>
                    <a:pt x="597641" y="518458"/>
                    <a:pt x="578591" y="518458"/>
                  </a:cubicBezTo>
                  <a:cubicBezTo>
                    <a:pt x="578591" y="492740"/>
                    <a:pt x="578591" y="467023"/>
                    <a:pt x="578591" y="441305"/>
                  </a:cubicBezTo>
                  <a:cubicBezTo>
                    <a:pt x="572876" y="441305"/>
                    <a:pt x="569066" y="440353"/>
                    <a:pt x="562398" y="440353"/>
                  </a:cubicBezTo>
                  <a:cubicBezTo>
                    <a:pt x="562398" y="376535"/>
                    <a:pt x="562398" y="312718"/>
                    <a:pt x="562398" y="249853"/>
                  </a:cubicBezTo>
                  <a:cubicBezTo>
                    <a:pt x="532871" y="249853"/>
                    <a:pt x="504296" y="249853"/>
                    <a:pt x="475721" y="249853"/>
                  </a:cubicBezTo>
                  <a:cubicBezTo>
                    <a:pt x="475721" y="261283"/>
                    <a:pt x="475721" y="272713"/>
                    <a:pt x="475721" y="283190"/>
                  </a:cubicBezTo>
                  <a:cubicBezTo>
                    <a:pt x="480483" y="283190"/>
                    <a:pt x="485246" y="284143"/>
                    <a:pt x="488103" y="284143"/>
                  </a:cubicBezTo>
                  <a:cubicBezTo>
                    <a:pt x="488103" y="314623"/>
                    <a:pt x="488103" y="344150"/>
                    <a:pt x="488103" y="373678"/>
                  </a:cubicBezTo>
                  <a:cubicBezTo>
                    <a:pt x="483341" y="374630"/>
                    <a:pt x="478578" y="375583"/>
                    <a:pt x="473816" y="376535"/>
                  </a:cubicBezTo>
                  <a:cubicBezTo>
                    <a:pt x="473816" y="405110"/>
                    <a:pt x="473816" y="432733"/>
                    <a:pt x="473816" y="460355"/>
                  </a:cubicBezTo>
                  <a:cubicBezTo>
                    <a:pt x="452861" y="460355"/>
                    <a:pt x="433811" y="460355"/>
                    <a:pt x="411903" y="460355"/>
                  </a:cubicBezTo>
                  <a:cubicBezTo>
                    <a:pt x="411903" y="437495"/>
                    <a:pt x="411903" y="415588"/>
                    <a:pt x="411903" y="393680"/>
                  </a:cubicBezTo>
                  <a:cubicBezTo>
                    <a:pt x="411903" y="384155"/>
                    <a:pt x="409046" y="380345"/>
                    <a:pt x="399521" y="381298"/>
                  </a:cubicBezTo>
                  <a:cubicBezTo>
                    <a:pt x="390948" y="382250"/>
                    <a:pt x="387138" y="378440"/>
                    <a:pt x="388091" y="369868"/>
                  </a:cubicBezTo>
                  <a:cubicBezTo>
                    <a:pt x="389043" y="361295"/>
                    <a:pt x="388091" y="352723"/>
                    <a:pt x="388091" y="343198"/>
                  </a:cubicBezTo>
                  <a:cubicBezTo>
                    <a:pt x="388091" y="328910"/>
                    <a:pt x="388091" y="313670"/>
                    <a:pt x="388091" y="297478"/>
                  </a:cubicBezTo>
                  <a:cubicBezTo>
                    <a:pt x="377613" y="297478"/>
                    <a:pt x="368088" y="297478"/>
                    <a:pt x="356658" y="297478"/>
                  </a:cubicBezTo>
                  <a:cubicBezTo>
                    <a:pt x="356658" y="281285"/>
                    <a:pt x="356658" y="266998"/>
                    <a:pt x="356658" y="251758"/>
                  </a:cubicBezTo>
                  <a:cubicBezTo>
                    <a:pt x="349991" y="251758"/>
                    <a:pt x="345228" y="251758"/>
                    <a:pt x="340466" y="251758"/>
                  </a:cubicBezTo>
                  <a:cubicBezTo>
                    <a:pt x="339513" y="256520"/>
                    <a:pt x="339513" y="262235"/>
                    <a:pt x="336656" y="263188"/>
                  </a:cubicBezTo>
                  <a:cubicBezTo>
                    <a:pt x="327131" y="268903"/>
                    <a:pt x="326178" y="279380"/>
                    <a:pt x="326178" y="287953"/>
                  </a:cubicBezTo>
                  <a:cubicBezTo>
                    <a:pt x="325226" y="307003"/>
                    <a:pt x="326178" y="325100"/>
                    <a:pt x="326178" y="344150"/>
                  </a:cubicBezTo>
                  <a:cubicBezTo>
                    <a:pt x="326178" y="355580"/>
                    <a:pt x="326178" y="367963"/>
                    <a:pt x="326178" y="379393"/>
                  </a:cubicBezTo>
                  <a:cubicBezTo>
                    <a:pt x="317606" y="379393"/>
                    <a:pt x="310938" y="379393"/>
                    <a:pt x="303318" y="379393"/>
                  </a:cubicBezTo>
                  <a:cubicBezTo>
                    <a:pt x="303318" y="373678"/>
                    <a:pt x="303318" y="368915"/>
                    <a:pt x="303318" y="365105"/>
                  </a:cubicBezTo>
                  <a:cubicBezTo>
                    <a:pt x="303318" y="251758"/>
                    <a:pt x="303318" y="138410"/>
                    <a:pt x="303318" y="24110"/>
                  </a:cubicBezTo>
                  <a:cubicBezTo>
                    <a:pt x="303318" y="-4465"/>
                    <a:pt x="307128" y="298"/>
                    <a:pt x="278553" y="298"/>
                  </a:cubicBezTo>
                  <a:cubicBezTo>
                    <a:pt x="263313" y="298"/>
                    <a:pt x="263313" y="298"/>
                    <a:pt x="263313" y="15538"/>
                  </a:cubicBezTo>
                  <a:cubicBezTo>
                    <a:pt x="263313" y="131743"/>
                    <a:pt x="263313" y="248900"/>
                    <a:pt x="263313" y="365105"/>
                  </a:cubicBezTo>
                  <a:cubicBezTo>
                    <a:pt x="263313" y="369868"/>
                    <a:pt x="263313" y="374630"/>
                    <a:pt x="263313" y="380345"/>
                  </a:cubicBezTo>
                  <a:cubicBezTo>
                    <a:pt x="254741" y="380345"/>
                    <a:pt x="248073" y="380345"/>
                    <a:pt x="240453" y="380345"/>
                  </a:cubicBezTo>
                  <a:cubicBezTo>
                    <a:pt x="240453" y="375583"/>
                    <a:pt x="240453" y="370820"/>
                    <a:pt x="240453" y="367010"/>
                  </a:cubicBezTo>
                  <a:cubicBezTo>
                    <a:pt x="240453" y="341293"/>
                    <a:pt x="240453" y="315575"/>
                    <a:pt x="240453" y="290810"/>
                  </a:cubicBezTo>
                  <a:cubicBezTo>
                    <a:pt x="240453" y="286048"/>
                    <a:pt x="238548" y="281285"/>
                    <a:pt x="236643" y="277475"/>
                  </a:cubicBezTo>
                  <a:cubicBezTo>
                    <a:pt x="232833" y="268903"/>
                    <a:pt x="229023" y="261283"/>
                    <a:pt x="225213" y="252710"/>
                  </a:cubicBezTo>
                  <a:cubicBezTo>
                    <a:pt x="220451" y="252710"/>
                    <a:pt x="214736" y="251758"/>
                    <a:pt x="209973" y="251758"/>
                  </a:cubicBezTo>
                  <a:cubicBezTo>
                    <a:pt x="207116" y="229850"/>
                    <a:pt x="204258" y="208895"/>
                    <a:pt x="201401" y="187940"/>
                  </a:cubicBezTo>
                  <a:cubicBezTo>
                    <a:pt x="199496" y="187940"/>
                    <a:pt x="198543" y="187940"/>
                    <a:pt x="196638" y="187940"/>
                  </a:cubicBezTo>
                  <a:cubicBezTo>
                    <a:pt x="195686" y="192703"/>
                    <a:pt x="194733" y="196513"/>
                    <a:pt x="194733" y="201275"/>
                  </a:cubicBezTo>
                  <a:cubicBezTo>
                    <a:pt x="197591" y="226040"/>
                    <a:pt x="190923" y="250805"/>
                    <a:pt x="187113" y="274618"/>
                  </a:cubicBezTo>
                  <a:cubicBezTo>
                    <a:pt x="187113" y="275570"/>
                    <a:pt x="187113" y="276523"/>
                    <a:pt x="187113" y="276523"/>
                  </a:cubicBezTo>
                  <a:cubicBezTo>
                    <a:pt x="176636" y="281285"/>
                    <a:pt x="181398" y="290810"/>
                    <a:pt x="181398" y="298430"/>
                  </a:cubicBezTo>
                  <a:cubicBezTo>
                    <a:pt x="180446" y="316528"/>
                    <a:pt x="181398" y="334625"/>
                    <a:pt x="181398" y="351770"/>
                  </a:cubicBezTo>
                  <a:cubicBezTo>
                    <a:pt x="181398" y="361295"/>
                    <a:pt x="181398" y="370820"/>
                    <a:pt x="181398" y="379393"/>
                  </a:cubicBezTo>
                  <a:cubicBezTo>
                    <a:pt x="158538" y="383203"/>
                    <a:pt x="158538" y="383203"/>
                    <a:pt x="158538" y="407015"/>
                  </a:cubicBezTo>
                  <a:cubicBezTo>
                    <a:pt x="158538" y="411778"/>
                    <a:pt x="158538" y="416540"/>
                    <a:pt x="158538" y="420350"/>
                  </a:cubicBezTo>
                  <a:cubicBezTo>
                    <a:pt x="158538" y="433685"/>
                    <a:pt x="158538" y="447020"/>
                    <a:pt x="158538" y="459403"/>
                  </a:cubicBezTo>
                  <a:cubicBezTo>
                    <a:pt x="137583" y="459403"/>
                    <a:pt x="118533" y="459403"/>
                    <a:pt x="99483" y="459403"/>
                  </a:cubicBezTo>
                  <a:cubicBezTo>
                    <a:pt x="99483" y="453688"/>
                    <a:pt x="99483" y="448925"/>
                    <a:pt x="99483" y="443210"/>
                  </a:cubicBezTo>
                  <a:cubicBezTo>
                    <a:pt x="99483" y="376535"/>
                    <a:pt x="100436" y="309860"/>
                    <a:pt x="98531" y="243185"/>
                  </a:cubicBezTo>
                  <a:cubicBezTo>
                    <a:pt x="98531" y="229850"/>
                    <a:pt x="91863" y="215563"/>
                    <a:pt x="87101" y="202228"/>
                  </a:cubicBezTo>
                  <a:cubicBezTo>
                    <a:pt x="86148" y="200323"/>
                    <a:pt x="81386" y="197465"/>
                    <a:pt x="77576" y="197465"/>
                  </a:cubicBezTo>
                  <a:cubicBezTo>
                    <a:pt x="58526" y="197465"/>
                    <a:pt x="39476" y="196513"/>
                    <a:pt x="20426" y="197465"/>
                  </a:cubicBezTo>
                  <a:cubicBezTo>
                    <a:pt x="16616" y="197465"/>
                    <a:pt x="11853" y="200323"/>
                    <a:pt x="10901" y="203180"/>
                  </a:cubicBezTo>
                  <a:cubicBezTo>
                    <a:pt x="6138" y="215563"/>
                    <a:pt x="423" y="227945"/>
                    <a:pt x="423" y="241280"/>
                  </a:cubicBezTo>
                  <a:cubicBezTo>
                    <a:pt x="-529" y="481310"/>
                    <a:pt x="423" y="722293"/>
                    <a:pt x="423" y="962323"/>
                  </a:cubicBezTo>
                  <a:cubicBezTo>
                    <a:pt x="423" y="966133"/>
                    <a:pt x="1376" y="970895"/>
                    <a:pt x="1376" y="974705"/>
                  </a:cubicBezTo>
                  <a:cubicBezTo>
                    <a:pt x="297603" y="974705"/>
                    <a:pt x="593831" y="974705"/>
                    <a:pt x="891011" y="974705"/>
                  </a:cubicBezTo>
                  <a:cubicBezTo>
                    <a:pt x="891011" y="971848"/>
                    <a:pt x="891963" y="968990"/>
                    <a:pt x="891963" y="967085"/>
                  </a:cubicBezTo>
                  <a:cubicBezTo>
                    <a:pt x="891963" y="793730"/>
                    <a:pt x="891963" y="619423"/>
                    <a:pt x="891963" y="446068"/>
                  </a:cubicBezTo>
                  <a:cubicBezTo>
                    <a:pt x="891011" y="446068"/>
                    <a:pt x="890058" y="442258"/>
                    <a:pt x="890058" y="435590"/>
                  </a:cubicBezTo>
                  <a:close/>
                  <a:moveTo>
                    <a:pt x="145203" y="604183"/>
                  </a:moveTo>
                  <a:cubicBezTo>
                    <a:pt x="134726" y="604183"/>
                    <a:pt x="123296" y="604183"/>
                    <a:pt x="112818" y="604183"/>
                  </a:cubicBezTo>
                  <a:cubicBezTo>
                    <a:pt x="112818" y="603230"/>
                    <a:pt x="112818" y="602278"/>
                    <a:pt x="112818" y="601325"/>
                  </a:cubicBezTo>
                  <a:cubicBezTo>
                    <a:pt x="123296" y="601325"/>
                    <a:pt x="134726" y="601325"/>
                    <a:pt x="145203" y="601325"/>
                  </a:cubicBezTo>
                  <a:cubicBezTo>
                    <a:pt x="146156" y="602278"/>
                    <a:pt x="145203" y="603230"/>
                    <a:pt x="145203" y="604183"/>
                  </a:cubicBezTo>
                  <a:close/>
                  <a:moveTo>
                    <a:pt x="111866" y="591800"/>
                  </a:moveTo>
                  <a:cubicBezTo>
                    <a:pt x="124248" y="591800"/>
                    <a:pt x="134726" y="591800"/>
                    <a:pt x="146156" y="591800"/>
                  </a:cubicBezTo>
                  <a:cubicBezTo>
                    <a:pt x="139488" y="597515"/>
                    <a:pt x="120438" y="597515"/>
                    <a:pt x="111866" y="591800"/>
                  </a:cubicBezTo>
                  <a:close/>
                  <a:moveTo>
                    <a:pt x="113771" y="574655"/>
                  </a:moveTo>
                  <a:cubicBezTo>
                    <a:pt x="113771" y="573703"/>
                    <a:pt x="113771" y="572750"/>
                    <a:pt x="113771" y="572750"/>
                  </a:cubicBezTo>
                  <a:cubicBezTo>
                    <a:pt x="124248" y="572750"/>
                    <a:pt x="134726" y="572750"/>
                    <a:pt x="145203" y="572750"/>
                  </a:cubicBezTo>
                  <a:cubicBezTo>
                    <a:pt x="145203" y="573703"/>
                    <a:pt x="145203" y="574655"/>
                    <a:pt x="145203" y="574655"/>
                  </a:cubicBezTo>
                  <a:cubicBezTo>
                    <a:pt x="134726" y="574655"/>
                    <a:pt x="124248" y="574655"/>
                    <a:pt x="113771" y="574655"/>
                  </a:cubicBezTo>
                  <a:close/>
                  <a:moveTo>
                    <a:pt x="145203" y="582275"/>
                  </a:moveTo>
                  <a:cubicBezTo>
                    <a:pt x="145203" y="583228"/>
                    <a:pt x="145203" y="583228"/>
                    <a:pt x="145203" y="584180"/>
                  </a:cubicBezTo>
                  <a:cubicBezTo>
                    <a:pt x="134726" y="584180"/>
                    <a:pt x="124248" y="584180"/>
                    <a:pt x="113771" y="584180"/>
                  </a:cubicBezTo>
                  <a:cubicBezTo>
                    <a:pt x="113771" y="583228"/>
                    <a:pt x="113771" y="583228"/>
                    <a:pt x="113771" y="582275"/>
                  </a:cubicBezTo>
                  <a:cubicBezTo>
                    <a:pt x="124248" y="582275"/>
                    <a:pt x="134726" y="582275"/>
                    <a:pt x="145203" y="582275"/>
                  </a:cubicBezTo>
                  <a:close/>
                  <a:moveTo>
                    <a:pt x="113771" y="565130"/>
                  </a:moveTo>
                  <a:cubicBezTo>
                    <a:pt x="113771" y="564178"/>
                    <a:pt x="113771" y="563225"/>
                    <a:pt x="113771" y="562273"/>
                  </a:cubicBezTo>
                  <a:cubicBezTo>
                    <a:pt x="124248" y="562273"/>
                    <a:pt x="135678" y="562273"/>
                    <a:pt x="146156" y="562273"/>
                  </a:cubicBezTo>
                  <a:cubicBezTo>
                    <a:pt x="146156" y="563225"/>
                    <a:pt x="146156" y="564178"/>
                    <a:pt x="146156" y="565130"/>
                  </a:cubicBezTo>
                  <a:cubicBezTo>
                    <a:pt x="134726" y="565130"/>
                    <a:pt x="124248" y="565130"/>
                    <a:pt x="113771" y="565130"/>
                  </a:cubicBezTo>
                  <a:close/>
                  <a:moveTo>
                    <a:pt x="146156" y="555605"/>
                  </a:moveTo>
                  <a:cubicBezTo>
                    <a:pt x="135678" y="555605"/>
                    <a:pt x="124248" y="555605"/>
                    <a:pt x="113771" y="555605"/>
                  </a:cubicBezTo>
                  <a:cubicBezTo>
                    <a:pt x="113771" y="554653"/>
                    <a:pt x="113771" y="553700"/>
                    <a:pt x="113771" y="552748"/>
                  </a:cubicBezTo>
                  <a:cubicBezTo>
                    <a:pt x="124248" y="552748"/>
                    <a:pt x="135678" y="552748"/>
                    <a:pt x="146156" y="552748"/>
                  </a:cubicBezTo>
                  <a:cubicBezTo>
                    <a:pt x="146156" y="553700"/>
                    <a:pt x="146156" y="554653"/>
                    <a:pt x="146156" y="555605"/>
                  </a:cubicBezTo>
                  <a:close/>
                  <a:moveTo>
                    <a:pt x="113771" y="545128"/>
                  </a:moveTo>
                  <a:cubicBezTo>
                    <a:pt x="113771" y="544175"/>
                    <a:pt x="113771" y="544175"/>
                    <a:pt x="113771" y="543223"/>
                  </a:cubicBezTo>
                  <a:cubicBezTo>
                    <a:pt x="124248" y="543223"/>
                    <a:pt x="134726" y="543223"/>
                    <a:pt x="145203" y="543223"/>
                  </a:cubicBezTo>
                  <a:cubicBezTo>
                    <a:pt x="145203" y="544175"/>
                    <a:pt x="145203" y="544175"/>
                    <a:pt x="145203" y="545128"/>
                  </a:cubicBezTo>
                  <a:cubicBezTo>
                    <a:pt x="134726" y="545128"/>
                    <a:pt x="124248" y="545128"/>
                    <a:pt x="113771" y="545128"/>
                  </a:cubicBezTo>
                  <a:close/>
                  <a:moveTo>
                    <a:pt x="112818" y="536555"/>
                  </a:moveTo>
                  <a:cubicBezTo>
                    <a:pt x="118533" y="530840"/>
                    <a:pt x="136631" y="529888"/>
                    <a:pt x="146156" y="536555"/>
                  </a:cubicBezTo>
                  <a:cubicBezTo>
                    <a:pt x="134726" y="536555"/>
                    <a:pt x="124248" y="536555"/>
                    <a:pt x="112818" y="536555"/>
                  </a:cubicBezTo>
                  <a:close/>
                  <a:moveTo>
                    <a:pt x="110913" y="523220"/>
                  </a:moveTo>
                  <a:cubicBezTo>
                    <a:pt x="124248" y="523220"/>
                    <a:pt x="134726" y="523220"/>
                    <a:pt x="146156" y="523220"/>
                  </a:cubicBezTo>
                  <a:cubicBezTo>
                    <a:pt x="140441" y="528935"/>
                    <a:pt x="121391" y="529888"/>
                    <a:pt x="110913" y="523220"/>
                  </a:cubicBezTo>
                  <a:close/>
                  <a:moveTo>
                    <a:pt x="248073" y="448925"/>
                  </a:moveTo>
                  <a:cubicBezTo>
                    <a:pt x="248073" y="436543"/>
                    <a:pt x="248073" y="426065"/>
                    <a:pt x="248073" y="415588"/>
                  </a:cubicBezTo>
                  <a:cubicBezTo>
                    <a:pt x="256646" y="414635"/>
                    <a:pt x="257598" y="415588"/>
                    <a:pt x="256646" y="425113"/>
                  </a:cubicBezTo>
                  <a:cubicBezTo>
                    <a:pt x="255693" y="432733"/>
                    <a:pt x="263313" y="444163"/>
                    <a:pt x="248073" y="448925"/>
                  </a:cubicBezTo>
                  <a:close/>
                  <a:moveTo>
                    <a:pt x="271886" y="447973"/>
                  </a:moveTo>
                  <a:cubicBezTo>
                    <a:pt x="269028" y="447973"/>
                    <a:pt x="266171" y="447973"/>
                    <a:pt x="262361" y="447973"/>
                  </a:cubicBezTo>
                  <a:cubicBezTo>
                    <a:pt x="262361" y="439400"/>
                    <a:pt x="261408" y="430828"/>
                    <a:pt x="262361" y="422255"/>
                  </a:cubicBezTo>
                  <a:cubicBezTo>
                    <a:pt x="262361" y="419398"/>
                    <a:pt x="266171" y="416540"/>
                    <a:pt x="269028" y="413683"/>
                  </a:cubicBezTo>
                  <a:cubicBezTo>
                    <a:pt x="269981" y="414635"/>
                    <a:pt x="270933" y="414635"/>
                    <a:pt x="271886" y="415588"/>
                  </a:cubicBezTo>
                  <a:cubicBezTo>
                    <a:pt x="271886" y="426065"/>
                    <a:pt x="271886" y="436543"/>
                    <a:pt x="271886" y="447973"/>
                  </a:cubicBezTo>
                  <a:close/>
                  <a:moveTo>
                    <a:pt x="273791" y="952798"/>
                  </a:moveTo>
                  <a:cubicBezTo>
                    <a:pt x="273791" y="942320"/>
                    <a:pt x="273791" y="932795"/>
                    <a:pt x="273791" y="922318"/>
                  </a:cubicBezTo>
                  <a:cubicBezTo>
                    <a:pt x="283316" y="921365"/>
                    <a:pt x="283316" y="921365"/>
                    <a:pt x="283316" y="942320"/>
                  </a:cubicBezTo>
                  <a:cubicBezTo>
                    <a:pt x="283316" y="947083"/>
                    <a:pt x="285221" y="956608"/>
                    <a:pt x="273791" y="952798"/>
                  </a:cubicBezTo>
                  <a:close/>
                  <a:moveTo>
                    <a:pt x="288078" y="446068"/>
                  </a:moveTo>
                  <a:cubicBezTo>
                    <a:pt x="278553" y="447973"/>
                    <a:pt x="278553" y="447973"/>
                    <a:pt x="278553" y="440353"/>
                  </a:cubicBezTo>
                  <a:cubicBezTo>
                    <a:pt x="278553" y="433685"/>
                    <a:pt x="277601" y="427018"/>
                    <a:pt x="278553" y="421303"/>
                  </a:cubicBezTo>
                  <a:cubicBezTo>
                    <a:pt x="278553" y="418445"/>
                    <a:pt x="282363" y="415588"/>
                    <a:pt x="285221" y="412730"/>
                  </a:cubicBezTo>
                  <a:cubicBezTo>
                    <a:pt x="286173" y="413683"/>
                    <a:pt x="287126" y="414635"/>
                    <a:pt x="288078" y="414635"/>
                  </a:cubicBezTo>
                  <a:cubicBezTo>
                    <a:pt x="288078" y="426065"/>
                    <a:pt x="288078" y="436543"/>
                    <a:pt x="288078" y="446068"/>
                  </a:cubicBezTo>
                  <a:close/>
                  <a:moveTo>
                    <a:pt x="292841" y="953750"/>
                  </a:moveTo>
                  <a:cubicBezTo>
                    <a:pt x="291888" y="952798"/>
                    <a:pt x="289983" y="952798"/>
                    <a:pt x="289031" y="951845"/>
                  </a:cubicBezTo>
                  <a:cubicBezTo>
                    <a:pt x="289031" y="942320"/>
                    <a:pt x="289031" y="931843"/>
                    <a:pt x="289031" y="918508"/>
                  </a:cubicBezTo>
                  <a:cubicBezTo>
                    <a:pt x="292841" y="922318"/>
                    <a:pt x="297603" y="925175"/>
                    <a:pt x="297603" y="926128"/>
                  </a:cubicBezTo>
                  <a:cubicBezTo>
                    <a:pt x="295698" y="935653"/>
                    <a:pt x="304271" y="947083"/>
                    <a:pt x="292841" y="953750"/>
                  </a:cubicBezTo>
                  <a:close/>
                  <a:moveTo>
                    <a:pt x="303318" y="447020"/>
                  </a:moveTo>
                  <a:cubicBezTo>
                    <a:pt x="293793" y="447973"/>
                    <a:pt x="293793" y="447973"/>
                    <a:pt x="293793" y="426065"/>
                  </a:cubicBezTo>
                  <a:cubicBezTo>
                    <a:pt x="293793" y="414635"/>
                    <a:pt x="293793" y="414635"/>
                    <a:pt x="303318" y="415588"/>
                  </a:cubicBezTo>
                  <a:cubicBezTo>
                    <a:pt x="303318" y="426065"/>
                    <a:pt x="303318" y="436543"/>
                    <a:pt x="303318" y="447020"/>
                  </a:cubicBezTo>
                  <a:close/>
                  <a:moveTo>
                    <a:pt x="312843" y="948035"/>
                  </a:moveTo>
                  <a:cubicBezTo>
                    <a:pt x="312843" y="949940"/>
                    <a:pt x="309986" y="951845"/>
                    <a:pt x="309033" y="953750"/>
                  </a:cubicBezTo>
                  <a:cubicBezTo>
                    <a:pt x="307128" y="952798"/>
                    <a:pt x="305223" y="950893"/>
                    <a:pt x="305223" y="949940"/>
                  </a:cubicBezTo>
                  <a:cubicBezTo>
                    <a:pt x="305223" y="941368"/>
                    <a:pt x="304271" y="933748"/>
                    <a:pt x="305223" y="925175"/>
                  </a:cubicBezTo>
                  <a:cubicBezTo>
                    <a:pt x="305223" y="923270"/>
                    <a:pt x="309033" y="922318"/>
                    <a:pt x="313796" y="919460"/>
                  </a:cubicBezTo>
                  <a:cubicBezTo>
                    <a:pt x="312843" y="930890"/>
                    <a:pt x="312843" y="939463"/>
                    <a:pt x="312843" y="948035"/>
                  </a:cubicBezTo>
                  <a:close/>
                  <a:moveTo>
                    <a:pt x="309986" y="447020"/>
                  </a:moveTo>
                  <a:cubicBezTo>
                    <a:pt x="309986" y="435590"/>
                    <a:pt x="309986" y="426065"/>
                    <a:pt x="309986" y="415588"/>
                  </a:cubicBezTo>
                  <a:cubicBezTo>
                    <a:pt x="319511" y="414635"/>
                    <a:pt x="319511" y="414635"/>
                    <a:pt x="319511" y="424160"/>
                  </a:cubicBezTo>
                  <a:cubicBezTo>
                    <a:pt x="320463" y="447973"/>
                    <a:pt x="320463" y="447973"/>
                    <a:pt x="309986" y="447020"/>
                  </a:cubicBezTo>
                  <a:close/>
                  <a:moveTo>
                    <a:pt x="320463" y="952798"/>
                  </a:moveTo>
                  <a:cubicBezTo>
                    <a:pt x="318558" y="921365"/>
                    <a:pt x="318558" y="921365"/>
                    <a:pt x="328083" y="921365"/>
                  </a:cubicBezTo>
                  <a:cubicBezTo>
                    <a:pt x="330941" y="944225"/>
                    <a:pt x="329036" y="952798"/>
                    <a:pt x="320463" y="952798"/>
                  </a:cubicBezTo>
                  <a:close/>
                  <a:moveTo>
                    <a:pt x="326178" y="447020"/>
                  </a:moveTo>
                  <a:cubicBezTo>
                    <a:pt x="326178" y="436543"/>
                    <a:pt x="326178" y="426065"/>
                    <a:pt x="326178" y="415588"/>
                  </a:cubicBezTo>
                  <a:cubicBezTo>
                    <a:pt x="336656" y="413683"/>
                    <a:pt x="333798" y="421303"/>
                    <a:pt x="333798" y="426065"/>
                  </a:cubicBezTo>
                  <a:cubicBezTo>
                    <a:pt x="333798" y="447020"/>
                    <a:pt x="333798" y="447020"/>
                    <a:pt x="326178" y="447020"/>
                  </a:cubicBezTo>
                  <a:close/>
                  <a:moveTo>
                    <a:pt x="343323" y="946130"/>
                  </a:moveTo>
                  <a:cubicBezTo>
                    <a:pt x="343323" y="948988"/>
                    <a:pt x="340466" y="950893"/>
                    <a:pt x="338561" y="952798"/>
                  </a:cubicBezTo>
                  <a:cubicBezTo>
                    <a:pt x="337608" y="950893"/>
                    <a:pt x="334751" y="948988"/>
                    <a:pt x="334751" y="946130"/>
                  </a:cubicBezTo>
                  <a:cubicBezTo>
                    <a:pt x="333798" y="937558"/>
                    <a:pt x="334751" y="929938"/>
                    <a:pt x="334751" y="920413"/>
                  </a:cubicBezTo>
                  <a:cubicBezTo>
                    <a:pt x="337608" y="920413"/>
                    <a:pt x="340466" y="920413"/>
                    <a:pt x="344276" y="920413"/>
                  </a:cubicBezTo>
                  <a:cubicBezTo>
                    <a:pt x="343323" y="929938"/>
                    <a:pt x="344276" y="938510"/>
                    <a:pt x="343323" y="946130"/>
                  </a:cubicBezTo>
                  <a:close/>
                  <a:moveTo>
                    <a:pt x="344276" y="447973"/>
                  </a:moveTo>
                  <a:cubicBezTo>
                    <a:pt x="343323" y="447973"/>
                    <a:pt x="340466" y="445115"/>
                    <a:pt x="340466" y="444163"/>
                  </a:cubicBezTo>
                  <a:cubicBezTo>
                    <a:pt x="340466" y="434638"/>
                    <a:pt x="340466" y="425113"/>
                    <a:pt x="340466" y="412730"/>
                  </a:cubicBezTo>
                  <a:cubicBezTo>
                    <a:pt x="345228" y="415588"/>
                    <a:pt x="348086" y="417493"/>
                    <a:pt x="348086" y="418445"/>
                  </a:cubicBezTo>
                  <a:cubicBezTo>
                    <a:pt x="349038" y="427018"/>
                    <a:pt x="348086" y="435590"/>
                    <a:pt x="348086" y="444163"/>
                  </a:cubicBezTo>
                  <a:cubicBezTo>
                    <a:pt x="349038" y="446068"/>
                    <a:pt x="346181" y="447973"/>
                    <a:pt x="344276" y="447973"/>
                  </a:cubicBezTo>
                  <a:close/>
                  <a:moveTo>
                    <a:pt x="358563" y="951845"/>
                  </a:moveTo>
                  <a:cubicBezTo>
                    <a:pt x="349991" y="952798"/>
                    <a:pt x="349038" y="951845"/>
                    <a:pt x="349991" y="940415"/>
                  </a:cubicBezTo>
                  <a:cubicBezTo>
                    <a:pt x="350943" y="933748"/>
                    <a:pt x="343323" y="922318"/>
                    <a:pt x="358563" y="919460"/>
                  </a:cubicBezTo>
                  <a:cubicBezTo>
                    <a:pt x="358563" y="931843"/>
                    <a:pt x="358563" y="942320"/>
                    <a:pt x="358563" y="951845"/>
                  </a:cubicBezTo>
                  <a:close/>
                  <a:moveTo>
                    <a:pt x="365231" y="439400"/>
                  </a:moveTo>
                  <a:cubicBezTo>
                    <a:pt x="365231" y="447020"/>
                    <a:pt x="365231" y="447020"/>
                    <a:pt x="355706" y="447020"/>
                  </a:cubicBezTo>
                  <a:cubicBezTo>
                    <a:pt x="355706" y="435590"/>
                    <a:pt x="355706" y="426065"/>
                    <a:pt x="355706" y="415588"/>
                  </a:cubicBezTo>
                  <a:cubicBezTo>
                    <a:pt x="365231" y="415588"/>
                    <a:pt x="365231" y="415588"/>
                    <a:pt x="365231" y="439400"/>
                  </a:cubicBezTo>
                  <a:close/>
                  <a:moveTo>
                    <a:pt x="374756" y="954703"/>
                  </a:moveTo>
                  <a:cubicBezTo>
                    <a:pt x="370946" y="953750"/>
                    <a:pt x="366183" y="952798"/>
                    <a:pt x="366183" y="951845"/>
                  </a:cubicBezTo>
                  <a:cubicBezTo>
                    <a:pt x="365231" y="942320"/>
                    <a:pt x="365231" y="932795"/>
                    <a:pt x="366183" y="923270"/>
                  </a:cubicBezTo>
                  <a:cubicBezTo>
                    <a:pt x="366183" y="922318"/>
                    <a:pt x="371898" y="921365"/>
                    <a:pt x="374756" y="921365"/>
                  </a:cubicBezTo>
                  <a:cubicBezTo>
                    <a:pt x="374756" y="931843"/>
                    <a:pt x="374756" y="942320"/>
                    <a:pt x="374756" y="954703"/>
                  </a:cubicBezTo>
                  <a:close/>
                  <a:moveTo>
                    <a:pt x="377613" y="447020"/>
                  </a:moveTo>
                  <a:cubicBezTo>
                    <a:pt x="365231" y="439400"/>
                    <a:pt x="374756" y="426065"/>
                    <a:pt x="370946" y="416540"/>
                  </a:cubicBezTo>
                  <a:cubicBezTo>
                    <a:pt x="381423" y="414635"/>
                    <a:pt x="382376" y="419398"/>
                    <a:pt x="377613" y="447020"/>
                  </a:cubicBezTo>
                  <a:close/>
                  <a:moveTo>
                    <a:pt x="389996" y="952798"/>
                  </a:moveTo>
                  <a:cubicBezTo>
                    <a:pt x="387138" y="952798"/>
                    <a:pt x="384281" y="952798"/>
                    <a:pt x="380471" y="952798"/>
                  </a:cubicBezTo>
                  <a:cubicBezTo>
                    <a:pt x="380471" y="942320"/>
                    <a:pt x="380471" y="931843"/>
                    <a:pt x="380471" y="921365"/>
                  </a:cubicBezTo>
                  <a:cubicBezTo>
                    <a:pt x="391901" y="921365"/>
                    <a:pt x="391901" y="921365"/>
                    <a:pt x="389996" y="952798"/>
                  </a:cubicBezTo>
                  <a:close/>
                  <a:moveTo>
                    <a:pt x="406188" y="952798"/>
                  </a:moveTo>
                  <a:cubicBezTo>
                    <a:pt x="394758" y="953750"/>
                    <a:pt x="394758" y="952798"/>
                    <a:pt x="396663" y="921365"/>
                  </a:cubicBezTo>
                  <a:cubicBezTo>
                    <a:pt x="399521" y="921365"/>
                    <a:pt x="402378" y="921365"/>
                    <a:pt x="406188" y="921365"/>
                  </a:cubicBezTo>
                  <a:cubicBezTo>
                    <a:pt x="406188" y="931843"/>
                    <a:pt x="406188" y="942320"/>
                    <a:pt x="406188" y="9527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1EC75AFE-1B68-4F59-9498-1BB2AAD95823}"/>
                </a:ext>
              </a:extLst>
            </p:cNvPr>
            <p:cNvSpPr/>
            <p:nvPr/>
          </p:nvSpPr>
          <p:spPr>
            <a:xfrm>
              <a:off x="6669404" y="2916555"/>
              <a:ext cx="1617344" cy="1029652"/>
            </a:xfrm>
            <a:custGeom>
              <a:avLst/>
              <a:gdLst>
                <a:gd name="connsiteX0" fmla="*/ 1580198 w 1617344"/>
                <a:gd name="connsiteY0" fmla="*/ 222885 h 1029652"/>
                <a:gd name="connsiteX1" fmla="*/ 1580198 w 1617344"/>
                <a:gd name="connsiteY1" fmla="*/ 206693 h 1029652"/>
                <a:gd name="connsiteX2" fmla="*/ 1568767 w 1617344"/>
                <a:gd name="connsiteY2" fmla="*/ 184785 h 1029652"/>
                <a:gd name="connsiteX3" fmla="*/ 1559242 w 1617344"/>
                <a:gd name="connsiteY3" fmla="*/ 186690 h 1029652"/>
                <a:gd name="connsiteX4" fmla="*/ 1520190 w 1617344"/>
                <a:gd name="connsiteY4" fmla="*/ 184785 h 1029652"/>
                <a:gd name="connsiteX5" fmla="*/ 1513523 w 1617344"/>
                <a:gd name="connsiteY5" fmla="*/ 219075 h 1029652"/>
                <a:gd name="connsiteX6" fmla="*/ 1476375 w 1617344"/>
                <a:gd name="connsiteY6" fmla="*/ 219075 h 1029652"/>
                <a:gd name="connsiteX7" fmla="*/ 1473517 w 1617344"/>
                <a:gd name="connsiteY7" fmla="*/ 230505 h 1029652"/>
                <a:gd name="connsiteX8" fmla="*/ 1467802 w 1617344"/>
                <a:gd name="connsiteY8" fmla="*/ 231458 h 1029652"/>
                <a:gd name="connsiteX9" fmla="*/ 1456373 w 1617344"/>
                <a:gd name="connsiteY9" fmla="*/ 237173 h 1029652"/>
                <a:gd name="connsiteX10" fmla="*/ 1460182 w 1617344"/>
                <a:gd name="connsiteY10" fmla="*/ 257175 h 1029652"/>
                <a:gd name="connsiteX11" fmla="*/ 1463992 w 1617344"/>
                <a:gd name="connsiteY11" fmla="*/ 264795 h 1029652"/>
                <a:gd name="connsiteX12" fmla="*/ 1463992 w 1617344"/>
                <a:gd name="connsiteY12" fmla="*/ 447675 h 1029652"/>
                <a:gd name="connsiteX13" fmla="*/ 1454467 w 1617344"/>
                <a:gd name="connsiteY13" fmla="*/ 448628 h 1029652"/>
                <a:gd name="connsiteX14" fmla="*/ 1453515 w 1617344"/>
                <a:gd name="connsiteY14" fmla="*/ 445770 h 1029652"/>
                <a:gd name="connsiteX15" fmla="*/ 1452563 w 1617344"/>
                <a:gd name="connsiteY15" fmla="*/ 394335 h 1029652"/>
                <a:gd name="connsiteX16" fmla="*/ 1452563 w 1617344"/>
                <a:gd name="connsiteY16" fmla="*/ 391478 h 1029652"/>
                <a:gd name="connsiteX17" fmla="*/ 1444942 w 1617344"/>
                <a:gd name="connsiteY17" fmla="*/ 380048 h 1029652"/>
                <a:gd name="connsiteX18" fmla="*/ 1444942 w 1617344"/>
                <a:gd name="connsiteY18" fmla="*/ 364808 h 1029652"/>
                <a:gd name="connsiteX19" fmla="*/ 1405890 w 1617344"/>
                <a:gd name="connsiteY19" fmla="*/ 364808 h 1029652"/>
                <a:gd name="connsiteX20" fmla="*/ 1405890 w 1617344"/>
                <a:gd name="connsiteY20" fmla="*/ 327660 h 1029652"/>
                <a:gd name="connsiteX21" fmla="*/ 1369695 w 1617344"/>
                <a:gd name="connsiteY21" fmla="*/ 319088 h 1029652"/>
                <a:gd name="connsiteX22" fmla="*/ 1351598 w 1617344"/>
                <a:gd name="connsiteY22" fmla="*/ 329565 h 1029652"/>
                <a:gd name="connsiteX23" fmla="*/ 1346835 w 1617344"/>
                <a:gd name="connsiteY23" fmla="*/ 318135 h 1029652"/>
                <a:gd name="connsiteX24" fmla="*/ 1343025 w 1617344"/>
                <a:gd name="connsiteY24" fmla="*/ 318135 h 1029652"/>
                <a:gd name="connsiteX25" fmla="*/ 1343025 w 1617344"/>
                <a:gd name="connsiteY25" fmla="*/ 340043 h 1029652"/>
                <a:gd name="connsiteX26" fmla="*/ 1337310 w 1617344"/>
                <a:gd name="connsiteY26" fmla="*/ 354330 h 1029652"/>
                <a:gd name="connsiteX27" fmla="*/ 1336357 w 1617344"/>
                <a:gd name="connsiteY27" fmla="*/ 360998 h 1029652"/>
                <a:gd name="connsiteX28" fmla="*/ 1337310 w 1617344"/>
                <a:gd name="connsiteY28" fmla="*/ 373380 h 1029652"/>
                <a:gd name="connsiteX29" fmla="*/ 1328738 w 1617344"/>
                <a:gd name="connsiteY29" fmla="*/ 372428 h 1029652"/>
                <a:gd name="connsiteX30" fmla="*/ 1323023 w 1617344"/>
                <a:gd name="connsiteY30" fmla="*/ 365760 h 1029652"/>
                <a:gd name="connsiteX31" fmla="*/ 1298257 w 1617344"/>
                <a:gd name="connsiteY31" fmla="*/ 366713 h 1029652"/>
                <a:gd name="connsiteX32" fmla="*/ 1295400 w 1617344"/>
                <a:gd name="connsiteY32" fmla="*/ 372428 h 1029652"/>
                <a:gd name="connsiteX33" fmla="*/ 1291590 w 1617344"/>
                <a:gd name="connsiteY33" fmla="*/ 492443 h 1029652"/>
                <a:gd name="connsiteX34" fmla="*/ 1291590 w 1617344"/>
                <a:gd name="connsiteY34" fmla="*/ 539115 h 1029652"/>
                <a:gd name="connsiteX35" fmla="*/ 1288732 w 1617344"/>
                <a:gd name="connsiteY35" fmla="*/ 539115 h 1029652"/>
                <a:gd name="connsiteX36" fmla="*/ 1288732 w 1617344"/>
                <a:gd name="connsiteY36" fmla="*/ 501015 h 1029652"/>
                <a:gd name="connsiteX37" fmla="*/ 1246823 w 1617344"/>
                <a:gd name="connsiteY37" fmla="*/ 501015 h 1029652"/>
                <a:gd name="connsiteX38" fmla="*/ 1246823 w 1617344"/>
                <a:gd name="connsiteY38" fmla="*/ 457200 h 1029652"/>
                <a:gd name="connsiteX39" fmla="*/ 1236345 w 1617344"/>
                <a:gd name="connsiteY39" fmla="*/ 445770 h 1029652"/>
                <a:gd name="connsiteX40" fmla="*/ 1229677 w 1617344"/>
                <a:gd name="connsiteY40" fmla="*/ 437198 h 1029652"/>
                <a:gd name="connsiteX41" fmla="*/ 1229677 w 1617344"/>
                <a:gd name="connsiteY41" fmla="*/ 406718 h 1029652"/>
                <a:gd name="connsiteX42" fmla="*/ 1210627 w 1617344"/>
                <a:gd name="connsiteY42" fmla="*/ 419100 h 1029652"/>
                <a:gd name="connsiteX43" fmla="*/ 1210627 w 1617344"/>
                <a:gd name="connsiteY43" fmla="*/ 498158 h 1029652"/>
                <a:gd name="connsiteX44" fmla="*/ 1193482 w 1617344"/>
                <a:gd name="connsiteY44" fmla="*/ 498158 h 1029652"/>
                <a:gd name="connsiteX45" fmla="*/ 1193482 w 1617344"/>
                <a:gd name="connsiteY45" fmla="*/ 486728 h 1029652"/>
                <a:gd name="connsiteX46" fmla="*/ 1192530 w 1617344"/>
                <a:gd name="connsiteY46" fmla="*/ 160020 h 1029652"/>
                <a:gd name="connsiteX47" fmla="*/ 1172527 w 1617344"/>
                <a:gd name="connsiteY47" fmla="*/ 139065 h 1029652"/>
                <a:gd name="connsiteX48" fmla="*/ 1165860 w 1617344"/>
                <a:gd name="connsiteY48" fmla="*/ 138113 h 1029652"/>
                <a:gd name="connsiteX49" fmla="*/ 1165860 w 1617344"/>
                <a:gd name="connsiteY49" fmla="*/ 121920 h 1029652"/>
                <a:gd name="connsiteX50" fmla="*/ 1150620 w 1617344"/>
                <a:gd name="connsiteY50" fmla="*/ 100965 h 1029652"/>
                <a:gd name="connsiteX51" fmla="*/ 1127760 w 1617344"/>
                <a:gd name="connsiteY51" fmla="*/ 88583 h 1029652"/>
                <a:gd name="connsiteX52" fmla="*/ 1125855 w 1617344"/>
                <a:gd name="connsiteY52" fmla="*/ 78105 h 1029652"/>
                <a:gd name="connsiteX53" fmla="*/ 1125855 w 1617344"/>
                <a:gd name="connsiteY53" fmla="*/ 64770 h 1029652"/>
                <a:gd name="connsiteX54" fmla="*/ 1122045 w 1617344"/>
                <a:gd name="connsiteY54" fmla="*/ 63818 h 1029652"/>
                <a:gd name="connsiteX55" fmla="*/ 1116330 w 1617344"/>
                <a:gd name="connsiteY55" fmla="*/ 76200 h 1029652"/>
                <a:gd name="connsiteX56" fmla="*/ 1099185 w 1617344"/>
                <a:gd name="connsiteY56" fmla="*/ 111443 h 1029652"/>
                <a:gd name="connsiteX57" fmla="*/ 1094423 w 1617344"/>
                <a:gd name="connsiteY57" fmla="*/ 119063 h 1029652"/>
                <a:gd name="connsiteX58" fmla="*/ 1074420 w 1617344"/>
                <a:gd name="connsiteY58" fmla="*/ 149543 h 1029652"/>
                <a:gd name="connsiteX59" fmla="*/ 1058227 w 1617344"/>
                <a:gd name="connsiteY59" fmla="*/ 179070 h 1029652"/>
                <a:gd name="connsiteX60" fmla="*/ 1059180 w 1617344"/>
                <a:gd name="connsiteY60" fmla="*/ 392430 h 1029652"/>
                <a:gd name="connsiteX61" fmla="*/ 1058227 w 1617344"/>
                <a:gd name="connsiteY61" fmla="*/ 461010 h 1029652"/>
                <a:gd name="connsiteX62" fmla="*/ 1054417 w 1617344"/>
                <a:gd name="connsiteY62" fmla="*/ 470535 h 1029652"/>
                <a:gd name="connsiteX63" fmla="*/ 1051560 w 1617344"/>
                <a:gd name="connsiteY63" fmla="*/ 469583 h 1029652"/>
                <a:gd name="connsiteX64" fmla="*/ 1051560 w 1617344"/>
                <a:gd name="connsiteY64" fmla="*/ 421958 h 1029652"/>
                <a:gd name="connsiteX65" fmla="*/ 1040130 w 1617344"/>
                <a:gd name="connsiteY65" fmla="*/ 410528 h 1029652"/>
                <a:gd name="connsiteX66" fmla="*/ 971550 w 1617344"/>
                <a:gd name="connsiteY66" fmla="*/ 410528 h 1029652"/>
                <a:gd name="connsiteX67" fmla="*/ 971550 w 1617344"/>
                <a:gd name="connsiteY67" fmla="*/ 461010 h 1029652"/>
                <a:gd name="connsiteX68" fmla="*/ 971550 w 1617344"/>
                <a:gd name="connsiteY68" fmla="*/ 519113 h 1029652"/>
                <a:gd name="connsiteX69" fmla="*/ 967740 w 1617344"/>
                <a:gd name="connsiteY69" fmla="*/ 526733 h 1029652"/>
                <a:gd name="connsiteX70" fmla="*/ 962977 w 1617344"/>
                <a:gd name="connsiteY70" fmla="*/ 525780 h 1029652"/>
                <a:gd name="connsiteX71" fmla="*/ 962977 w 1617344"/>
                <a:gd name="connsiteY71" fmla="*/ 448628 h 1029652"/>
                <a:gd name="connsiteX72" fmla="*/ 955357 w 1617344"/>
                <a:gd name="connsiteY72" fmla="*/ 447675 h 1029652"/>
                <a:gd name="connsiteX73" fmla="*/ 949642 w 1617344"/>
                <a:gd name="connsiteY73" fmla="*/ 448628 h 1029652"/>
                <a:gd name="connsiteX74" fmla="*/ 944880 w 1617344"/>
                <a:gd name="connsiteY74" fmla="*/ 526733 h 1029652"/>
                <a:gd name="connsiteX75" fmla="*/ 940117 w 1617344"/>
                <a:gd name="connsiteY75" fmla="*/ 526733 h 1029652"/>
                <a:gd name="connsiteX76" fmla="*/ 940117 w 1617344"/>
                <a:gd name="connsiteY76" fmla="*/ 511493 h 1029652"/>
                <a:gd name="connsiteX77" fmla="*/ 930592 w 1617344"/>
                <a:gd name="connsiteY77" fmla="*/ 472440 h 1029652"/>
                <a:gd name="connsiteX78" fmla="*/ 927735 w 1617344"/>
                <a:gd name="connsiteY78" fmla="*/ 470535 h 1029652"/>
                <a:gd name="connsiteX79" fmla="*/ 923925 w 1617344"/>
                <a:gd name="connsiteY79" fmla="*/ 473393 h 1029652"/>
                <a:gd name="connsiteX80" fmla="*/ 922972 w 1617344"/>
                <a:gd name="connsiteY80" fmla="*/ 486728 h 1029652"/>
                <a:gd name="connsiteX81" fmla="*/ 909638 w 1617344"/>
                <a:gd name="connsiteY81" fmla="*/ 503873 h 1029652"/>
                <a:gd name="connsiteX82" fmla="*/ 905827 w 1617344"/>
                <a:gd name="connsiteY82" fmla="*/ 805815 h 1029652"/>
                <a:gd name="connsiteX83" fmla="*/ 904875 w 1617344"/>
                <a:gd name="connsiteY83" fmla="*/ 810578 h 1029652"/>
                <a:gd name="connsiteX84" fmla="*/ 895350 w 1617344"/>
                <a:gd name="connsiteY84" fmla="*/ 813435 h 1029652"/>
                <a:gd name="connsiteX85" fmla="*/ 895350 w 1617344"/>
                <a:gd name="connsiteY85" fmla="*/ 842963 h 1029652"/>
                <a:gd name="connsiteX86" fmla="*/ 892492 w 1617344"/>
                <a:gd name="connsiteY86" fmla="*/ 842963 h 1029652"/>
                <a:gd name="connsiteX87" fmla="*/ 892492 w 1617344"/>
                <a:gd name="connsiteY87" fmla="*/ 798195 h 1029652"/>
                <a:gd name="connsiteX88" fmla="*/ 892492 w 1617344"/>
                <a:gd name="connsiteY88" fmla="*/ 359093 h 1029652"/>
                <a:gd name="connsiteX89" fmla="*/ 874395 w 1617344"/>
                <a:gd name="connsiteY89" fmla="*/ 340043 h 1029652"/>
                <a:gd name="connsiteX90" fmla="*/ 863917 w 1617344"/>
                <a:gd name="connsiteY90" fmla="*/ 339090 h 1029652"/>
                <a:gd name="connsiteX91" fmla="*/ 863917 w 1617344"/>
                <a:gd name="connsiteY91" fmla="*/ 286703 h 1029652"/>
                <a:gd name="connsiteX92" fmla="*/ 801052 w 1617344"/>
                <a:gd name="connsiteY92" fmla="*/ 286703 h 1029652"/>
                <a:gd name="connsiteX93" fmla="*/ 801052 w 1617344"/>
                <a:gd name="connsiteY93" fmla="*/ 271463 h 1029652"/>
                <a:gd name="connsiteX94" fmla="*/ 800100 w 1617344"/>
                <a:gd name="connsiteY94" fmla="*/ 162878 h 1029652"/>
                <a:gd name="connsiteX95" fmla="*/ 788670 w 1617344"/>
                <a:gd name="connsiteY95" fmla="*/ 95250 h 1029652"/>
                <a:gd name="connsiteX96" fmla="*/ 785813 w 1617344"/>
                <a:gd name="connsiteY96" fmla="*/ 68580 h 1029652"/>
                <a:gd name="connsiteX97" fmla="*/ 780097 w 1617344"/>
                <a:gd name="connsiteY97" fmla="*/ 60008 h 1029652"/>
                <a:gd name="connsiteX98" fmla="*/ 770572 w 1617344"/>
                <a:gd name="connsiteY98" fmla="*/ 69533 h 1029652"/>
                <a:gd name="connsiteX99" fmla="*/ 762952 w 1617344"/>
                <a:gd name="connsiteY99" fmla="*/ 88583 h 1029652"/>
                <a:gd name="connsiteX100" fmla="*/ 750570 w 1617344"/>
                <a:gd name="connsiteY100" fmla="*/ 130493 h 1029652"/>
                <a:gd name="connsiteX101" fmla="*/ 747713 w 1617344"/>
                <a:gd name="connsiteY101" fmla="*/ 259080 h 1029652"/>
                <a:gd name="connsiteX102" fmla="*/ 744855 w 1617344"/>
                <a:gd name="connsiteY102" fmla="*/ 266700 h 1029652"/>
                <a:gd name="connsiteX103" fmla="*/ 744855 w 1617344"/>
                <a:gd name="connsiteY103" fmla="*/ 249555 h 1029652"/>
                <a:gd name="connsiteX104" fmla="*/ 726757 w 1617344"/>
                <a:gd name="connsiteY104" fmla="*/ 231458 h 1029652"/>
                <a:gd name="connsiteX105" fmla="*/ 705802 w 1617344"/>
                <a:gd name="connsiteY105" fmla="*/ 252413 h 1029652"/>
                <a:gd name="connsiteX106" fmla="*/ 700088 w 1617344"/>
                <a:gd name="connsiteY106" fmla="*/ 376238 h 1029652"/>
                <a:gd name="connsiteX107" fmla="*/ 681990 w 1617344"/>
                <a:gd name="connsiteY107" fmla="*/ 422910 h 1029652"/>
                <a:gd name="connsiteX108" fmla="*/ 668655 w 1617344"/>
                <a:gd name="connsiteY108" fmla="*/ 422910 h 1029652"/>
                <a:gd name="connsiteX109" fmla="*/ 666750 w 1617344"/>
                <a:gd name="connsiteY109" fmla="*/ 405765 h 1029652"/>
                <a:gd name="connsiteX110" fmla="*/ 641985 w 1617344"/>
                <a:gd name="connsiteY110" fmla="*/ 405765 h 1029652"/>
                <a:gd name="connsiteX111" fmla="*/ 631507 w 1617344"/>
                <a:gd name="connsiteY111" fmla="*/ 362903 h 1029652"/>
                <a:gd name="connsiteX112" fmla="*/ 627697 w 1617344"/>
                <a:gd name="connsiteY112" fmla="*/ 362903 h 1029652"/>
                <a:gd name="connsiteX113" fmla="*/ 616267 w 1617344"/>
                <a:gd name="connsiteY113" fmla="*/ 405765 h 1029652"/>
                <a:gd name="connsiteX114" fmla="*/ 604838 w 1617344"/>
                <a:gd name="connsiteY114" fmla="*/ 405765 h 1029652"/>
                <a:gd name="connsiteX115" fmla="*/ 601980 w 1617344"/>
                <a:gd name="connsiteY115" fmla="*/ 389573 h 1029652"/>
                <a:gd name="connsiteX116" fmla="*/ 603885 w 1617344"/>
                <a:gd name="connsiteY116" fmla="*/ 374333 h 1029652"/>
                <a:gd name="connsiteX117" fmla="*/ 603885 w 1617344"/>
                <a:gd name="connsiteY117" fmla="*/ 260033 h 1029652"/>
                <a:gd name="connsiteX118" fmla="*/ 597217 w 1617344"/>
                <a:gd name="connsiteY118" fmla="*/ 120968 h 1029652"/>
                <a:gd name="connsiteX119" fmla="*/ 583882 w 1617344"/>
                <a:gd name="connsiteY119" fmla="*/ 62865 h 1029652"/>
                <a:gd name="connsiteX120" fmla="*/ 575310 w 1617344"/>
                <a:gd name="connsiteY120" fmla="*/ 57150 h 1029652"/>
                <a:gd name="connsiteX121" fmla="*/ 566738 w 1617344"/>
                <a:gd name="connsiteY121" fmla="*/ 63818 h 1029652"/>
                <a:gd name="connsiteX122" fmla="*/ 559117 w 1617344"/>
                <a:gd name="connsiteY122" fmla="*/ 102870 h 1029652"/>
                <a:gd name="connsiteX123" fmla="*/ 513397 w 1617344"/>
                <a:gd name="connsiteY123" fmla="*/ 95250 h 1029652"/>
                <a:gd name="connsiteX124" fmla="*/ 507682 w 1617344"/>
                <a:gd name="connsiteY124" fmla="*/ 100965 h 1029652"/>
                <a:gd name="connsiteX125" fmla="*/ 482917 w 1617344"/>
                <a:gd name="connsiteY125" fmla="*/ 160973 h 1029652"/>
                <a:gd name="connsiteX126" fmla="*/ 476250 w 1617344"/>
                <a:gd name="connsiteY126" fmla="*/ 206693 h 1029652"/>
                <a:gd name="connsiteX127" fmla="*/ 492442 w 1617344"/>
                <a:gd name="connsiteY127" fmla="*/ 206693 h 1029652"/>
                <a:gd name="connsiteX128" fmla="*/ 492442 w 1617344"/>
                <a:gd name="connsiteY128" fmla="*/ 231458 h 1029652"/>
                <a:gd name="connsiteX129" fmla="*/ 476250 w 1617344"/>
                <a:gd name="connsiteY129" fmla="*/ 229553 h 1029652"/>
                <a:gd name="connsiteX130" fmla="*/ 476250 w 1617344"/>
                <a:gd name="connsiteY130" fmla="*/ 374333 h 1029652"/>
                <a:gd name="connsiteX131" fmla="*/ 461010 w 1617344"/>
                <a:gd name="connsiteY131" fmla="*/ 376238 h 1029652"/>
                <a:gd name="connsiteX132" fmla="*/ 461010 w 1617344"/>
                <a:gd name="connsiteY132" fmla="*/ 434340 h 1029652"/>
                <a:gd name="connsiteX133" fmla="*/ 456247 w 1617344"/>
                <a:gd name="connsiteY133" fmla="*/ 444818 h 1029652"/>
                <a:gd name="connsiteX134" fmla="*/ 453390 w 1617344"/>
                <a:gd name="connsiteY134" fmla="*/ 452438 h 1029652"/>
                <a:gd name="connsiteX135" fmla="*/ 453390 w 1617344"/>
                <a:gd name="connsiteY135" fmla="*/ 476250 h 1029652"/>
                <a:gd name="connsiteX136" fmla="*/ 449580 w 1617344"/>
                <a:gd name="connsiteY136" fmla="*/ 482918 h 1029652"/>
                <a:gd name="connsiteX137" fmla="*/ 444817 w 1617344"/>
                <a:gd name="connsiteY137" fmla="*/ 476250 h 1029652"/>
                <a:gd name="connsiteX138" fmla="*/ 443865 w 1617344"/>
                <a:gd name="connsiteY138" fmla="*/ 388620 h 1029652"/>
                <a:gd name="connsiteX139" fmla="*/ 442913 w 1617344"/>
                <a:gd name="connsiteY139" fmla="*/ 220980 h 1029652"/>
                <a:gd name="connsiteX140" fmla="*/ 437197 w 1617344"/>
                <a:gd name="connsiteY140" fmla="*/ 105728 h 1029652"/>
                <a:gd name="connsiteX141" fmla="*/ 437197 w 1617344"/>
                <a:gd name="connsiteY141" fmla="*/ 99060 h 1029652"/>
                <a:gd name="connsiteX142" fmla="*/ 427672 w 1617344"/>
                <a:gd name="connsiteY142" fmla="*/ 0 h 1029652"/>
                <a:gd name="connsiteX143" fmla="*/ 403860 w 1617344"/>
                <a:gd name="connsiteY143" fmla="*/ 0 h 1029652"/>
                <a:gd name="connsiteX144" fmla="*/ 401955 w 1617344"/>
                <a:gd name="connsiteY144" fmla="*/ 11430 h 1029652"/>
                <a:gd name="connsiteX145" fmla="*/ 391477 w 1617344"/>
                <a:gd name="connsiteY145" fmla="*/ 17145 h 1029652"/>
                <a:gd name="connsiteX146" fmla="*/ 358140 w 1617344"/>
                <a:gd name="connsiteY146" fmla="*/ 17145 h 1029652"/>
                <a:gd name="connsiteX147" fmla="*/ 344805 w 1617344"/>
                <a:gd name="connsiteY147" fmla="*/ 30480 h 1029652"/>
                <a:gd name="connsiteX148" fmla="*/ 344805 w 1617344"/>
                <a:gd name="connsiteY148" fmla="*/ 142875 h 1029652"/>
                <a:gd name="connsiteX149" fmla="*/ 344805 w 1617344"/>
                <a:gd name="connsiteY149" fmla="*/ 159068 h 1029652"/>
                <a:gd name="connsiteX150" fmla="*/ 318135 w 1617344"/>
                <a:gd name="connsiteY150" fmla="*/ 159068 h 1029652"/>
                <a:gd name="connsiteX151" fmla="*/ 318135 w 1617344"/>
                <a:gd name="connsiteY151" fmla="*/ 240983 h 1029652"/>
                <a:gd name="connsiteX152" fmla="*/ 285750 w 1617344"/>
                <a:gd name="connsiteY152" fmla="*/ 240983 h 1029652"/>
                <a:gd name="connsiteX153" fmla="*/ 282892 w 1617344"/>
                <a:gd name="connsiteY153" fmla="*/ 255270 h 1029652"/>
                <a:gd name="connsiteX154" fmla="*/ 266700 w 1617344"/>
                <a:gd name="connsiteY154" fmla="*/ 257175 h 1029652"/>
                <a:gd name="connsiteX155" fmla="*/ 266700 w 1617344"/>
                <a:gd name="connsiteY155" fmla="*/ 322898 h 1029652"/>
                <a:gd name="connsiteX156" fmla="*/ 247650 w 1617344"/>
                <a:gd name="connsiteY156" fmla="*/ 322898 h 1029652"/>
                <a:gd name="connsiteX157" fmla="*/ 230505 w 1617344"/>
                <a:gd name="connsiteY157" fmla="*/ 340043 h 1029652"/>
                <a:gd name="connsiteX158" fmla="*/ 230505 w 1617344"/>
                <a:gd name="connsiteY158" fmla="*/ 442913 h 1029652"/>
                <a:gd name="connsiteX159" fmla="*/ 225742 w 1617344"/>
                <a:gd name="connsiteY159" fmla="*/ 458153 h 1029652"/>
                <a:gd name="connsiteX160" fmla="*/ 220980 w 1617344"/>
                <a:gd name="connsiteY160" fmla="*/ 457200 h 1029652"/>
                <a:gd name="connsiteX161" fmla="*/ 220980 w 1617344"/>
                <a:gd name="connsiteY161" fmla="*/ 441960 h 1029652"/>
                <a:gd name="connsiteX162" fmla="*/ 220980 w 1617344"/>
                <a:gd name="connsiteY162" fmla="*/ 344805 h 1029652"/>
                <a:gd name="connsiteX163" fmla="*/ 214313 w 1617344"/>
                <a:gd name="connsiteY163" fmla="*/ 284798 h 1029652"/>
                <a:gd name="connsiteX164" fmla="*/ 158115 w 1617344"/>
                <a:gd name="connsiteY164" fmla="*/ 284798 h 1029652"/>
                <a:gd name="connsiteX165" fmla="*/ 141922 w 1617344"/>
                <a:gd name="connsiteY165" fmla="*/ 338138 h 1029652"/>
                <a:gd name="connsiteX166" fmla="*/ 141922 w 1617344"/>
                <a:gd name="connsiteY166" fmla="*/ 523875 h 1029652"/>
                <a:gd name="connsiteX167" fmla="*/ 140017 w 1617344"/>
                <a:gd name="connsiteY167" fmla="*/ 524828 h 1029652"/>
                <a:gd name="connsiteX168" fmla="*/ 132397 w 1617344"/>
                <a:gd name="connsiteY168" fmla="*/ 510540 h 1029652"/>
                <a:gd name="connsiteX169" fmla="*/ 130492 w 1617344"/>
                <a:gd name="connsiteY169" fmla="*/ 511493 h 1029652"/>
                <a:gd name="connsiteX170" fmla="*/ 116205 w 1617344"/>
                <a:gd name="connsiteY170" fmla="*/ 535305 h 1029652"/>
                <a:gd name="connsiteX171" fmla="*/ 78105 w 1617344"/>
                <a:gd name="connsiteY171" fmla="*/ 536258 h 1029652"/>
                <a:gd name="connsiteX172" fmla="*/ 78105 w 1617344"/>
                <a:gd name="connsiteY172" fmla="*/ 498158 h 1029652"/>
                <a:gd name="connsiteX173" fmla="*/ 51435 w 1617344"/>
                <a:gd name="connsiteY173" fmla="*/ 498158 h 1029652"/>
                <a:gd name="connsiteX174" fmla="*/ 49530 w 1617344"/>
                <a:gd name="connsiteY174" fmla="*/ 500063 h 1029652"/>
                <a:gd name="connsiteX175" fmla="*/ 42863 w 1617344"/>
                <a:gd name="connsiteY175" fmla="*/ 558165 h 1029652"/>
                <a:gd name="connsiteX176" fmla="*/ 36195 w 1617344"/>
                <a:gd name="connsiteY176" fmla="*/ 597218 h 1029652"/>
                <a:gd name="connsiteX177" fmla="*/ 33338 w 1617344"/>
                <a:gd name="connsiteY177" fmla="*/ 597218 h 1029652"/>
                <a:gd name="connsiteX178" fmla="*/ 26670 w 1617344"/>
                <a:gd name="connsiteY178" fmla="*/ 524828 h 1029652"/>
                <a:gd name="connsiteX179" fmla="*/ 14288 w 1617344"/>
                <a:gd name="connsiteY179" fmla="*/ 522923 h 1029652"/>
                <a:gd name="connsiteX180" fmla="*/ 4763 w 1617344"/>
                <a:gd name="connsiteY180" fmla="*/ 505778 h 1029652"/>
                <a:gd name="connsiteX181" fmla="*/ 3810 w 1617344"/>
                <a:gd name="connsiteY181" fmla="*/ 489585 h 1029652"/>
                <a:gd name="connsiteX182" fmla="*/ 952 w 1617344"/>
                <a:gd name="connsiteY182" fmla="*/ 489585 h 1029652"/>
                <a:gd name="connsiteX183" fmla="*/ 0 w 1617344"/>
                <a:gd name="connsiteY183" fmla="*/ 499110 h 1029652"/>
                <a:gd name="connsiteX184" fmla="*/ 0 w 1617344"/>
                <a:gd name="connsiteY184" fmla="*/ 1022985 h 1029652"/>
                <a:gd name="connsiteX185" fmla="*/ 952 w 1617344"/>
                <a:gd name="connsiteY185" fmla="*/ 1029653 h 1029652"/>
                <a:gd name="connsiteX186" fmla="*/ 1617345 w 1617344"/>
                <a:gd name="connsiteY186" fmla="*/ 1029653 h 1029652"/>
                <a:gd name="connsiteX187" fmla="*/ 1617345 w 1617344"/>
                <a:gd name="connsiteY187" fmla="*/ 227648 h 1029652"/>
                <a:gd name="connsiteX188" fmla="*/ 1580198 w 1617344"/>
                <a:gd name="connsiteY188" fmla="*/ 222885 h 1029652"/>
                <a:gd name="connsiteX189" fmla="*/ 89535 w 1617344"/>
                <a:gd name="connsiteY189" fmla="*/ 673418 h 1029652"/>
                <a:gd name="connsiteX190" fmla="*/ 89535 w 1617344"/>
                <a:gd name="connsiteY190" fmla="*/ 673418 h 1029652"/>
                <a:gd name="connsiteX191" fmla="*/ 100965 w 1617344"/>
                <a:gd name="connsiteY191" fmla="*/ 673418 h 1029652"/>
                <a:gd name="connsiteX192" fmla="*/ 100965 w 1617344"/>
                <a:gd name="connsiteY192" fmla="*/ 673418 h 1029652"/>
                <a:gd name="connsiteX193" fmla="*/ 101917 w 1617344"/>
                <a:gd name="connsiteY193" fmla="*/ 680085 h 1029652"/>
                <a:gd name="connsiteX194" fmla="*/ 100013 w 1617344"/>
                <a:gd name="connsiteY194" fmla="*/ 683895 h 1029652"/>
                <a:gd name="connsiteX195" fmla="*/ 98107 w 1617344"/>
                <a:gd name="connsiteY195" fmla="*/ 683895 h 1029652"/>
                <a:gd name="connsiteX196" fmla="*/ 90488 w 1617344"/>
                <a:gd name="connsiteY196" fmla="*/ 683895 h 1029652"/>
                <a:gd name="connsiteX197" fmla="*/ 89535 w 1617344"/>
                <a:gd name="connsiteY197" fmla="*/ 673418 h 1029652"/>
                <a:gd name="connsiteX198" fmla="*/ 100965 w 1617344"/>
                <a:gd name="connsiteY198" fmla="*/ 859155 h 1029652"/>
                <a:gd name="connsiteX199" fmla="*/ 100965 w 1617344"/>
                <a:gd name="connsiteY199" fmla="*/ 859155 h 1029652"/>
                <a:gd name="connsiteX200" fmla="*/ 89535 w 1617344"/>
                <a:gd name="connsiteY200" fmla="*/ 859155 h 1029652"/>
                <a:gd name="connsiteX201" fmla="*/ 89535 w 1617344"/>
                <a:gd name="connsiteY201" fmla="*/ 859155 h 1029652"/>
                <a:gd name="connsiteX202" fmla="*/ 89535 w 1617344"/>
                <a:gd name="connsiteY202" fmla="*/ 849630 h 1029652"/>
                <a:gd name="connsiteX203" fmla="*/ 89535 w 1617344"/>
                <a:gd name="connsiteY203" fmla="*/ 849630 h 1029652"/>
                <a:gd name="connsiteX204" fmla="*/ 100965 w 1617344"/>
                <a:gd name="connsiteY204" fmla="*/ 849630 h 1029652"/>
                <a:gd name="connsiteX205" fmla="*/ 100965 w 1617344"/>
                <a:gd name="connsiteY205" fmla="*/ 849630 h 1029652"/>
                <a:gd name="connsiteX206" fmla="*/ 100965 w 1617344"/>
                <a:gd name="connsiteY206" fmla="*/ 859155 h 1029652"/>
                <a:gd name="connsiteX207" fmla="*/ 101917 w 1617344"/>
                <a:gd name="connsiteY207" fmla="*/ 824865 h 1029652"/>
                <a:gd name="connsiteX208" fmla="*/ 89535 w 1617344"/>
                <a:gd name="connsiteY208" fmla="*/ 824865 h 1029652"/>
                <a:gd name="connsiteX209" fmla="*/ 89535 w 1617344"/>
                <a:gd name="connsiteY209" fmla="*/ 824865 h 1029652"/>
                <a:gd name="connsiteX210" fmla="*/ 89535 w 1617344"/>
                <a:gd name="connsiteY210" fmla="*/ 820103 h 1029652"/>
                <a:gd name="connsiteX211" fmla="*/ 89535 w 1617344"/>
                <a:gd name="connsiteY211" fmla="*/ 814388 h 1029652"/>
                <a:gd name="connsiteX212" fmla="*/ 89535 w 1617344"/>
                <a:gd name="connsiteY212" fmla="*/ 814388 h 1029652"/>
                <a:gd name="connsiteX213" fmla="*/ 101917 w 1617344"/>
                <a:gd name="connsiteY213" fmla="*/ 814388 h 1029652"/>
                <a:gd name="connsiteX214" fmla="*/ 101917 w 1617344"/>
                <a:gd name="connsiteY214" fmla="*/ 824865 h 1029652"/>
                <a:gd name="connsiteX215" fmla="*/ 101917 w 1617344"/>
                <a:gd name="connsiteY215" fmla="*/ 824865 h 1029652"/>
                <a:gd name="connsiteX216" fmla="*/ 100013 w 1617344"/>
                <a:gd name="connsiteY216" fmla="*/ 787718 h 1029652"/>
                <a:gd name="connsiteX217" fmla="*/ 100013 w 1617344"/>
                <a:gd name="connsiteY217" fmla="*/ 787718 h 1029652"/>
                <a:gd name="connsiteX218" fmla="*/ 86677 w 1617344"/>
                <a:gd name="connsiteY218" fmla="*/ 787718 h 1029652"/>
                <a:gd name="connsiteX219" fmla="*/ 86677 w 1617344"/>
                <a:gd name="connsiteY219" fmla="*/ 787718 h 1029652"/>
                <a:gd name="connsiteX220" fmla="*/ 90488 w 1617344"/>
                <a:gd name="connsiteY220" fmla="*/ 782003 h 1029652"/>
                <a:gd name="connsiteX221" fmla="*/ 93345 w 1617344"/>
                <a:gd name="connsiteY221" fmla="*/ 779145 h 1029652"/>
                <a:gd name="connsiteX222" fmla="*/ 98107 w 1617344"/>
                <a:gd name="connsiteY222" fmla="*/ 781050 h 1029652"/>
                <a:gd name="connsiteX223" fmla="*/ 102870 w 1617344"/>
                <a:gd name="connsiteY223" fmla="*/ 783908 h 1029652"/>
                <a:gd name="connsiteX224" fmla="*/ 100013 w 1617344"/>
                <a:gd name="connsiteY224" fmla="*/ 787718 h 1029652"/>
                <a:gd name="connsiteX225" fmla="*/ 87630 w 1617344"/>
                <a:gd name="connsiteY225" fmla="*/ 747713 h 1029652"/>
                <a:gd name="connsiteX226" fmla="*/ 89535 w 1617344"/>
                <a:gd name="connsiteY226" fmla="*/ 744855 h 1029652"/>
                <a:gd name="connsiteX227" fmla="*/ 89535 w 1617344"/>
                <a:gd name="connsiteY227" fmla="*/ 744855 h 1029652"/>
                <a:gd name="connsiteX228" fmla="*/ 100013 w 1617344"/>
                <a:gd name="connsiteY228" fmla="*/ 744855 h 1029652"/>
                <a:gd name="connsiteX229" fmla="*/ 101917 w 1617344"/>
                <a:gd name="connsiteY229" fmla="*/ 747713 h 1029652"/>
                <a:gd name="connsiteX230" fmla="*/ 100013 w 1617344"/>
                <a:gd name="connsiteY230" fmla="*/ 749618 h 1029652"/>
                <a:gd name="connsiteX231" fmla="*/ 96202 w 1617344"/>
                <a:gd name="connsiteY231" fmla="*/ 753428 h 1029652"/>
                <a:gd name="connsiteX232" fmla="*/ 94297 w 1617344"/>
                <a:gd name="connsiteY232" fmla="*/ 754380 h 1029652"/>
                <a:gd name="connsiteX233" fmla="*/ 94297 w 1617344"/>
                <a:gd name="connsiteY233" fmla="*/ 754380 h 1029652"/>
                <a:gd name="connsiteX234" fmla="*/ 94297 w 1617344"/>
                <a:gd name="connsiteY234" fmla="*/ 754380 h 1029652"/>
                <a:gd name="connsiteX235" fmla="*/ 87630 w 1617344"/>
                <a:gd name="connsiteY235" fmla="*/ 747713 h 1029652"/>
                <a:gd name="connsiteX236" fmla="*/ 99060 w 1617344"/>
                <a:gd name="connsiteY236" fmla="*/ 716280 h 1029652"/>
                <a:gd name="connsiteX237" fmla="*/ 95250 w 1617344"/>
                <a:gd name="connsiteY237" fmla="*/ 719138 h 1029652"/>
                <a:gd name="connsiteX238" fmla="*/ 93345 w 1617344"/>
                <a:gd name="connsiteY238" fmla="*/ 719138 h 1029652"/>
                <a:gd name="connsiteX239" fmla="*/ 86677 w 1617344"/>
                <a:gd name="connsiteY239" fmla="*/ 714375 h 1029652"/>
                <a:gd name="connsiteX240" fmla="*/ 89535 w 1617344"/>
                <a:gd name="connsiteY240" fmla="*/ 710565 h 1029652"/>
                <a:gd name="connsiteX241" fmla="*/ 89535 w 1617344"/>
                <a:gd name="connsiteY241" fmla="*/ 710565 h 1029652"/>
                <a:gd name="connsiteX242" fmla="*/ 103822 w 1617344"/>
                <a:gd name="connsiteY242" fmla="*/ 710565 h 1029652"/>
                <a:gd name="connsiteX243" fmla="*/ 103822 w 1617344"/>
                <a:gd name="connsiteY243" fmla="*/ 710565 h 1029652"/>
                <a:gd name="connsiteX244" fmla="*/ 99060 w 1617344"/>
                <a:gd name="connsiteY244" fmla="*/ 716280 h 1029652"/>
                <a:gd name="connsiteX245" fmla="*/ 117157 w 1617344"/>
                <a:gd name="connsiteY245" fmla="*/ 673418 h 1029652"/>
                <a:gd name="connsiteX246" fmla="*/ 128588 w 1617344"/>
                <a:gd name="connsiteY246" fmla="*/ 673418 h 1029652"/>
                <a:gd name="connsiteX247" fmla="*/ 128588 w 1617344"/>
                <a:gd name="connsiteY247" fmla="*/ 673418 h 1029652"/>
                <a:gd name="connsiteX248" fmla="*/ 128588 w 1617344"/>
                <a:gd name="connsiteY248" fmla="*/ 678180 h 1029652"/>
                <a:gd name="connsiteX249" fmla="*/ 128588 w 1617344"/>
                <a:gd name="connsiteY249" fmla="*/ 683895 h 1029652"/>
                <a:gd name="connsiteX250" fmla="*/ 116205 w 1617344"/>
                <a:gd name="connsiteY250" fmla="*/ 684848 h 1029652"/>
                <a:gd name="connsiteX251" fmla="*/ 117157 w 1617344"/>
                <a:gd name="connsiteY251" fmla="*/ 673418 h 1029652"/>
                <a:gd name="connsiteX252" fmla="*/ 117157 w 1617344"/>
                <a:gd name="connsiteY252" fmla="*/ 710565 h 1029652"/>
                <a:gd name="connsiteX253" fmla="*/ 117157 w 1617344"/>
                <a:gd name="connsiteY253" fmla="*/ 710565 h 1029652"/>
                <a:gd name="connsiteX254" fmla="*/ 127635 w 1617344"/>
                <a:gd name="connsiteY254" fmla="*/ 710565 h 1029652"/>
                <a:gd name="connsiteX255" fmla="*/ 127635 w 1617344"/>
                <a:gd name="connsiteY255" fmla="*/ 710565 h 1029652"/>
                <a:gd name="connsiteX256" fmla="*/ 129540 w 1617344"/>
                <a:gd name="connsiteY256" fmla="*/ 713423 h 1029652"/>
                <a:gd name="connsiteX257" fmla="*/ 127635 w 1617344"/>
                <a:gd name="connsiteY257" fmla="*/ 715328 h 1029652"/>
                <a:gd name="connsiteX258" fmla="*/ 121920 w 1617344"/>
                <a:gd name="connsiteY258" fmla="*/ 719138 h 1029652"/>
                <a:gd name="connsiteX259" fmla="*/ 118110 w 1617344"/>
                <a:gd name="connsiteY259" fmla="*/ 717233 h 1029652"/>
                <a:gd name="connsiteX260" fmla="*/ 114300 w 1617344"/>
                <a:gd name="connsiteY260" fmla="*/ 714375 h 1029652"/>
                <a:gd name="connsiteX261" fmla="*/ 117157 w 1617344"/>
                <a:gd name="connsiteY261" fmla="*/ 710565 h 1029652"/>
                <a:gd name="connsiteX262" fmla="*/ 118110 w 1617344"/>
                <a:gd name="connsiteY262" fmla="*/ 744855 h 1029652"/>
                <a:gd name="connsiteX263" fmla="*/ 118110 w 1617344"/>
                <a:gd name="connsiteY263" fmla="*/ 744855 h 1029652"/>
                <a:gd name="connsiteX264" fmla="*/ 118110 w 1617344"/>
                <a:gd name="connsiteY264" fmla="*/ 744855 h 1029652"/>
                <a:gd name="connsiteX265" fmla="*/ 120015 w 1617344"/>
                <a:gd name="connsiteY265" fmla="*/ 744855 h 1029652"/>
                <a:gd name="connsiteX266" fmla="*/ 124777 w 1617344"/>
                <a:gd name="connsiteY266" fmla="*/ 744855 h 1029652"/>
                <a:gd name="connsiteX267" fmla="*/ 128588 w 1617344"/>
                <a:gd name="connsiteY267" fmla="*/ 745808 h 1029652"/>
                <a:gd name="connsiteX268" fmla="*/ 129540 w 1617344"/>
                <a:gd name="connsiteY268" fmla="*/ 750570 h 1029652"/>
                <a:gd name="connsiteX269" fmla="*/ 128588 w 1617344"/>
                <a:gd name="connsiteY269" fmla="*/ 754380 h 1029652"/>
                <a:gd name="connsiteX270" fmla="*/ 120967 w 1617344"/>
                <a:gd name="connsiteY270" fmla="*/ 754380 h 1029652"/>
                <a:gd name="connsiteX271" fmla="*/ 119063 w 1617344"/>
                <a:gd name="connsiteY271" fmla="*/ 754380 h 1029652"/>
                <a:gd name="connsiteX272" fmla="*/ 117157 w 1617344"/>
                <a:gd name="connsiteY272" fmla="*/ 751523 h 1029652"/>
                <a:gd name="connsiteX273" fmla="*/ 118110 w 1617344"/>
                <a:gd name="connsiteY273" fmla="*/ 744855 h 1029652"/>
                <a:gd name="connsiteX274" fmla="*/ 117157 w 1617344"/>
                <a:gd name="connsiteY274" fmla="*/ 824865 h 1029652"/>
                <a:gd name="connsiteX275" fmla="*/ 117157 w 1617344"/>
                <a:gd name="connsiteY275" fmla="*/ 814388 h 1029652"/>
                <a:gd name="connsiteX276" fmla="*/ 117157 w 1617344"/>
                <a:gd name="connsiteY276" fmla="*/ 814388 h 1029652"/>
                <a:gd name="connsiteX277" fmla="*/ 128588 w 1617344"/>
                <a:gd name="connsiteY277" fmla="*/ 814388 h 1029652"/>
                <a:gd name="connsiteX278" fmla="*/ 128588 w 1617344"/>
                <a:gd name="connsiteY278" fmla="*/ 814388 h 1029652"/>
                <a:gd name="connsiteX279" fmla="*/ 128588 w 1617344"/>
                <a:gd name="connsiteY279" fmla="*/ 824865 h 1029652"/>
                <a:gd name="connsiteX280" fmla="*/ 128588 w 1617344"/>
                <a:gd name="connsiteY280" fmla="*/ 824865 h 1029652"/>
                <a:gd name="connsiteX281" fmla="*/ 117157 w 1617344"/>
                <a:gd name="connsiteY281" fmla="*/ 824865 h 1029652"/>
                <a:gd name="connsiteX282" fmla="*/ 117157 w 1617344"/>
                <a:gd name="connsiteY282" fmla="*/ 824865 h 1029652"/>
                <a:gd name="connsiteX283" fmla="*/ 128588 w 1617344"/>
                <a:gd name="connsiteY283" fmla="*/ 859155 h 1029652"/>
                <a:gd name="connsiteX284" fmla="*/ 122872 w 1617344"/>
                <a:gd name="connsiteY284" fmla="*/ 859155 h 1029652"/>
                <a:gd name="connsiteX285" fmla="*/ 117157 w 1617344"/>
                <a:gd name="connsiteY285" fmla="*/ 859155 h 1029652"/>
                <a:gd name="connsiteX286" fmla="*/ 117157 w 1617344"/>
                <a:gd name="connsiteY286" fmla="*/ 848678 h 1029652"/>
                <a:gd name="connsiteX287" fmla="*/ 124777 w 1617344"/>
                <a:gd name="connsiteY287" fmla="*/ 847725 h 1029652"/>
                <a:gd name="connsiteX288" fmla="*/ 128588 w 1617344"/>
                <a:gd name="connsiteY288" fmla="*/ 849630 h 1029652"/>
                <a:gd name="connsiteX289" fmla="*/ 129540 w 1617344"/>
                <a:gd name="connsiteY289" fmla="*/ 854393 h 1029652"/>
                <a:gd name="connsiteX290" fmla="*/ 128588 w 1617344"/>
                <a:gd name="connsiteY290" fmla="*/ 859155 h 1029652"/>
                <a:gd name="connsiteX291" fmla="*/ 130492 w 1617344"/>
                <a:gd name="connsiteY291" fmla="*/ 787718 h 1029652"/>
                <a:gd name="connsiteX292" fmla="*/ 117157 w 1617344"/>
                <a:gd name="connsiteY292" fmla="*/ 787718 h 1029652"/>
                <a:gd name="connsiteX293" fmla="*/ 117157 w 1617344"/>
                <a:gd name="connsiteY293" fmla="*/ 787718 h 1029652"/>
                <a:gd name="connsiteX294" fmla="*/ 117157 w 1617344"/>
                <a:gd name="connsiteY294" fmla="*/ 781050 h 1029652"/>
                <a:gd name="connsiteX295" fmla="*/ 118110 w 1617344"/>
                <a:gd name="connsiteY295" fmla="*/ 780098 h 1029652"/>
                <a:gd name="connsiteX296" fmla="*/ 122872 w 1617344"/>
                <a:gd name="connsiteY296" fmla="*/ 779145 h 1029652"/>
                <a:gd name="connsiteX297" fmla="*/ 127635 w 1617344"/>
                <a:gd name="connsiteY297" fmla="*/ 779145 h 1029652"/>
                <a:gd name="connsiteX298" fmla="*/ 129540 w 1617344"/>
                <a:gd name="connsiteY298" fmla="*/ 782003 h 1029652"/>
                <a:gd name="connsiteX299" fmla="*/ 130492 w 1617344"/>
                <a:gd name="connsiteY299" fmla="*/ 787718 h 1029652"/>
                <a:gd name="connsiteX300" fmla="*/ 130492 w 1617344"/>
                <a:gd name="connsiteY300" fmla="*/ 787718 h 1029652"/>
                <a:gd name="connsiteX301" fmla="*/ 158115 w 1617344"/>
                <a:gd name="connsiteY301" fmla="*/ 673418 h 1029652"/>
                <a:gd name="connsiteX302" fmla="*/ 158115 w 1617344"/>
                <a:gd name="connsiteY302" fmla="*/ 673418 h 1029652"/>
                <a:gd name="connsiteX303" fmla="*/ 158115 w 1617344"/>
                <a:gd name="connsiteY303" fmla="*/ 683895 h 1029652"/>
                <a:gd name="connsiteX304" fmla="*/ 155257 w 1617344"/>
                <a:gd name="connsiteY304" fmla="*/ 683895 h 1029652"/>
                <a:gd name="connsiteX305" fmla="*/ 147638 w 1617344"/>
                <a:gd name="connsiteY305" fmla="*/ 682943 h 1029652"/>
                <a:gd name="connsiteX306" fmla="*/ 142875 w 1617344"/>
                <a:gd name="connsiteY306" fmla="*/ 672465 h 1029652"/>
                <a:gd name="connsiteX307" fmla="*/ 158115 w 1617344"/>
                <a:gd name="connsiteY307" fmla="*/ 673418 h 1029652"/>
                <a:gd name="connsiteX308" fmla="*/ 144780 w 1617344"/>
                <a:gd name="connsiteY308" fmla="*/ 710565 h 1029652"/>
                <a:gd name="connsiteX309" fmla="*/ 144780 w 1617344"/>
                <a:gd name="connsiteY309" fmla="*/ 710565 h 1029652"/>
                <a:gd name="connsiteX310" fmla="*/ 158115 w 1617344"/>
                <a:gd name="connsiteY310" fmla="*/ 710565 h 1029652"/>
                <a:gd name="connsiteX311" fmla="*/ 160020 w 1617344"/>
                <a:gd name="connsiteY311" fmla="*/ 712470 h 1029652"/>
                <a:gd name="connsiteX312" fmla="*/ 158115 w 1617344"/>
                <a:gd name="connsiteY312" fmla="*/ 714375 h 1029652"/>
                <a:gd name="connsiteX313" fmla="*/ 152400 w 1617344"/>
                <a:gd name="connsiteY313" fmla="*/ 718185 h 1029652"/>
                <a:gd name="connsiteX314" fmla="*/ 152400 w 1617344"/>
                <a:gd name="connsiteY314" fmla="*/ 718185 h 1029652"/>
                <a:gd name="connsiteX315" fmla="*/ 152400 w 1617344"/>
                <a:gd name="connsiteY315" fmla="*/ 718185 h 1029652"/>
                <a:gd name="connsiteX316" fmla="*/ 147638 w 1617344"/>
                <a:gd name="connsiteY316" fmla="*/ 716280 h 1029652"/>
                <a:gd name="connsiteX317" fmla="*/ 142875 w 1617344"/>
                <a:gd name="connsiteY317" fmla="*/ 713423 h 1029652"/>
                <a:gd name="connsiteX318" fmla="*/ 143827 w 1617344"/>
                <a:gd name="connsiteY318" fmla="*/ 711518 h 1029652"/>
                <a:gd name="connsiteX319" fmla="*/ 144780 w 1617344"/>
                <a:gd name="connsiteY319" fmla="*/ 710565 h 1029652"/>
                <a:gd name="connsiteX320" fmla="*/ 144780 w 1617344"/>
                <a:gd name="connsiteY320" fmla="*/ 782955 h 1029652"/>
                <a:gd name="connsiteX321" fmla="*/ 145732 w 1617344"/>
                <a:gd name="connsiteY321" fmla="*/ 780098 h 1029652"/>
                <a:gd name="connsiteX322" fmla="*/ 151447 w 1617344"/>
                <a:gd name="connsiteY322" fmla="*/ 779145 h 1029652"/>
                <a:gd name="connsiteX323" fmla="*/ 157163 w 1617344"/>
                <a:gd name="connsiteY323" fmla="*/ 780098 h 1029652"/>
                <a:gd name="connsiteX324" fmla="*/ 159067 w 1617344"/>
                <a:gd name="connsiteY324" fmla="*/ 787718 h 1029652"/>
                <a:gd name="connsiteX325" fmla="*/ 159067 w 1617344"/>
                <a:gd name="connsiteY325" fmla="*/ 787718 h 1029652"/>
                <a:gd name="connsiteX326" fmla="*/ 143827 w 1617344"/>
                <a:gd name="connsiteY326" fmla="*/ 787718 h 1029652"/>
                <a:gd name="connsiteX327" fmla="*/ 144780 w 1617344"/>
                <a:gd name="connsiteY327" fmla="*/ 782955 h 1029652"/>
                <a:gd name="connsiteX328" fmla="*/ 157163 w 1617344"/>
                <a:gd name="connsiteY328" fmla="*/ 744855 h 1029652"/>
                <a:gd name="connsiteX329" fmla="*/ 145732 w 1617344"/>
                <a:gd name="connsiteY329" fmla="*/ 753428 h 1029652"/>
                <a:gd name="connsiteX330" fmla="*/ 157163 w 1617344"/>
                <a:gd name="connsiteY330" fmla="*/ 744855 h 1029652"/>
                <a:gd name="connsiteX331" fmla="*/ 157163 w 1617344"/>
                <a:gd name="connsiteY331" fmla="*/ 814388 h 1029652"/>
                <a:gd name="connsiteX332" fmla="*/ 157163 w 1617344"/>
                <a:gd name="connsiteY332" fmla="*/ 814388 h 1029652"/>
                <a:gd name="connsiteX333" fmla="*/ 158115 w 1617344"/>
                <a:gd name="connsiteY333" fmla="*/ 819150 h 1029652"/>
                <a:gd name="connsiteX334" fmla="*/ 159067 w 1617344"/>
                <a:gd name="connsiteY334" fmla="*/ 824865 h 1029652"/>
                <a:gd name="connsiteX335" fmla="*/ 144780 w 1617344"/>
                <a:gd name="connsiteY335" fmla="*/ 824865 h 1029652"/>
                <a:gd name="connsiteX336" fmla="*/ 143827 w 1617344"/>
                <a:gd name="connsiteY336" fmla="*/ 814388 h 1029652"/>
                <a:gd name="connsiteX337" fmla="*/ 157163 w 1617344"/>
                <a:gd name="connsiteY337" fmla="*/ 814388 h 1029652"/>
                <a:gd name="connsiteX338" fmla="*/ 151447 w 1617344"/>
                <a:gd name="connsiteY338" fmla="*/ 859155 h 1029652"/>
                <a:gd name="connsiteX339" fmla="*/ 143827 w 1617344"/>
                <a:gd name="connsiteY339" fmla="*/ 859155 h 1029652"/>
                <a:gd name="connsiteX340" fmla="*/ 143827 w 1617344"/>
                <a:gd name="connsiteY340" fmla="*/ 847725 h 1029652"/>
                <a:gd name="connsiteX341" fmla="*/ 154305 w 1617344"/>
                <a:gd name="connsiteY341" fmla="*/ 847725 h 1029652"/>
                <a:gd name="connsiteX342" fmla="*/ 158115 w 1617344"/>
                <a:gd name="connsiteY342" fmla="*/ 857250 h 1029652"/>
                <a:gd name="connsiteX343" fmla="*/ 151447 w 1617344"/>
                <a:gd name="connsiteY343" fmla="*/ 859155 h 1029652"/>
                <a:gd name="connsiteX344" fmla="*/ 327660 w 1617344"/>
                <a:gd name="connsiteY344" fmla="*/ 315278 h 1029652"/>
                <a:gd name="connsiteX345" fmla="*/ 327660 w 1617344"/>
                <a:gd name="connsiteY345" fmla="*/ 315278 h 1029652"/>
                <a:gd name="connsiteX346" fmla="*/ 327660 w 1617344"/>
                <a:gd name="connsiteY346" fmla="*/ 259080 h 1029652"/>
                <a:gd name="connsiteX347" fmla="*/ 327660 w 1617344"/>
                <a:gd name="connsiteY347" fmla="*/ 259080 h 1029652"/>
                <a:gd name="connsiteX348" fmla="*/ 327660 w 1617344"/>
                <a:gd name="connsiteY348" fmla="*/ 315278 h 1029652"/>
                <a:gd name="connsiteX349" fmla="*/ 561975 w 1617344"/>
                <a:gd name="connsiteY349" fmla="*/ 206693 h 1029652"/>
                <a:gd name="connsiteX350" fmla="*/ 561975 w 1617344"/>
                <a:gd name="connsiteY350" fmla="*/ 206693 h 1029652"/>
                <a:gd name="connsiteX351" fmla="*/ 572452 w 1617344"/>
                <a:gd name="connsiteY351" fmla="*/ 206693 h 1029652"/>
                <a:gd name="connsiteX352" fmla="*/ 572452 w 1617344"/>
                <a:gd name="connsiteY352" fmla="*/ 230505 h 1029652"/>
                <a:gd name="connsiteX353" fmla="*/ 561975 w 1617344"/>
                <a:gd name="connsiteY353" fmla="*/ 230505 h 1029652"/>
                <a:gd name="connsiteX354" fmla="*/ 561975 w 1617344"/>
                <a:gd name="connsiteY354" fmla="*/ 230505 h 1029652"/>
                <a:gd name="connsiteX355" fmla="*/ 561975 w 1617344"/>
                <a:gd name="connsiteY355" fmla="*/ 206693 h 1029652"/>
                <a:gd name="connsiteX356" fmla="*/ 541972 w 1617344"/>
                <a:gd name="connsiteY356" fmla="*/ 206693 h 1029652"/>
                <a:gd name="connsiteX357" fmla="*/ 551497 w 1617344"/>
                <a:gd name="connsiteY357" fmla="*/ 205740 h 1029652"/>
                <a:gd name="connsiteX358" fmla="*/ 551497 w 1617344"/>
                <a:gd name="connsiteY358" fmla="*/ 229553 h 1029652"/>
                <a:gd name="connsiteX359" fmla="*/ 541972 w 1617344"/>
                <a:gd name="connsiteY359" fmla="*/ 229553 h 1029652"/>
                <a:gd name="connsiteX360" fmla="*/ 541972 w 1617344"/>
                <a:gd name="connsiteY360" fmla="*/ 206693 h 1029652"/>
                <a:gd name="connsiteX361" fmla="*/ 524827 w 1617344"/>
                <a:gd name="connsiteY361" fmla="*/ 206693 h 1029652"/>
                <a:gd name="connsiteX362" fmla="*/ 534352 w 1617344"/>
                <a:gd name="connsiteY362" fmla="*/ 205740 h 1029652"/>
                <a:gd name="connsiteX363" fmla="*/ 534352 w 1617344"/>
                <a:gd name="connsiteY363" fmla="*/ 230505 h 1029652"/>
                <a:gd name="connsiteX364" fmla="*/ 524827 w 1617344"/>
                <a:gd name="connsiteY364" fmla="*/ 206693 h 1029652"/>
                <a:gd name="connsiteX365" fmla="*/ 503872 w 1617344"/>
                <a:gd name="connsiteY365" fmla="*/ 206693 h 1029652"/>
                <a:gd name="connsiteX366" fmla="*/ 515302 w 1617344"/>
                <a:gd name="connsiteY366" fmla="*/ 206693 h 1029652"/>
                <a:gd name="connsiteX367" fmla="*/ 515302 w 1617344"/>
                <a:gd name="connsiteY367" fmla="*/ 206693 h 1029652"/>
                <a:gd name="connsiteX368" fmla="*/ 515302 w 1617344"/>
                <a:gd name="connsiteY368" fmla="*/ 230505 h 1029652"/>
                <a:gd name="connsiteX369" fmla="*/ 515302 w 1617344"/>
                <a:gd name="connsiteY369" fmla="*/ 230505 h 1029652"/>
                <a:gd name="connsiteX370" fmla="*/ 503872 w 1617344"/>
                <a:gd name="connsiteY370" fmla="*/ 230505 h 1029652"/>
                <a:gd name="connsiteX371" fmla="*/ 503872 w 1617344"/>
                <a:gd name="connsiteY371" fmla="*/ 206693 h 1029652"/>
                <a:gd name="connsiteX372" fmla="*/ 572452 w 1617344"/>
                <a:gd name="connsiteY372" fmla="*/ 433388 h 1029652"/>
                <a:gd name="connsiteX373" fmla="*/ 569595 w 1617344"/>
                <a:gd name="connsiteY373" fmla="*/ 436245 h 1029652"/>
                <a:gd name="connsiteX374" fmla="*/ 526732 w 1617344"/>
                <a:gd name="connsiteY374" fmla="*/ 436245 h 1029652"/>
                <a:gd name="connsiteX375" fmla="*/ 483870 w 1617344"/>
                <a:gd name="connsiteY375" fmla="*/ 436245 h 1029652"/>
                <a:gd name="connsiteX376" fmla="*/ 483870 w 1617344"/>
                <a:gd name="connsiteY376" fmla="*/ 436245 h 1029652"/>
                <a:gd name="connsiteX377" fmla="*/ 483870 w 1617344"/>
                <a:gd name="connsiteY377" fmla="*/ 436245 h 1029652"/>
                <a:gd name="connsiteX378" fmla="*/ 491490 w 1617344"/>
                <a:gd name="connsiteY378" fmla="*/ 432435 h 1029652"/>
                <a:gd name="connsiteX379" fmla="*/ 496252 w 1617344"/>
                <a:gd name="connsiteY379" fmla="*/ 431483 h 1029652"/>
                <a:gd name="connsiteX380" fmla="*/ 507682 w 1617344"/>
                <a:gd name="connsiteY380" fmla="*/ 429578 h 1029652"/>
                <a:gd name="connsiteX381" fmla="*/ 550545 w 1617344"/>
                <a:gd name="connsiteY381" fmla="*/ 428625 h 1029652"/>
                <a:gd name="connsiteX382" fmla="*/ 562927 w 1617344"/>
                <a:gd name="connsiteY382" fmla="*/ 429578 h 1029652"/>
                <a:gd name="connsiteX383" fmla="*/ 573405 w 1617344"/>
                <a:gd name="connsiteY383" fmla="*/ 431483 h 1029652"/>
                <a:gd name="connsiteX384" fmla="*/ 572452 w 1617344"/>
                <a:gd name="connsiteY384" fmla="*/ 433388 h 1029652"/>
                <a:gd name="connsiteX385" fmla="*/ 593407 w 1617344"/>
                <a:gd name="connsiteY385" fmla="*/ 653415 h 1029652"/>
                <a:gd name="connsiteX386" fmla="*/ 588645 w 1617344"/>
                <a:gd name="connsiteY386" fmla="*/ 654368 h 1029652"/>
                <a:gd name="connsiteX387" fmla="*/ 582930 w 1617344"/>
                <a:gd name="connsiteY387" fmla="*/ 646748 h 1029652"/>
                <a:gd name="connsiteX388" fmla="*/ 582930 w 1617344"/>
                <a:gd name="connsiteY388" fmla="*/ 626745 h 1029652"/>
                <a:gd name="connsiteX389" fmla="*/ 583882 w 1617344"/>
                <a:gd name="connsiteY389" fmla="*/ 624840 h 1029652"/>
                <a:gd name="connsiteX390" fmla="*/ 586740 w 1617344"/>
                <a:gd name="connsiteY390" fmla="*/ 622935 h 1029652"/>
                <a:gd name="connsiteX391" fmla="*/ 587692 w 1617344"/>
                <a:gd name="connsiteY391" fmla="*/ 622935 h 1029652"/>
                <a:gd name="connsiteX392" fmla="*/ 590550 w 1617344"/>
                <a:gd name="connsiteY392" fmla="*/ 622935 h 1029652"/>
                <a:gd name="connsiteX393" fmla="*/ 592455 w 1617344"/>
                <a:gd name="connsiteY393" fmla="*/ 622935 h 1029652"/>
                <a:gd name="connsiteX394" fmla="*/ 593407 w 1617344"/>
                <a:gd name="connsiteY394" fmla="*/ 653415 h 1029652"/>
                <a:gd name="connsiteX395" fmla="*/ 608647 w 1617344"/>
                <a:gd name="connsiteY395" fmla="*/ 653415 h 1029652"/>
                <a:gd name="connsiteX396" fmla="*/ 603885 w 1617344"/>
                <a:gd name="connsiteY396" fmla="*/ 653415 h 1029652"/>
                <a:gd name="connsiteX397" fmla="*/ 599122 w 1617344"/>
                <a:gd name="connsiteY397" fmla="*/ 653415 h 1029652"/>
                <a:gd name="connsiteX398" fmla="*/ 599122 w 1617344"/>
                <a:gd name="connsiteY398" fmla="*/ 653415 h 1029652"/>
                <a:gd name="connsiteX399" fmla="*/ 599122 w 1617344"/>
                <a:gd name="connsiteY399" fmla="*/ 653415 h 1029652"/>
                <a:gd name="connsiteX400" fmla="*/ 599122 w 1617344"/>
                <a:gd name="connsiteY400" fmla="*/ 621983 h 1029652"/>
                <a:gd name="connsiteX401" fmla="*/ 603885 w 1617344"/>
                <a:gd name="connsiteY401" fmla="*/ 621030 h 1029652"/>
                <a:gd name="connsiteX402" fmla="*/ 609600 w 1617344"/>
                <a:gd name="connsiteY402" fmla="*/ 620078 h 1029652"/>
                <a:gd name="connsiteX403" fmla="*/ 609600 w 1617344"/>
                <a:gd name="connsiteY403" fmla="*/ 620078 h 1029652"/>
                <a:gd name="connsiteX404" fmla="*/ 609600 w 1617344"/>
                <a:gd name="connsiteY404" fmla="*/ 620078 h 1029652"/>
                <a:gd name="connsiteX405" fmla="*/ 608647 w 1617344"/>
                <a:gd name="connsiteY405" fmla="*/ 653415 h 1029652"/>
                <a:gd name="connsiteX406" fmla="*/ 622935 w 1617344"/>
                <a:gd name="connsiteY406" fmla="*/ 654368 h 1029652"/>
                <a:gd name="connsiteX407" fmla="*/ 621030 w 1617344"/>
                <a:gd name="connsiteY407" fmla="*/ 654368 h 1029652"/>
                <a:gd name="connsiteX408" fmla="*/ 619125 w 1617344"/>
                <a:gd name="connsiteY408" fmla="*/ 654368 h 1029652"/>
                <a:gd name="connsiteX409" fmla="*/ 617220 w 1617344"/>
                <a:gd name="connsiteY409" fmla="*/ 654368 h 1029652"/>
                <a:gd name="connsiteX410" fmla="*/ 615315 w 1617344"/>
                <a:gd name="connsiteY410" fmla="*/ 653415 h 1029652"/>
                <a:gd name="connsiteX411" fmla="*/ 615315 w 1617344"/>
                <a:gd name="connsiteY411" fmla="*/ 641033 h 1029652"/>
                <a:gd name="connsiteX412" fmla="*/ 616267 w 1617344"/>
                <a:gd name="connsiteY412" fmla="*/ 627698 h 1029652"/>
                <a:gd name="connsiteX413" fmla="*/ 623888 w 1617344"/>
                <a:gd name="connsiteY413" fmla="*/ 621030 h 1029652"/>
                <a:gd name="connsiteX414" fmla="*/ 626745 w 1617344"/>
                <a:gd name="connsiteY414" fmla="*/ 622935 h 1029652"/>
                <a:gd name="connsiteX415" fmla="*/ 626745 w 1617344"/>
                <a:gd name="connsiteY415" fmla="*/ 635318 h 1029652"/>
                <a:gd name="connsiteX416" fmla="*/ 626745 w 1617344"/>
                <a:gd name="connsiteY416" fmla="*/ 647700 h 1029652"/>
                <a:gd name="connsiteX417" fmla="*/ 622935 w 1617344"/>
                <a:gd name="connsiteY417" fmla="*/ 654368 h 1029652"/>
                <a:gd name="connsiteX418" fmla="*/ 641985 w 1617344"/>
                <a:gd name="connsiteY418" fmla="*/ 638175 h 1029652"/>
                <a:gd name="connsiteX419" fmla="*/ 640080 w 1617344"/>
                <a:gd name="connsiteY419" fmla="*/ 653415 h 1029652"/>
                <a:gd name="connsiteX420" fmla="*/ 637222 w 1617344"/>
                <a:gd name="connsiteY420" fmla="*/ 653415 h 1029652"/>
                <a:gd name="connsiteX421" fmla="*/ 633413 w 1617344"/>
                <a:gd name="connsiteY421" fmla="*/ 652463 h 1029652"/>
                <a:gd name="connsiteX422" fmla="*/ 630555 w 1617344"/>
                <a:gd name="connsiteY422" fmla="*/ 645795 h 1029652"/>
                <a:gd name="connsiteX423" fmla="*/ 630555 w 1617344"/>
                <a:gd name="connsiteY423" fmla="*/ 642938 h 1029652"/>
                <a:gd name="connsiteX424" fmla="*/ 630555 w 1617344"/>
                <a:gd name="connsiteY424" fmla="*/ 632460 h 1029652"/>
                <a:gd name="connsiteX425" fmla="*/ 630555 w 1617344"/>
                <a:gd name="connsiteY425" fmla="*/ 621983 h 1029652"/>
                <a:gd name="connsiteX426" fmla="*/ 639127 w 1617344"/>
                <a:gd name="connsiteY426" fmla="*/ 624840 h 1029652"/>
                <a:gd name="connsiteX427" fmla="*/ 641985 w 1617344"/>
                <a:gd name="connsiteY427" fmla="*/ 638175 h 1029652"/>
                <a:gd name="connsiteX428" fmla="*/ 655320 w 1617344"/>
                <a:gd name="connsiteY428" fmla="*/ 646748 h 1029652"/>
                <a:gd name="connsiteX429" fmla="*/ 650557 w 1617344"/>
                <a:gd name="connsiteY429" fmla="*/ 654368 h 1029652"/>
                <a:gd name="connsiteX430" fmla="*/ 649605 w 1617344"/>
                <a:gd name="connsiteY430" fmla="*/ 652463 h 1029652"/>
                <a:gd name="connsiteX431" fmla="*/ 647700 w 1617344"/>
                <a:gd name="connsiteY431" fmla="*/ 649605 h 1029652"/>
                <a:gd name="connsiteX432" fmla="*/ 646747 w 1617344"/>
                <a:gd name="connsiteY432" fmla="*/ 646748 h 1029652"/>
                <a:gd name="connsiteX433" fmla="*/ 646747 w 1617344"/>
                <a:gd name="connsiteY433" fmla="*/ 635318 h 1029652"/>
                <a:gd name="connsiteX434" fmla="*/ 646747 w 1617344"/>
                <a:gd name="connsiteY434" fmla="*/ 622935 h 1029652"/>
                <a:gd name="connsiteX435" fmla="*/ 650557 w 1617344"/>
                <a:gd name="connsiteY435" fmla="*/ 620078 h 1029652"/>
                <a:gd name="connsiteX436" fmla="*/ 654367 w 1617344"/>
                <a:gd name="connsiteY436" fmla="*/ 623888 h 1029652"/>
                <a:gd name="connsiteX437" fmla="*/ 656272 w 1617344"/>
                <a:gd name="connsiteY437" fmla="*/ 627698 h 1029652"/>
                <a:gd name="connsiteX438" fmla="*/ 657225 w 1617344"/>
                <a:gd name="connsiteY438" fmla="*/ 636270 h 1029652"/>
                <a:gd name="connsiteX439" fmla="*/ 655320 w 1617344"/>
                <a:gd name="connsiteY439" fmla="*/ 646748 h 1029652"/>
                <a:gd name="connsiteX440" fmla="*/ 670560 w 1617344"/>
                <a:gd name="connsiteY440" fmla="*/ 650558 h 1029652"/>
                <a:gd name="connsiteX441" fmla="*/ 669607 w 1617344"/>
                <a:gd name="connsiteY441" fmla="*/ 651510 h 1029652"/>
                <a:gd name="connsiteX442" fmla="*/ 665797 w 1617344"/>
                <a:gd name="connsiteY442" fmla="*/ 653415 h 1029652"/>
                <a:gd name="connsiteX443" fmla="*/ 661988 w 1617344"/>
                <a:gd name="connsiteY443" fmla="*/ 649605 h 1029652"/>
                <a:gd name="connsiteX444" fmla="*/ 661988 w 1617344"/>
                <a:gd name="connsiteY444" fmla="*/ 635318 h 1029652"/>
                <a:gd name="connsiteX445" fmla="*/ 661988 w 1617344"/>
                <a:gd name="connsiteY445" fmla="*/ 619125 h 1029652"/>
                <a:gd name="connsiteX446" fmla="*/ 661988 w 1617344"/>
                <a:gd name="connsiteY446" fmla="*/ 619125 h 1029652"/>
                <a:gd name="connsiteX447" fmla="*/ 661988 w 1617344"/>
                <a:gd name="connsiteY447" fmla="*/ 619125 h 1029652"/>
                <a:gd name="connsiteX448" fmla="*/ 667702 w 1617344"/>
                <a:gd name="connsiteY448" fmla="*/ 621983 h 1029652"/>
                <a:gd name="connsiteX449" fmla="*/ 670560 w 1617344"/>
                <a:gd name="connsiteY449" fmla="*/ 623888 h 1029652"/>
                <a:gd name="connsiteX450" fmla="*/ 670560 w 1617344"/>
                <a:gd name="connsiteY450" fmla="*/ 642938 h 1029652"/>
                <a:gd name="connsiteX451" fmla="*/ 670560 w 1617344"/>
                <a:gd name="connsiteY451" fmla="*/ 650558 h 1029652"/>
                <a:gd name="connsiteX452" fmla="*/ 677227 w 1617344"/>
                <a:gd name="connsiteY452" fmla="*/ 653415 h 1029652"/>
                <a:gd name="connsiteX453" fmla="*/ 676275 w 1617344"/>
                <a:gd name="connsiteY453" fmla="*/ 626745 h 1029652"/>
                <a:gd name="connsiteX454" fmla="*/ 678180 w 1617344"/>
                <a:gd name="connsiteY454" fmla="*/ 623888 h 1029652"/>
                <a:gd name="connsiteX455" fmla="*/ 684847 w 1617344"/>
                <a:gd name="connsiteY455" fmla="*/ 622935 h 1029652"/>
                <a:gd name="connsiteX456" fmla="*/ 677227 w 1617344"/>
                <a:gd name="connsiteY456" fmla="*/ 653415 h 1029652"/>
                <a:gd name="connsiteX457" fmla="*/ 701040 w 1617344"/>
                <a:gd name="connsiteY457" fmla="*/ 648653 h 1029652"/>
                <a:gd name="connsiteX458" fmla="*/ 696277 w 1617344"/>
                <a:gd name="connsiteY458" fmla="*/ 654368 h 1029652"/>
                <a:gd name="connsiteX459" fmla="*/ 696277 w 1617344"/>
                <a:gd name="connsiteY459" fmla="*/ 654368 h 1029652"/>
                <a:gd name="connsiteX460" fmla="*/ 696277 w 1617344"/>
                <a:gd name="connsiteY460" fmla="*/ 654368 h 1029652"/>
                <a:gd name="connsiteX461" fmla="*/ 695325 w 1617344"/>
                <a:gd name="connsiteY461" fmla="*/ 652463 h 1029652"/>
                <a:gd name="connsiteX462" fmla="*/ 692467 w 1617344"/>
                <a:gd name="connsiteY462" fmla="*/ 647700 h 1029652"/>
                <a:gd name="connsiteX463" fmla="*/ 692467 w 1617344"/>
                <a:gd name="connsiteY463" fmla="*/ 627698 h 1029652"/>
                <a:gd name="connsiteX464" fmla="*/ 698182 w 1617344"/>
                <a:gd name="connsiteY464" fmla="*/ 620078 h 1029652"/>
                <a:gd name="connsiteX465" fmla="*/ 698182 w 1617344"/>
                <a:gd name="connsiteY465" fmla="*/ 620078 h 1029652"/>
                <a:gd name="connsiteX466" fmla="*/ 698182 w 1617344"/>
                <a:gd name="connsiteY466" fmla="*/ 620078 h 1029652"/>
                <a:gd name="connsiteX467" fmla="*/ 700088 w 1617344"/>
                <a:gd name="connsiteY467" fmla="*/ 621983 h 1029652"/>
                <a:gd name="connsiteX468" fmla="*/ 701992 w 1617344"/>
                <a:gd name="connsiteY468" fmla="*/ 623888 h 1029652"/>
                <a:gd name="connsiteX469" fmla="*/ 701040 w 1617344"/>
                <a:gd name="connsiteY469" fmla="*/ 648653 h 1029652"/>
                <a:gd name="connsiteX470" fmla="*/ 716280 w 1617344"/>
                <a:gd name="connsiteY470" fmla="*/ 653415 h 1029652"/>
                <a:gd name="connsiteX471" fmla="*/ 711517 w 1617344"/>
                <a:gd name="connsiteY471" fmla="*/ 654368 h 1029652"/>
                <a:gd name="connsiteX472" fmla="*/ 708660 w 1617344"/>
                <a:gd name="connsiteY472" fmla="*/ 653415 h 1029652"/>
                <a:gd name="connsiteX473" fmla="*/ 707707 w 1617344"/>
                <a:gd name="connsiteY473" fmla="*/ 650558 h 1029652"/>
                <a:gd name="connsiteX474" fmla="*/ 707707 w 1617344"/>
                <a:gd name="connsiteY474" fmla="*/ 645795 h 1029652"/>
                <a:gd name="connsiteX475" fmla="*/ 707707 w 1617344"/>
                <a:gd name="connsiteY475" fmla="*/ 638175 h 1029652"/>
                <a:gd name="connsiteX476" fmla="*/ 707707 w 1617344"/>
                <a:gd name="connsiteY476" fmla="*/ 632460 h 1029652"/>
                <a:gd name="connsiteX477" fmla="*/ 707707 w 1617344"/>
                <a:gd name="connsiteY477" fmla="*/ 628650 h 1029652"/>
                <a:gd name="connsiteX478" fmla="*/ 708660 w 1617344"/>
                <a:gd name="connsiteY478" fmla="*/ 625793 h 1029652"/>
                <a:gd name="connsiteX479" fmla="*/ 710565 w 1617344"/>
                <a:gd name="connsiteY479" fmla="*/ 623888 h 1029652"/>
                <a:gd name="connsiteX480" fmla="*/ 712470 w 1617344"/>
                <a:gd name="connsiteY480" fmla="*/ 622935 h 1029652"/>
                <a:gd name="connsiteX481" fmla="*/ 713422 w 1617344"/>
                <a:gd name="connsiteY481" fmla="*/ 622935 h 1029652"/>
                <a:gd name="connsiteX482" fmla="*/ 717232 w 1617344"/>
                <a:gd name="connsiteY482" fmla="*/ 622935 h 1029652"/>
                <a:gd name="connsiteX483" fmla="*/ 716280 w 1617344"/>
                <a:gd name="connsiteY483" fmla="*/ 653415 h 1029652"/>
                <a:gd name="connsiteX484" fmla="*/ 915352 w 1617344"/>
                <a:gd name="connsiteY484" fmla="*/ 1018223 h 1029652"/>
                <a:gd name="connsiteX485" fmla="*/ 915352 w 1617344"/>
                <a:gd name="connsiteY485" fmla="*/ 1018223 h 1029652"/>
                <a:gd name="connsiteX486" fmla="*/ 915352 w 1617344"/>
                <a:gd name="connsiteY486" fmla="*/ 598170 h 1029652"/>
                <a:gd name="connsiteX487" fmla="*/ 915352 w 1617344"/>
                <a:gd name="connsiteY487" fmla="*/ 598170 h 1029652"/>
                <a:gd name="connsiteX488" fmla="*/ 915352 w 1617344"/>
                <a:gd name="connsiteY488" fmla="*/ 1018223 h 1029652"/>
                <a:gd name="connsiteX489" fmla="*/ 936307 w 1617344"/>
                <a:gd name="connsiteY489" fmla="*/ 751523 h 1029652"/>
                <a:gd name="connsiteX490" fmla="*/ 935355 w 1617344"/>
                <a:gd name="connsiteY490" fmla="*/ 751523 h 1029652"/>
                <a:gd name="connsiteX491" fmla="*/ 935355 w 1617344"/>
                <a:gd name="connsiteY491" fmla="*/ 615315 h 1029652"/>
                <a:gd name="connsiteX492" fmla="*/ 936307 w 1617344"/>
                <a:gd name="connsiteY492" fmla="*/ 615315 h 1029652"/>
                <a:gd name="connsiteX493" fmla="*/ 936307 w 1617344"/>
                <a:gd name="connsiteY493" fmla="*/ 751523 h 1029652"/>
                <a:gd name="connsiteX494" fmla="*/ 992505 w 1617344"/>
                <a:gd name="connsiteY494" fmla="*/ 826770 h 1029652"/>
                <a:gd name="connsiteX495" fmla="*/ 998220 w 1617344"/>
                <a:gd name="connsiteY495" fmla="*/ 826770 h 1029652"/>
                <a:gd name="connsiteX496" fmla="*/ 1004888 w 1617344"/>
                <a:gd name="connsiteY496" fmla="*/ 826770 h 1029652"/>
                <a:gd name="connsiteX497" fmla="*/ 1005840 w 1617344"/>
                <a:gd name="connsiteY497" fmla="*/ 837248 h 1029652"/>
                <a:gd name="connsiteX498" fmla="*/ 992505 w 1617344"/>
                <a:gd name="connsiteY498" fmla="*/ 838200 h 1029652"/>
                <a:gd name="connsiteX499" fmla="*/ 992505 w 1617344"/>
                <a:gd name="connsiteY499" fmla="*/ 838200 h 1029652"/>
                <a:gd name="connsiteX500" fmla="*/ 992505 w 1617344"/>
                <a:gd name="connsiteY500" fmla="*/ 838200 h 1029652"/>
                <a:gd name="connsiteX501" fmla="*/ 992505 w 1617344"/>
                <a:gd name="connsiteY501" fmla="*/ 826770 h 1029652"/>
                <a:gd name="connsiteX502" fmla="*/ 990600 w 1617344"/>
                <a:gd name="connsiteY502" fmla="*/ 862965 h 1029652"/>
                <a:gd name="connsiteX503" fmla="*/ 1004888 w 1617344"/>
                <a:gd name="connsiteY503" fmla="*/ 862965 h 1029652"/>
                <a:gd name="connsiteX504" fmla="*/ 1004888 w 1617344"/>
                <a:gd name="connsiteY504" fmla="*/ 862965 h 1029652"/>
                <a:gd name="connsiteX505" fmla="*/ 1004888 w 1617344"/>
                <a:gd name="connsiteY505" fmla="*/ 865823 h 1029652"/>
                <a:gd name="connsiteX506" fmla="*/ 1003935 w 1617344"/>
                <a:gd name="connsiteY506" fmla="*/ 870585 h 1029652"/>
                <a:gd name="connsiteX507" fmla="*/ 1002982 w 1617344"/>
                <a:gd name="connsiteY507" fmla="*/ 871538 h 1029652"/>
                <a:gd name="connsiteX508" fmla="*/ 1001077 w 1617344"/>
                <a:gd name="connsiteY508" fmla="*/ 872490 h 1029652"/>
                <a:gd name="connsiteX509" fmla="*/ 998220 w 1617344"/>
                <a:gd name="connsiteY509" fmla="*/ 872490 h 1029652"/>
                <a:gd name="connsiteX510" fmla="*/ 995363 w 1617344"/>
                <a:gd name="connsiteY510" fmla="*/ 872490 h 1029652"/>
                <a:gd name="connsiteX511" fmla="*/ 993457 w 1617344"/>
                <a:gd name="connsiteY511" fmla="*/ 871538 h 1029652"/>
                <a:gd name="connsiteX512" fmla="*/ 991552 w 1617344"/>
                <a:gd name="connsiteY512" fmla="*/ 868680 h 1029652"/>
                <a:gd name="connsiteX513" fmla="*/ 990600 w 1617344"/>
                <a:gd name="connsiteY513" fmla="*/ 865823 h 1029652"/>
                <a:gd name="connsiteX514" fmla="*/ 990600 w 1617344"/>
                <a:gd name="connsiteY514" fmla="*/ 862965 h 1029652"/>
                <a:gd name="connsiteX515" fmla="*/ 990600 w 1617344"/>
                <a:gd name="connsiteY515" fmla="*/ 862965 h 1029652"/>
                <a:gd name="connsiteX516" fmla="*/ 977265 w 1617344"/>
                <a:gd name="connsiteY516" fmla="*/ 825818 h 1029652"/>
                <a:gd name="connsiteX517" fmla="*/ 977265 w 1617344"/>
                <a:gd name="connsiteY517" fmla="*/ 836295 h 1029652"/>
                <a:gd name="connsiteX518" fmla="*/ 964882 w 1617344"/>
                <a:gd name="connsiteY518" fmla="*/ 837248 h 1029652"/>
                <a:gd name="connsiteX519" fmla="*/ 963930 w 1617344"/>
                <a:gd name="connsiteY519" fmla="*/ 826770 h 1029652"/>
                <a:gd name="connsiteX520" fmla="*/ 977265 w 1617344"/>
                <a:gd name="connsiteY520" fmla="*/ 825818 h 1029652"/>
                <a:gd name="connsiteX521" fmla="*/ 962025 w 1617344"/>
                <a:gd name="connsiteY521" fmla="*/ 751523 h 1029652"/>
                <a:gd name="connsiteX522" fmla="*/ 961072 w 1617344"/>
                <a:gd name="connsiteY522" fmla="*/ 751523 h 1029652"/>
                <a:gd name="connsiteX523" fmla="*/ 961072 w 1617344"/>
                <a:gd name="connsiteY523" fmla="*/ 751523 h 1029652"/>
                <a:gd name="connsiteX524" fmla="*/ 961072 w 1617344"/>
                <a:gd name="connsiteY524" fmla="*/ 751523 h 1029652"/>
                <a:gd name="connsiteX525" fmla="*/ 961072 w 1617344"/>
                <a:gd name="connsiteY525" fmla="*/ 614363 h 1029652"/>
                <a:gd name="connsiteX526" fmla="*/ 962025 w 1617344"/>
                <a:gd name="connsiteY526" fmla="*/ 614363 h 1029652"/>
                <a:gd name="connsiteX527" fmla="*/ 962025 w 1617344"/>
                <a:gd name="connsiteY527" fmla="*/ 614363 h 1029652"/>
                <a:gd name="connsiteX528" fmla="*/ 962025 w 1617344"/>
                <a:gd name="connsiteY528" fmla="*/ 614363 h 1029652"/>
                <a:gd name="connsiteX529" fmla="*/ 962025 w 1617344"/>
                <a:gd name="connsiteY529" fmla="*/ 751523 h 1029652"/>
                <a:gd name="connsiteX530" fmla="*/ 964882 w 1617344"/>
                <a:gd name="connsiteY530" fmla="*/ 863918 h 1029652"/>
                <a:gd name="connsiteX531" fmla="*/ 976313 w 1617344"/>
                <a:gd name="connsiteY531" fmla="*/ 863918 h 1029652"/>
                <a:gd name="connsiteX532" fmla="*/ 978217 w 1617344"/>
                <a:gd name="connsiteY532" fmla="*/ 867728 h 1029652"/>
                <a:gd name="connsiteX533" fmla="*/ 976313 w 1617344"/>
                <a:gd name="connsiteY533" fmla="*/ 869633 h 1029652"/>
                <a:gd name="connsiteX534" fmla="*/ 969645 w 1617344"/>
                <a:gd name="connsiteY534" fmla="*/ 873443 h 1029652"/>
                <a:gd name="connsiteX535" fmla="*/ 969645 w 1617344"/>
                <a:gd name="connsiteY535" fmla="*/ 873443 h 1029652"/>
                <a:gd name="connsiteX536" fmla="*/ 969645 w 1617344"/>
                <a:gd name="connsiteY536" fmla="*/ 873443 h 1029652"/>
                <a:gd name="connsiteX537" fmla="*/ 967740 w 1617344"/>
                <a:gd name="connsiteY537" fmla="*/ 872490 h 1029652"/>
                <a:gd name="connsiteX538" fmla="*/ 965835 w 1617344"/>
                <a:gd name="connsiteY538" fmla="*/ 870585 h 1029652"/>
                <a:gd name="connsiteX539" fmla="*/ 962025 w 1617344"/>
                <a:gd name="connsiteY539" fmla="*/ 866775 h 1029652"/>
                <a:gd name="connsiteX540" fmla="*/ 964882 w 1617344"/>
                <a:gd name="connsiteY540" fmla="*/ 863918 h 1029652"/>
                <a:gd name="connsiteX541" fmla="*/ 977265 w 1617344"/>
                <a:gd name="connsiteY541" fmla="*/ 1012508 h 1029652"/>
                <a:gd name="connsiteX542" fmla="*/ 964882 w 1617344"/>
                <a:gd name="connsiteY542" fmla="*/ 1013460 h 1029652"/>
                <a:gd name="connsiteX543" fmla="*/ 963930 w 1617344"/>
                <a:gd name="connsiteY543" fmla="*/ 1002030 h 1029652"/>
                <a:gd name="connsiteX544" fmla="*/ 963930 w 1617344"/>
                <a:gd name="connsiteY544" fmla="*/ 1002030 h 1029652"/>
                <a:gd name="connsiteX545" fmla="*/ 977265 w 1617344"/>
                <a:gd name="connsiteY545" fmla="*/ 1002030 h 1029652"/>
                <a:gd name="connsiteX546" fmla="*/ 977265 w 1617344"/>
                <a:gd name="connsiteY546" fmla="*/ 1012508 h 1029652"/>
                <a:gd name="connsiteX547" fmla="*/ 974407 w 1617344"/>
                <a:gd name="connsiteY547" fmla="*/ 941070 h 1029652"/>
                <a:gd name="connsiteX548" fmla="*/ 964882 w 1617344"/>
                <a:gd name="connsiteY548" fmla="*/ 941070 h 1029652"/>
                <a:gd name="connsiteX549" fmla="*/ 966788 w 1617344"/>
                <a:gd name="connsiteY549" fmla="*/ 931545 h 1029652"/>
                <a:gd name="connsiteX550" fmla="*/ 970597 w 1617344"/>
                <a:gd name="connsiteY550" fmla="*/ 931545 h 1029652"/>
                <a:gd name="connsiteX551" fmla="*/ 972502 w 1617344"/>
                <a:gd name="connsiteY551" fmla="*/ 931545 h 1029652"/>
                <a:gd name="connsiteX552" fmla="*/ 974407 w 1617344"/>
                <a:gd name="connsiteY552" fmla="*/ 931545 h 1029652"/>
                <a:gd name="connsiteX553" fmla="*/ 974407 w 1617344"/>
                <a:gd name="connsiteY553" fmla="*/ 931545 h 1029652"/>
                <a:gd name="connsiteX554" fmla="*/ 974407 w 1617344"/>
                <a:gd name="connsiteY554" fmla="*/ 931545 h 1029652"/>
                <a:gd name="connsiteX555" fmla="*/ 974407 w 1617344"/>
                <a:gd name="connsiteY555" fmla="*/ 941070 h 1029652"/>
                <a:gd name="connsiteX556" fmla="*/ 976313 w 1617344"/>
                <a:gd name="connsiteY556" fmla="*/ 966788 h 1029652"/>
                <a:gd name="connsiteX557" fmla="*/ 976313 w 1617344"/>
                <a:gd name="connsiteY557" fmla="*/ 977265 h 1029652"/>
                <a:gd name="connsiteX558" fmla="*/ 963930 w 1617344"/>
                <a:gd name="connsiteY558" fmla="*/ 977265 h 1029652"/>
                <a:gd name="connsiteX559" fmla="*/ 963930 w 1617344"/>
                <a:gd name="connsiteY559" fmla="*/ 966788 h 1029652"/>
                <a:gd name="connsiteX560" fmla="*/ 976313 w 1617344"/>
                <a:gd name="connsiteY560" fmla="*/ 966788 h 1029652"/>
                <a:gd name="connsiteX561" fmla="*/ 974407 w 1617344"/>
                <a:gd name="connsiteY561" fmla="*/ 904875 h 1029652"/>
                <a:gd name="connsiteX562" fmla="*/ 969645 w 1617344"/>
                <a:gd name="connsiteY562" fmla="*/ 906780 h 1029652"/>
                <a:gd name="connsiteX563" fmla="*/ 963930 w 1617344"/>
                <a:gd name="connsiteY563" fmla="*/ 901065 h 1029652"/>
                <a:gd name="connsiteX564" fmla="*/ 975360 w 1617344"/>
                <a:gd name="connsiteY564" fmla="*/ 896303 h 1029652"/>
                <a:gd name="connsiteX565" fmla="*/ 975360 w 1617344"/>
                <a:gd name="connsiteY565" fmla="*/ 896303 h 1029652"/>
                <a:gd name="connsiteX566" fmla="*/ 975360 w 1617344"/>
                <a:gd name="connsiteY566" fmla="*/ 896303 h 1029652"/>
                <a:gd name="connsiteX567" fmla="*/ 977265 w 1617344"/>
                <a:gd name="connsiteY567" fmla="*/ 899160 h 1029652"/>
                <a:gd name="connsiteX568" fmla="*/ 979170 w 1617344"/>
                <a:gd name="connsiteY568" fmla="*/ 902018 h 1029652"/>
                <a:gd name="connsiteX569" fmla="*/ 974407 w 1617344"/>
                <a:gd name="connsiteY569" fmla="*/ 904875 h 1029652"/>
                <a:gd name="connsiteX570" fmla="*/ 987742 w 1617344"/>
                <a:gd name="connsiteY570" fmla="*/ 749618 h 1029652"/>
                <a:gd name="connsiteX571" fmla="*/ 986790 w 1617344"/>
                <a:gd name="connsiteY571" fmla="*/ 749618 h 1029652"/>
                <a:gd name="connsiteX572" fmla="*/ 986790 w 1617344"/>
                <a:gd name="connsiteY572" fmla="*/ 617220 h 1029652"/>
                <a:gd name="connsiteX573" fmla="*/ 987742 w 1617344"/>
                <a:gd name="connsiteY573" fmla="*/ 617220 h 1029652"/>
                <a:gd name="connsiteX574" fmla="*/ 987742 w 1617344"/>
                <a:gd name="connsiteY574" fmla="*/ 749618 h 1029652"/>
                <a:gd name="connsiteX575" fmla="*/ 990600 w 1617344"/>
                <a:gd name="connsiteY575" fmla="*/ 897255 h 1029652"/>
                <a:gd name="connsiteX576" fmla="*/ 1004888 w 1617344"/>
                <a:gd name="connsiteY576" fmla="*/ 897255 h 1029652"/>
                <a:gd name="connsiteX577" fmla="*/ 1004888 w 1617344"/>
                <a:gd name="connsiteY577" fmla="*/ 897255 h 1029652"/>
                <a:gd name="connsiteX578" fmla="*/ 1004888 w 1617344"/>
                <a:gd name="connsiteY578" fmla="*/ 900113 h 1029652"/>
                <a:gd name="connsiteX579" fmla="*/ 1004888 w 1617344"/>
                <a:gd name="connsiteY579" fmla="*/ 902970 h 1029652"/>
                <a:gd name="connsiteX580" fmla="*/ 1003935 w 1617344"/>
                <a:gd name="connsiteY580" fmla="*/ 906780 h 1029652"/>
                <a:gd name="connsiteX581" fmla="*/ 1000125 w 1617344"/>
                <a:gd name="connsiteY581" fmla="*/ 907733 h 1029652"/>
                <a:gd name="connsiteX582" fmla="*/ 998220 w 1617344"/>
                <a:gd name="connsiteY582" fmla="*/ 907733 h 1029652"/>
                <a:gd name="connsiteX583" fmla="*/ 996315 w 1617344"/>
                <a:gd name="connsiteY583" fmla="*/ 906780 h 1029652"/>
                <a:gd name="connsiteX584" fmla="*/ 993457 w 1617344"/>
                <a:gd name="connsiteY584" fmla="*/ 901065 h 1029652"/>
                <a:gd name="connsiteX585" fmla="*/ 990600 w 1617344"/>
                <a:gd name="connsiteY585" fmla="*/ 897255 h 1029652"/>
                <a:gd name="connsiteX586" fmla="*/ 990600 w 1617344"/>
                <a:gd name="connsiteY586" fmla="*/ 897255 h 1029652"/>
                <a:gd name="connsiteX587" fmla="*/ 991552 w 1617344"/>
                <a:gd name="connsiteY587" fmla="*/ 966788 h 1029652"/>
                <a:gd name="connsiteX588" fmla="*/ 1003935 w 1617344"/>
                <a:gd name="connsiteY588" fmla="*/ 966788 h 1029652"/>
                <a:gd name="connsiteX589" fmla="*/ 1003935 w 1617344"/>
                <a:gd name="connsiteY589" fmla="*/ 966788 h 1029652"/>
                <a:gd name="connsiteX590" fmla="*/ 1003935 w 1617344"/>
                <a:gd name="connsiteY590" fmla="*/ 971550 h 1029652"/>
                <a:gd name="connsiteX591" fmla="*/ 1003935 w 1617344"/>
                <a:gd name="connsiteY591" fmla="*/ 977265 h 1029652"/>
                <a:gd name="connsiteX592" fmla="*/ 1003935 w 1617344"/>
                <a:gd name="connsiteY592" fmla="*/ 977265 h 1029652"/>
                <a:gd name="connsiteX593" fmla="*/ 991552 w 1617344"/>
                <a:gd name="connsiteY593" fmla="*/ 977265 h 1029652"/>
                <a:gd name="connsiteX594" fmla="*/ 991552 w 1617344"/>
                <a:gd name="connsiteY594" fmla="*/ 977265 h 1029652"/>
                <a:gd name="connsiteX595" fmla="*/ 991552 w 1617344"/>
                <a:gd name="connsiteY595" fmla="*/ 971550 h 1029652"/>
                <a:gd name="connsiteX596" fmla="*/ 991552 w 1617344"/>
                <a:gd name="connsiteY596" fmla="*/ 966788 h 1029652"/>
                <a:gd name="connsiteX597" fmla="*/ 992505 w 1617344"/>
                <a:gd name="connsiteY597" fmla="*/ 1011555 h 1029652"/>
                <a:gd name="connsiteX598" fmla="*/ 992505 w 1617344"/>
                <a:gd name="connsiteY598" fmla="*/ 1011555 h 1029652"/>
                <a:gd name="connsiteX599" fmla="*/ 992505 w 1617344"/>
                <a:gd name="connsiteY599" fmla="*/ 1001078 h 1029652"/>
                <a:gd name="connsiteX600" fmla="*/ 992505 w 1617344"/>
                <a:gd name="connsiteY600" fmla="*/ 1001078 h 1029652"/>
                <a:gd name="connsiteX601" fmla="*/ 1004888 w 1617344"/>
                <a:gd name="connsiteY601" fmla="*/ 1001078 h 1029652"/>
                <a:gd name="connsiteX602" fmla="*/ 1004888 w 1617344"/>
                <a:gd name="connsiteY602" fmla="*/ 1001078 h 1029652"/>
                <a:gd name="connsiteX603" fmla="*/ 1004888 w 1617344"/>
                <a:gd name="connsiteY603" fmla="*/ 1005840 h 1029652"/>
                <a:gd name="connsiteX604" fmla="*/ 1005840 w 1617344"/>
                <a:gd name="connsiteY604" fmla="*/ 1011555 h 1029652"/>
                <a:gd name="connsiteX605" fmla="*/ 992505 w 1617344"/>
                <a:gd name="connsiteY605" fmla="*/ 1011555 h 1029652"/>
                <a:gd name="connsiteX606" fmla="*/ 1004888 w 1617344"/>
                <a:gd name="connsiteY606" fmla="*/ 934403 h 1029652"/>
                <a:gd name="connsiteX607" fmla="*/ 1003935 w 1617344"/>
                <a:gd name="connsiteY607" fmla="*/ 939165 h 1029652"/>
                <a:gd name="connsiteX608" fmla="*/ 1002982 w 1617344"/>
                <a:gd name="connsiteY608" fmla="*/ 941070 h 1029652"/>
                <a:gd name="connsiteX609" fmla="*/ 999172 w 1617344"/>
                <a:gd name="connsiteY609" fmla="*/ 942023 h 1029652"/>
                <a:gd name="connsiteX610" fmla="*/ 996315 w 1617344"/>
                <a:gd name="connsiteY610" fmla="*/ 942023 h 1029652"/>
                <a:gd name="connsiteX611" fmla="*/ 994410 w 1617344"/>
                <a:gd name="connsiteY611" fmla="*/ 941070 h 1029652"/>
                <a:gd name="connsiteX612" fmla="*/ 992505 w 1617344"/>
                <a:gd name="connsiteY612" fmla="*/ 937260 h 1029652"/>
                <a:gd name="connsiteX613" fmla="*/ 990600 w 1617344"/>
                <a:gd name="connsiteY613" fmla="*/ 931545 h 1029652"/>
                <a:gd name="connsiteX614" fmla="*/ 990600 w 1617344"/>
                <a:gd name="connsiteY614" fmla="*/ 931545 h 1029652"/>
                <a:gd name="connsiteX615" fmla="*/ 1004888 w 1617344"/>
                <a:gd name="connsiteY615" fmla="*/ 931545 h 1029652"/>
                <a:gd name="connsiteX616" fmla="*/ 1004888 w 1617344"/>
                <a:gd name="connsiteY616" fmla="*/ 931545 h 1029652"/>
                <a:gd name="connsiteX617" fmla="*/ 1004888 w 1617344"/>
                <a:gd name="connsiteY617" fmla="*/ 934403 h 1029652"/>
                <a:gd name="connsiteX618" fmla="*/ 1013460 w 1617344"/>
                <a:gd name="connsiteY618" fmla="*/ 748665 h 1029652"/>
                <a:gd name="connsiteX619" fmla="*/ 1013460 w 1617344"/>
                <a:gd name="connsiteY619" fmla="*/ 748665 h 1029652"/>
                <a:gd name="connsiteX620" fmla="*/ 1012507 w 1617344"/>
                <a:gd name="connsiteY620" fmla="*/ 614363 h 1029652"/>
                <a:gd name="connsiteX621" fmla="*/ 1013460 w 1617344"/>
                <a:gd name="connsiteY621" fmla="*/ 614363 h 1029652"/>
                <a:gd name="connsiteX622" fmla="*/ 1013460 w 1617344"/>
                <a:gd name="connsiteY622" fmla="*/ 748665 h 1029652"/>
                <a:gd name="connsiteX623" fmla="*/ 1031557 w 1617344"/>
                <a:gd name="connsiteY623" fmla="*/ 871538 h 1029652"/>
                <a:gd name="connsiteX624" fmla="*/ 1019175 w 1617344"/>
                <a:gd name="connsiteY624" fmla="*/ 871538 h 1029652"/>
                <a:gd name="connsiteX625" fmla="*/ 1019175 w 1617344"/>
                <a:gd name="connsiteY625" fmla="*/ 871538 h 1029652"/>
                <a:gd name="connsiteX626" fmla="*/ 1018222 w 1617344"/>
                <a:gd name="connsiteY626" fmla="*/ 863918 h 1029652"/>
                <a:gd name="connsiteX627" fmla="*/ 1023938 w 1617344"/>
                <a:gd name="connsiteY627" fmla="*/ 862013 h 1029652"/>
                <a:gd name="connsiteX628" fmla="*/ 1027747 w 1617344"/>
                <a:gd name="connsiteY628" fmla="*/ 862965 h 1029652"/>
                <a:gd name="connsiteX629" fmla="*/ 1031557 w 1617344"/>
                <a:gd name="connsiteY629" fmla="*/ 871538 h 1029652"/>
                <a:gd name="connsiteX630" fmla="*/ 1031557 w 1617344"/>
                <a:gd name="connsiteY630" fmla="*/ 871538 h 1029652"/>
                <a:gd name="connsiteX631" fmla="*/ 1032510 w 1617344"/>
                <a:gd name="connsiteY631" fmla="*/ 897255 h 1029652"/>
                <a:gd name="connsiteX632" fmla="*/ 1033463 w 1617344"/>
                <a:gd name="connsiteY632" fmla="*/ 902018 h 1029652"/>
                <a:gd name="connsiteX633" fmla="*/ 1031557 w 1617344"/>
                <a:gd name="connsiteY633" fmla="*/ 906780 h 1029652"/>
                <a:gd name="connsiteX634" fmla="*/ 1029652 w 1617344"/>
                <a:gd name="connsiteY634" fmla="*/ 907733 h 1029652"/>
                <a:gd name="connsiteX635" fmla="*/ 1027747 w 1617344"/>
                <a:gd name="connsiteY635" fmla="*/ 907733 h 1029652"/>
                <a:gd name="connsiteX636" fmla="*/ 1022985 w 1617344"/>
                <a:gd name="connsiteY636" fmla="*/ 907733 h 1029652"/>
                <a:gd name="connsiteX637" fmla="*/ 1021080 w 1617344"/>
                <a:gd name="connsiteY637" fmla="*/ 907733 h 1029652"/>
                <a:gd name="connsiteX638" fmla="*/ 1021080 w 1617344"/>
                <a:gd name="connsiteY638" fmla="*/ 907733 h 1029652"/>
                <a:gd name="connsiteX639" fmla="*/ 1021080 w 1617344"/>
                <a:gd name="connsiteY639" fmla="*/ 907733 h 1029652"/>
                <a:gd name="connsiteX640" fmla="*/ 1020127 w 1617344"/>
                <a:gd name="connsiteY640" fmla="*/ 901065 h 1029652"/>
                <a:gd name="connsiteX641" fmla="*/ 1022985 w 1617344"/>
                <a:gd name="connsiteY641" fmla="*/ 898208 h 1029652"/>
                <a:gd name="connsiteX642" fmla="*/ 1024890 w 1617344"/>
                <a:gd name="connsiteY642" fmla="*/ 898208 h 1029652"/>
                <a:gd name="connsiteX643" fmla="*/ 1027747 w 1617344"/>
                <a:gd name="connsiteY643" fmla="*/ 898208 h 1029652"/>
                <a:gd name="connsiteX644" fmla="*/ 1032510 w 1617344"/>
                <a:gd name="connsiteY644" fmla="*/ 897255 h 1029652"/>
                <a:gd name="connsiteX645" fmla="*/ 1032510 w 1617344"/>
                <a:gd name="connsiteY645" fmla="*/ 1012508 h 1029652"/>
                <a:gd name="connsiteX646" fmla="*/ 1032510 w 1617344"/>
                <a:gd name="connsiteY646" fmla="*/ 1012508 h 1029652"/>
                <a:gd name="connsiteX647" fmla="*/ 1019175 w 1617344"/>
                <a:gd name="connsiteY647" fmla="*/ 1012508 h 1029652"/>
                <a:gd name="connsiteX648" fmla="*/ 1019175 w 1617344"/>
                <a:gd name="connsiteY648" fmla="*/ 1012508 h 1029652"/>
                <a:gd name="connsiteX649" fmla="*/ 1019175 w 1617344"/>
                <a:gd name="connsiteY649" fmla="*/ 1002030 h 1029652"/>
                <a:gd name="connsiteX650" fmla="*/ 1019175 w 1617344"/>
                <a:gd name="connsiteY650" fmla="*/ 1002030 h 1029652"/>
                <a:gd name="connsiteX651" fmla="*/ 1032510 w 1617344"/>
                <a:gd name="connsiteY651" fmla="*/ 1002030 h 1029652"/>
                <a:gd name="connsiteX652" fmla="*/ 1032510 w 1617344"/>
                <a:gd name="connsiteY652" fmla="*/ 1002030 h 1029652"/>
                <a:gd name="connsiteX653" fmla="*/ 1032510 w 1617344"/>
                <a:gd name="connsiteY653" fmla="*/ 1012508 h 1029652"/>
                <a:gd name="connsiteX654" fmla="*/ 1020127 w 1617344"/>
                <a:gd name="connsiteY654" fmla="*/ 978218 h 1029652"/>
                <a:gd name="connsiteX655" fmla="*/ 1020127 w 1617344"/>
                <a:gd name="connsiteY655" fmla="*/ 966788 h 1029652"/>
                <a:gd name="connsiteX656" fmla="*/ 1020127 w 1617344"/>
                <a:gd name="connsiteY656" fmla="*/ 966788 h 1029652"/>
                <a:gd name="connsiteX657" fmla="*/ 1032510 w 1617344"/>
                <a:gd name="connsiteY657" fmla="*/ 966788 h 1029652"/>
                <a:gd name="connsiteX658" fmla="*/ 1032510 w 1617344"/>
                <a:gd name="connsiteY658" fmla="*/ 966788 h 1029652"/>
                <a:gd name="connsiteX659" fmla="*/ 1032510 w 1617344"/>
                <a:gd name="connsiteY659" fmla="*/ 978218 h 1029652"/>
                <a:gd name="connsiteX660" fmla="*/ 1032510 w 1617344"/>
                <a:gd name="connsiteY660" fmla="*/ 978218 h 1029652"/>
                <a:gd name="connsiteX661" fmla="*/ 1020127 w 1617344"/>
                <a:gd name="connsiteY661" fmla="*/ 978218 h 1029652"/>
                <a:gd name="connsiteX662" fmla="*/ 1020127 w 1617344"/>
                <a:gd name="connsiteY662" fmla="*/ 978218 h 1029652"/>
                <a:gd name="connsiteX663" fmla="*/ 1032510 w 1617344"/>
                <a:gd name="connsiteY663" fmla="*/ 941070 h 1029652"/>
                <a:gd name="connsiteX664" fmla="*/ 1020127 w 1617344"/>
                <a:gd name="connsiteY664" fmla="*/ 931545 h 1029652"/>
                <a:gd name="connsiteX665" fmla="*/ 1032510 w 1617344"/>
                <a:gd name="connsiteY665" fmla="*/ 941070 h 1029652"/>
                <a:gd name="connsiteX666" fmla="*/ 1033463 w 1617344"/>
                <a:gd name="connsiteY666" fmla="*/ 837248 h 1029652"/>
                <a:gd name="connsiteX667" fmla="*/ 1019175 w 1617344"/>
                <a:gd name="connsiteY667" fmla="*/ 837248 h 1029652"/>
                <a:gd name="connsiteX668" fmla="*/ 1019175 w 1617344"/>
                <a:gd name="connsiteY668" fmla="*/ 837248 h 1029652"/>
                <a:gd name="connsiteX669" fmla="*/ 1019175 w 1617344"/>
                <a:gd name="connsiteY669" fmla="*/ 826770 h 1029652"/>
                <a:gd name="connsiteX670" fmla="*/ 1024890 w 1617344"/>
                <a:gd name="connsiteY670" fmla="*/ 826770 h 1029652"/>
                <a:gd name="connsiteX671" fmla="*/ 1031557 w 1617344"/>
                <a:gd name="connsiteY671" fmla="*/ 826770 h 1029652"/>
                <a:gd name="connsiteX672" fmla="*/ 1032510 w 1617344"/>
                <a:gd name="connsiteY672" fmla="*/ 831533 h 1029652"/>
                <a:gd name="connsiteX673" fmla="*/ 1033463 w 1617344"/>
                <a:gd name="connsiteY673" fmla="*/ 837248 h 1029652"/>
                <a:gd name="connsiteX674" fmla="*/ 1033463 w 1617344"/>
                <a:gd name="connsiteY674" fmla="*/ 837248 h 1029652"/>
                <a:gd name="connsiteX675" fmla="*/ 1038225 w 1617344"/>
                <a:gd name="connsiteY675" fmla="*/ 749618 h 1029652"/>
                <a:gd name="connsiteX676" fmla="*/ 1038225 w 1617344"/>
                <a:gd name="connsiteY676" fmla="*/ 749618 h 1029652"/>
                <a:gd name="connsiteX677" fmla="*/ 1038225 w 1617344"/>
                <a:gd name="connsiteY677" fmla="*/ 749618 h 1029652"/>
                <a:gd name="connsiteX678" fmla="*/ 1038225 w 1617344"/>
                <a:gd name="connsiteY678" fmla="*/ 749618 h 1029652"/>
                <a:gd name="connsiteX679" fmla="*/ 1037272 w 1617344"/>
                <a:gd name="connsiteY679" fmla="*/ 615315 h 1029652"/>
                <a:gd name="connsiteX680" fmla="*/ 1037272 w 1617344"/>
                <a:gd name="connsiteY680" fmla="*/ 615315 h 1029652"/>
                <a:gd name="connsiteX681" fmla="*/ 1038225 w 1617344"/>
                <a:gd name="connsiteY681" fmla="*/ 615315 h 1029652"/>
                <a:gd name="connsiteX682" fmla="*/ 1038225 w 1617344"/>
                <a:gd name="connsiteY682" fmla="*/ 615315 h 1029652"/>
                <a:gd name="connsiteX683" fmla="*/ 1038225 w 1617344"/>
                <a:gd name="connsiteY683" fmla="*/ 749618 h 1029652"/>
                <a:gd name="connsiteX684" fmla="*/ 1106805 w 1617344"/>
                <a:gd name="connsiteY684" fmla="*/ 183833 h 1029652"/>
                <a:gd name="connsiteX685" fmla="*/ 1103948 w 1617344"/>
                <a:gd name="connsiteY685" fmla="*/ 186690 h 1029652"/>
                <a:gd name="connsiteX686" fmla="*/ 1102995 w 1617344"/>
                <a:gd name="connsiteY686" fmla="*/ 184785 h 1029652"/>
                <a:gd name="connsiteX687" fmla="*/ 1101090 w 1617344"/>
                <a:gd name="connsiteY687" fmla="*/ 180975 h 1029652"/>
                <a:gd name="connsiteX688" fmla="*/ 1101090 w 1617344"/>
                <a:gd name="connsiteY688" fmla="*/ 179070 h 1029652"/>
                <a:gd name="connsiteX689" fmla="*/ 1102995 w 1617344"/>
                <a:gd name="connsiteY689" fmla="*/ 173355 h 1029652"/>
                <a:gd name="connsiteX690" fmla="*/ 1103948 w 1617344"/>
                <a:gd name="connsiteY690" fmla="*/ 171450 h 1029652"/>
                <a:gd name="connsiteX691" fmla="*/ 1103948 w 1617344"/>
                <a:gd name="connsiteY691" fmla="*/ 171450 h 1029652"/>
                <a:gd name="connsiteX692" fmla="*/ 1103948 w 1617344"/>
                <a:gd name="connsiteY692" fmla="*/ 171450 h 1029652"/>
                <a:gd name="connsiteX693" fmla="*/ 1106805 w 1617344"/>
                <a:gd name="connsiteY693" fmla="*/ 175260 h 1029652"/>
                <a:gd name="connsiteX694" fmla="*/ 1110615 w 1617344"/>
                <a:gd name="connsiteY694" fmla="*/ 179070 h 1029652"/>
                <a:gd name="connsiteX695" fmla="*/ 1106805 w 1617344"/>
                <a:gd name="connsiteY695" fmla="*/ 183833 h 1029652"/>
                <a:gd name="connsiteX696" fmla="*/ 1122045 w 1617344"/>
                <a:gd name="connsiteY696" fmla="*/ 183833 h 1029652"/>
                <a:gd name="connsiteX697" fmla="*/ 1119188 w 1617344"/>
                <a:gd name="connsiteY697" fmla="*/ 186690 h 1029652"/>
                <a:gd name="connsiteX698" fmla="*/ 1119188 w 1617344"/>
                <a:gd name="connsiteY698" fmla="*/ 186690 h 1029652"/>
                <a:gd name="connsiteX699" fmla="*/ 1119188 w 1617344"/>
                <a:gd name="connsiteY699" fmla="*/ 186690 h 1029652"/>
                <a:gd name="connsiteX700" fmla="*/ 1113473 w 1617344"/>
                <a:gd name="connsiteY700" fmla="*/ 173355 h 1029652"/>
                <a:gd name="connsiteX701" fmla="*/ 1119188 w 1617344"/>
                <a:gd name="connsiteY701" fmla="*/ 171450 h 1029652"/>
                <a:gd name="connsiteX702" fmla="*/ 1121092 w 1617344"/>
                <a:gd name="connsiteY702" fmla="*/ 176213 h 1029652"/>
                <a:gd name="connsiteX703" fmla="*/ 1122998 w 1617344"/>
                <a:gd name="connsiteY703" fmla="*/ 180975 h 1029652"/>
                <a:gd name="connsiteX704" fmla="*/ 1122045 w 1617344"/>
                <a:gd name="connsiteY704" fmla="*/ 183833 h 1029652"/>
                <a:gd name="connsiteX705" fmla="*/ 1138238 w 1617344"/>
                <a:gd name="connsiteY705" fmla="*/ 186690 h 1029652"/>
                <a:gd name="connsiteX706" fmla="*/ 1136332 w 1617344"/>
                <a:gd name="connsiteY706" fmla="*/ 186690 h 1029652"/>
                <a:gd name="connsiteX707" fmla="*/ 1130617 w 1617344"/>
                <a:gd name="connsiteY707" fmla="*/ 185738 h 1029652"/>
                <a:gd name="connsiteX708" fmla="*/ 1136332 w 1617344"/>
                <a:gd name="connsiteY708" fmla="*/ 172403 h 1029652"/>
                <a:gd name="connsiteX709" fmla="*/ 1136332 w 1617344"/>
                <a:gd name="connsiteY709" fmla="*/ 172403 h 1029652"/>
                <a:gd name="connsiteX710" fmla="*/ 1136332 w 1617344"/>
                <a:gd name="connsiteY710" fmla="*/ 172403 h 1029652"/>
                <a:gd name="connsiteX711" fmla="*/ 1137285 w 1617344"/>
                <a:gd name="connsiteY711" fmla="*/ 174308 h 1029652"/>
                <a:gd name="connsiteX712" fmla="*/ 1140142 w 1617344"/>
                <a:gd name="connsiteY712" fmla="*/ 179070 h 1029652"/>
                <a:gd name="connsiteX713" fmla="*/ 1138238 w 1617344"/>
                <a:gd name="connsiteY713" fmla="*/ 186690 h 1029652"/>
                <a:gd name="connsiteX714" fmla="*/ 1155382 w 1617344"/>
                <a:gd name="connsiteY714" fmla="*/ 185738 h 1029652"/>
                <a:gd name="connsiteX715" fmla="*/ 1150620 w 1617344"/>
                <a:gd name="connsiteY715" fmla="*/ 186690 h 1029652"/>
                <a:gd name="connsiteX716" fmla="*/ 1147763 w 1617344"/>
                <a:gd name="connsiteY716" fmla="*/ 185738 h 1029652"/>
                <a:gd name="connsiteX717" fmla="*/ 1146810 w 1617344"/>
                <a:gd name="connsiteY717" fmla="*/ 182880 h 1029652"/>
                <a:gd name="connsiteX718" fmla="*/ 1146810 w 1617344"/>
                <a:gd name="connsiteY718" fmla="*/ 179070 h 1029652"/>
                <a:gd name="connsiteX719" fmla="*/ 1148715 w 1617344"/>
                <a:gd name="connsiteY719" fmla="*/ 175260 h 1029652"/>
                <a:gd name="connsiteX720" fmla="*/ 1151573 w 1617344"/>
                <a:gd name="connsiteY720" fmla="*/ 171450 h 1029652"/>
                <a:gd name="connsiteX721" fmla="*/ 1154430 w 1617344"/>
                <a:gd name="connsiteY721" fmla="*/ 173355 h 1029652"/>
                <a:gd name="connsiteX722" fmla="*/ 1155382 w 1617344"/>
                <a:gd name="connsiteY722" fmla="*/ 185738 h 1029652"/>
                <a:gd name="connsiteX723" fmla="*/ 1167765 w 1617344"/>
                <a:gd name="connsiteY723" fmla="*/ 186690 h 1029652"/>
                <a:gd name="connsiteX724" fmla="*/ 1163002 w 1617344"/>
                <a:gd name="connsiteY724" fmla="*/ 180023 h 1029652"/>
                <a:gd name="connsiteX725" fmla="*/ 1163002 w 1617344"/>
                <a:gd name="connsiteY725" fmla="*/ 178118 h 1029652"/>
                <a:gd name="connsiteX726" fmla="*/ 1166813 w 1617344"/>
                <a:gd name="connsiteY726" fmla="*/ 172403 h 1029652"/>
                <a:gd name="connsiteX727" fmla="*/ 1173480 w 1617344"/>
                <a:gd name="connsiteY727" fmla="*/ 179070 h 1029652"/>
                <a:gd name="connsiteX728" fmla="*/ 1167765 w 1617344"/>
                <a:gd name="connsiteY728" fmla="*/ 186690 h 1029652"/>
                <a:gd name="connsiteX729" fmla="*/ 1186815 w 1617344"/>
                <a:gd name="connsiteY729" fmla="*/ 180023 h 1029652"/>
                <a:gd name="connsiteX730" fmla="*/ 1183957 w 1617344"/>
                <a:gd name="connsiteY730" fmla="*/ 187643 h 1029652"/>
                <a:gd name="connsiteX731" fmla="*/ 1180148 w 1617344"/>
                <a:gd name="connsiteY731" fmla="*/ 186690 h 1029652"/>
                <a:gd name="connsiteX732" fmla="*/ 1180148 w 1617344"/>
                <a:gd name="connsiteY732" fmla="*/ 172403 h 1029652"/>
                <a:gd name="connsiteX733" fmla="*/ 1183005 w 1617344"/>
                <a:gd name="connsiteY733" fmla="*/ 170498 h 1029652"/>
                <a:gd name="connsiteX734" fmla="*/ 1183005 w 1617344"/>
                <a:gd name="connsiteY734" fmla="*/ 170498 h 1029652"/>
                <a:gd name="connsiteX735" fmla="*/ 1183005 w 1617344"/>
                <a:gd name="connsiteY735" fmla="*/ 170498 h 1029652"/>
                <a:gd name="connsiteX736" fmla="*/ 1183957 w 1617344"/>
                <a:gd name="connsiteY736" fmla="*/ 172403 h 1029652"/>
                <a:gd name="connsiteX737" fmla="*/ 1186815 w 1617344"/>
                <a:gd name="connsiteY737" fmla="*/ 175260 h 1029652"/>
                <a:gd name="connsiteX738" fmla="*/ 1186815 w 1617344"/>
                <a:gd name="connsiteY738" fmla="*/ 177165 h 1029652"/>
                <a:gd name="connsiteX739" fmla="*/ 1186815 w 1617344"/>
                <a:gd name="connsiteY739" fmla="*/ 180023 h 1029652"/>
                <a:gd name="connsiteX740" fmla="*/ 1226820 w 1617344"/>
                <a:gd name="connsiteY740" fmla="*/ 553403 h 1029652"/>
                <a:gd name="connsiteX741" fmla="*/ 1286827 w 1617344"/>
                <a:gd name="connsiteY741" fmla="*/ 553403 h 1029652"/>
                <a:gd name="connsiteX742" fmla="*/ 1276350 w 1617344"/>
                <a:gd name="connsiteY742" fmla="*/ 556260 h 1029652"/>
                <a:gd name="connsiteX743" fmla="*/ 1267777 w 1617344"/>
                <a:gd name="connsiteY743" fmla="*/ 557213 h 1029652"/>
                <a:gd name="connsiteX744" fmla="*/ 1258252 w 1617344"/>
                <a:gd name="connsiteY744" fmla="*/ 557213 h 1029652"/>
                <a:gd name="connsiteX745" fmla="*/ 1253490 w 1617344"/>
                <a:gd name="connsiteY745" fmla="*/ 557213 h 1029652"/>
                <a:gd name="connsiteX746" fmla="*/ 1248727 w 1617344"/>
                <a:gd name="connsiteY746" fmla="*/ 557213 h 1029652"/>
                <a:gd name="connsiteX747" fmla="*/ 1240155 w 1617344"/>
                <a:gd name="connsiteY747" fmla="*/ 556260 h 1029652"/>
                <a:gd name="connsiteX748" fmla="*/ 1236345 w 1617344"/>
                <a:gd name="connsiteY748" fmla="*/ 555308 h 1029652"/>
                <a:gd name="connsiteX749" fmla="*/ 1226820 w 1617344"/>
                <a:gd name="connsiteY749" fmla="*/ 553403 h 1029652"/>
                <a:gd name="connsiteX750" fmla="*/ 1226820 w 1617344"/>
                <a:gd name="connsiteY750" fmla="*/ 553403 h 1029652"/>
                <a:gd name="connsiteX751" fmla="*/ 1226820 w 1617344"/>
                <a:gd name="connsiteY751" fmla="*/ 818198 h 1029652"/>
                <a:gd name="connsiteX752" fmla="*/ 1226820 w 1617344"/>
                <a:gd name="connsiteY752" fmla="*/ 816293 h 1029652"/>
                <a:gd name="connsiteX753" fmla="*/ 1285875 w 1617344"/>
                <a:gd name="connsiteY753" fmla="*/ 816293 h 1029652"/>
                <a:gd name="connsiteX754" fmla="*/ 1285875 w 1617344"/>
                <a:gd name="connsiteY754" fmla="*/ 818198 h 1029652"/>
                <a:gd name="connsiteX755" fmla="*/ 1226820 w 1617344"/>
                <a:gd name="connsiteY755" fmla="*/ 818198 h 1029652"/>
                <a:gd name="connsiteX756" fmla="*/ 1284923 w 1617344"/>
                <a:gd name="connsiteY756" fmla="*/ 842963 h 1029652"/>
                <a:gd name="connsiteX757" fmla="*/ 1284923 w 1617344"/>
                <a:gd name="connsiteY757" fmla="*/ 844868 h 1029652"/>
                <a:gd name="connsiteX758" fmla="*/ 1226820 w 1617344"/>
                <a:gd name="connsiteY758" fmla="*/ 844868 h 1029652"/>
                <a:gd name="connsiteX759" fmla="*/ 1226820 w 1617344"/>
                <a:gd name="connsiteY759" fmla="*/ 844868 h 1029652"/>
                <a:gd name="connsiteX760" fmla="*/ 1226820 w 1617344"/>
                <a:gd name="connsiteY760" fmla="*/ 843915 h 1029652"/>
                <a:gd name="connsiteX761" fmla="*/ 1226820 w 1617344"/>
                <a:gd name="connsiteY761" fmla="*/ 842963 h 1029652"/>
                <a:gd name="connsiteX762" fmla="*/ 1226820 w 1617344"/>
                <a:gd name="connsiteY762" fmla="*/ 842963 h 1029652"/>
                <a:gd name="connsiteX763" fmla="*/ 1284923 w 1617344"/>
                <a:gd name="connsiteY763" fmla="*/ 842963 h 1029652"/>
                <a:gd name="connsiteX764" fmla="*/ 1284923 w 1617344"/>
                <a:gd name="connsiteY764" fmla="*/ 842963 h 1029652"/>
                <a:gd name="connsiteX765" fmla="*/ 1226820 w 1617344"/>
                <a:gd name="connsiteY765" fmla="*/ 791528 h 1029652"/>
                <a:gd name="connsiteX766" fmla="*/ 1226820 w 1617344"/>
                <a:gd name="connsiteY766" fmla="*/ 791528 h 1029652"/>
                <a:gd name="connsiteX767" fmla="*/ 1226820 w 1617344"/>
                <a:gd name="connsiteY767" fmla="*/ 788670 h 1029652"/>
                <a:gd name="connsiteX768" fmla="*/ 1285875 w 1617344"/>
                <a:gd name="connsiteY768" fmla="*/ 788670 h 1029652"/>
                <a:gd name="connsiteX769" fmla="*/ 1285875 w 1617344"/>
                <a:gd name="connsiteY769" fmla="*/ 791528 h 1029652"/>
                <a:gd name="connsiteX770" fmla="*/ 1226820 w 1617344"/>
                <a:gd name="connsiteY770" fmla="*/ 791528 h 1029652"/>
                <a:gd name="connsiteX771" fmla="*/ 1226820 w 1617344"/>
                <a:gd name="connsiteY771" fmla="*/ 764858 h 1029652"/>
                <a:gd name="connsiteX772" fmla="*/ 1226820 w 1617344"/>
                <a:gd name="connsiteY772" fmla="*/ 763905 h 1029652"/>
                <a:gd name="connsiteX773" fmla="*/ 1226820 w 1617344"/>
                <a:gd name="connsiteY773" fmla="*/ 762953 h 1029652"/>
                <a:gd name="connsiteX774" fmla="*/ 1226820 w 1617344"/>
                <a:gd name="connsiteY774" fmla="*/ 762953 h 1029652"/>
                <a:gd name="connsiteX775" fmla="*/ 1284923 w 1617344"/>
                <a:gd name="connsiteY775" fmla="*/ 762953 h 1029652"/>
                <a:gd name="connsiteX776" fmla="*/ 1284923 w 1617344"/>
                <a:gd name="connsiteY776" fmla="*/ 762953 h 1029652"/>
                <a:gd name="connsiteX777" fmla="*/ 1284923 w 1617344"/>
                <a:gd name="connsiteY777" fmla="*/ 763905 h 1029652"/>
                <a:gd name="connsiteX778" fmla="*/ 1284923 w 1617344"/>
                <a:gd name="connsiteY778" fmla="*/ 764858 h 1029652"/>
                <a:gd name="connsiteX779" fmla="*/ 1284923 w 1617344"/>
                <a:gd name="connsiteY779" fmla="*/ 764858 h 1029652"/>
                <a:gd name="connsiteX780" fmla="*/ 1226820 w 1617344"/>
                <a:gd name="connsiteY780" fmla="*/ 764858 h 1029652"/>
                <a:gd name="connsiteX781" fmla="*/ 1226820 w 1617344"/>
                <a:gd name="connsiteY781" fmla="*/ 764858 h 1029652"/>
                <a:gd name="connsiteX782" fmla="*/ 1226820 w 1617344"/>
                <a:gd name="connsiteY782" fmla="*/ 657225 h 1029652"/>
                <a:gd name="connsiteX783" fmla="*/ 1285875 w 1617344"/>
                <a:gd name="connsiteY783" fmla="*/ 657225 h 1029652"/>
                <a:gd name="connsiteX784" fmla="*/ 1285875 w 1617344"/>
                <a:gd name="connsiteY784" fmla="*/ 659130 h 1029652"/>
                <a:gd name="connsiteX785" fmla="*/ 1226820 w 1617344"/>
                <a:gd name="connsiteY785" fmla="*/ 659130 h 1029652"/>
                <a:gd name="connsiteX786" fmla="*/ 1226820 w 1617344"/>
                <a:gd name="connsiteY786" fmla="*/ 657225 h 1029652"/>
                <a:gd name="connsiteX787" fmla="*/ 1226820 w 1617344"/>
                <a:gd name="connsiteY787" fmla="*/ 657225 h 1029652"/>
                <a:gd name="connsiteX788" fmla="*/ 1226820 w 1617344"/>
                <a:gd name="connsiteY788" fmla="*/ 685800 h 1029652"/>
                <a:gd name="connsiteX789" fmla="*/ 1226820 w 1617344"/>
                <a:gd name="connsiteY789" fmla="*/ 685800 h 1029652"/>
                <a:gd name="connsiteX790" fmla="*/ 1226820 w 1617344"/>
                <a:gd name="connsiteY790" fmla="*/ 683895 h 1029652"/>
                <a:gd name="connsiteX791" fmla="*/ 1284923 w 1617344"/>
                <a:gd name="connsiteY791" fmla="*/ 683895 h 1029652"/>
                <a:gd name="connsiteX792" fmla="*/ 1284923 w 1617344"/>
                <a:gd name="connsiteY792" fmla="*/ 685800 h 1029652"/>
                <a:gd name="connsiteX793" fmla="*/ 1226820 w 1617344"/>
                <a:gd name="connsiteY793" fmla="*/ 685800 h 1029652"/>
                <a:gd name="connsiteX794" fmla="*/ 1285875 w 1617344"/>
                <a:gd name="connsiteY794" fmla="*/ 710565 h 1029652"/>
                <a:gd name="connsiteX795" fmla="*/ 1285875 w 1617344"/>
                <a:gd name="connsiteY795" fmla="*/ 712470 h 1029652"/>
                <a:gd name="connsiteX796" fmla="*/ 1285875 w 1617344"/>
                <a:gd name="connsiteY796" fmla="*/ 712470 h 1029652"/>
                <a:gd name="connsiteX797" fmla="*/ 1227773 w 1617344"/>
                <a:gd name="connsiteY797" fmla="*/ 712470 h 1029652"/>
                <a:gd name="connsiteX798" fmla="*/ 1227773 w 1617344"/>
                <a:gd name="connsiteY798" fmla="*/ 712470 h 1029652"/>
                <a:gd name="connsiteX799" fmla="*/ 1227773 w 1617344"/>
                <a:gd name="connsiteY799" fmla="*/ 710565 h 1029652"/>
                <a:gd name="connsiteX800" fmla="*/ 1285875 w 1617344"/>
                <a:gd name="connsiteY800" fmla="*/ 710565 h 1029652"/>
                <a:gd name="connsiteX801" fmla="*/ 1285875 w 1617344"/>
                <a:gd name="connsiteY801" fmla="*/ 736283 h 1029652"/>
                <a:gd name="connsiteX802" fmla="*/ 1285875 w 1617344"/>
                <a:gd name="connsiteY802" fmla="*/ 736283 h 1029652"/>
                <a:gd name="connsiteX803" fmla="*/ 1285875 w 1617344"/>
                <a:gd name="connsiteY803" fmla="*/ 737235 h 1029652"/>
                <a:gd name="connsiteX804" fmla="*/ 1285875 w 1617344"/>
                <a:gd name="connsiteY804" fmla="*/ 738188 h 1029652"/>
                <a:gd name="connsiteX805" fmla="*/ 1285875 w 1617344"/>
                <a:gd name="connsiteY805" fmla="*/ 738188 h 1029652"/>
                <a:gd name="connsiteX806" fmla="*/ 1226820 w 1617344"/>
                <a:gd name="connsiteY806" fmla="*/ 738188 h 1029652"/>
                <a:gd name="connsiteX807" fmla="*/ 1226820 w 1617344"/>
                <a:gd name="connsiteY807" fmla="*/ 738188 h 1029652"/>
                <a:gd name="connsiteX808" fmla="*/ 1226820 w 1617344"/>
                <a:gd name="connsiteY808" fmla="*/ 735330 h 1029652"/>
                <a:gd name="connsiteX809" fmla="*/ 1285875 w 1617344"/>
                <a:gd name="connsiteY809" fmla="*/ 736283 h 1029652"/>
                <a:gd name="connsiteX810" fmla="*/ 1226820 w 1617344"/>
                <a:gd name="connsiteY810" fmla="*/ 922020 h 1029652"/>
                <a:gd name="connsiteX811" fmla="*/ 1226820 w 1617344"/>
                <a:gd name="connsiteY811" fmla="*/ 922020 h 1029652"/>
                <a:gd name="connsiteX812" fmla="*/ 1226820 w 1617344"/>
                <a:gd name="connsiteY812" fmla="*/ 921068 h 1029652"/>
                <a:gd name="connsiteX813" fmla="*/ 1226820 w 1617344"/>
                <a:gd name="connsiteY813" fmla="*/ 920115 h 1029652"/>
                <a:gd name="connsiteX814" fmla="*/ 1226820 w 1617344"/>
                <a:gd name="connsiteY814" fmla="*/ 920115 h 1029652"/>
                <a:gd name="connsiteX815" fmla="*/ 1285875 w 1617344"/>
                <a:gd name="connsiteY815" fmla="*/ 920115 h 1029652"/>
                <a:gd name="connsiteX816" fmla="*/ 1285875 w 1617344"/>
                <a:gd name="connsiteY816" fmla="*/ 922973 h 1029652"/>
                <a:gd name="connsiteX817" fmla="*/ 1226820 w 1617344"/>
                <a:gd name="connsiteY817" fmla="*/ 922020 h 1029652"/>
                <a:gd name="connsiteX818" fmla="*/ 1226820 w 1617344"/>
                <a:gd name="connsiteY818" fmla="*/ 893445 h 1029652"/>
                <a:gd name="connsiteX819" fmla="*/ 1226820 w 1617344"/>
                <a:gd name="connsiteY819" fmla="*/ 893445 h 1029652"/>
                <a:gd name="connsiteX820" fmla="*/ 1284923 w 1617344"/>
                <a:gd name="connsiteY820" fmla="*/ 893445 h 1029652"/>
                <a:gd name="connsiteX821" fmla="*/ 1284923 w 1617344"/>
                <a:gd name="connsiteY821" fmla="*/ 895350 h 1029652"/>
                <a:gd name="connsiteX822" fmla="*/ 1284923 w 1617344"/>
                <a:gd name="connsiteY822" fmla="*/ 895350 h 1029652"/>
                <a:gd name="connsiteX823" fmla="*/ 1226820 w 1617344"/>
                <a:gd name="connsiteY823" fmla="*/ 895350 h 1029652"/>
                <a:gd name="connsiteX824" fmla="*/ 1226820 w 1617344"/>
                <a:gd name="connsiteY824" fmla="*/ 895350 h 1029652"/>
                <a:gd name="connsiteX825" fmla="*/ 1226820 w 1617344"/>
                <a:gd name="connsiteY825" fmla="*/ 893445 h 1029652"/>
                <a:gd name="connsiteX826" fmla="*/ 1283017 w 1617344"/>
                <a:gd name="connsiteY826" fmla="*/ 870585 h 1029652"/>
                <a:gd name="connsiteX827" fmla="*/ 1281113 w 1617344"/>
                <a:gd name="connsiteY827" fmla="*/ 871538 h 1029652"/>
                <a:gd name="connsiteX828" fmla="*/ 1279207 w 1617344"/>
                <a:gd name="connsiteY828" fmla="*/ 871538 h 1029652"/>
                <a:gd name="connsiteX829" fmla="*/ 1257300 w 1617344"/>
                <a:gd name="connsiteY829" fmla="*/ 872490 h 1029652"/>
                <a:gd name="connsiteX830" fmla="*/ 1231582 w 1617344"/>
                <a:gd name="connsiteY830" fmla="*/ 869633 h 1029652"/>
                <a:gd name="connsiteX831" fmla="*/ 1226820 w 1617344"/>
                <a:gd name="connsiteY831" fmla="*/ 865823 h 1029652"/>
                <a:gd name="connsiteX832" fmla="*/ 1285875 w 1617344"/>
                <a:gd name="connsiteY832" fmla="*/ 865823 h 1029652"/>
                <a:gd name="connsiteX833" fmla="*/ 1285875 w 1617344"/>
                <a:gd name="connsiteY833" fmla="*/ 865823 h 1029652"/>
                <a:gd name="connsiteX834" fmla="*/ 1286827 w 1617344"/>
                <a:gd name="connsiteY834" fmla="*/ 867728 h 1029652"/>
                <a:gd name="connsiteX835" fmla="*/ 1287780 w 1617344"/>
                <a:gd name="connsiteY835" fmla="*/ 869633 h 1029652"/>
                <a:gd name="connsiteX836" fmla="*/ 1283017 w 1617344"/>
                <a:gd name="connsiteY836" fmla="*/ 870585 h 1029652"/>
                <a:gd name="connsiteX837" fmla="*/ 1360170 w 1617344"/>
                <a:gd name="connsiteY837" fmla="*/ 418148 h 1029652"/>
                <a:gd name="connsiteX838" fmla="*/ 1360170 w 1617344"/>
                <a:gd name="connsiteY838" fmla="*/ 418148 h 1029652"/>
                <a:gd name="connsiteX839" fmla="*/ 1360170 w 1617344"/>
                <a:gd name="connsiteY839" fmla="*/ 418148 h 1029652"/>
                <a:gd name="connsiteX840" fmla="*/ 1360170 w 1617344"/>
                <a:gd name="connsiteY840" fmla="*/ 418148 h 1029652"/>
                <a:gd name="connsiteX841" fmla="*/ 1361123 w 1617344"/>
                <a:gd name="connsiteY841" fmla="*/ 513398 h 1029652"/>
                <a:gd name="connsiteX842" fmla="*/ 1360170 w 1617344"/>
                <a:gd name="connsiteY842" fmla="*/ 513398 h 1029652"/>
                <a:gd name="connsiteX843" fmla="*/ 1360170 w 1617344"/>
                <a:gd name="connsiteY843" fmla="*/ 418148 h 1029652"/>
                <a:gd name="connsiteX844" fmla="*/ 1361123 w 1617344"/>
                <a:gd name="connsiteY844" fmla="*/ 858203 h 1029652"/>
                <a:gd name="connsiteX845" fmla="*/ 1360170 w 1617344"/>
                <a:gd name="connsiteY845" fmla="*/ 858203 h 1029652"/>
                <a:gd name="connsiteX846" fmla="*/ 1360170 w 1617344"/>
                <a:gd name="connsiteY846" fmla="*/ 858203 h 1029652"/>
                <a:gd name="connsiteX847" fmla="*/ 1360170 w 1617344"/>
                <a:gd name="connsiteY847" fmla="*/ 858203 h 1029652"/>
                <a:gd name="connsiteX848" fmla="*/ 1360170 w 1617344"/>
                <a:gd name="connsiteY848" fmla="*/ 561975 h 1029652"/>
                <a:gd name="connsiteX849" fmla="*/ 1360170 w 1617344"/>
                <a:gd name="connsiteY849" fmla="*/ 561975 h 1029652"/>
                <a:gd name="connsiteX850" fmla="*/ 1360170 w 1617344"/>
                <a:gd name="connsiteY850" fmla="*/ 561975 h 1029652"/>
                <a:gd name="connsiteX851" fmla="*/ 1361123 w 1617344"/>
                <a:gd name="connsiteY851" fmla="*/ 561975 h 1029652"/>
                <a:gd name="connsiteX852" fmla="*/ 1361123 w 1617344"/>
                <a:gd name="connsiteY852" fmla="*/ 858203 h 102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Lst>
              <a:rect l="l" t="t" r="r" b="b"/>
              <a:pathLst>
                <a:path w="1617344" h="1029652">
                  <a:moveTo>
                    <a:pt x="1580198" y="222885"/>
                  </a:moveTo>
                  <a:cubicBezTo>
                    <a:pt x="1580198" y="218123"/>
                    <a:pt x="1579245" y="212408"/>
                    <a:pt x="1580198" y="206693"/>
                  </a:cubicBezTo>
                  <a:cubicBezTo>
                    <a:pt x="1583055" y="195263"/>
                    <a:pt x="1570673" y="192405"/>
                    <a:pt x="1568767" y="184785"/>
                  </a:cubicBezTo>
                  <a:cubicBezTo>
                    <a:pt x="1568767" y="184785"/>
                    <a:pt x="1561148" y="184785"/>
                    <a:pt x="1559242" y="186690"/>
                  </a:cubicBezTo>
                  <a:cubicBezTo>
                    <a:pt x="1550670" y="196215"/>
                    <a:pt x="1528763" y="195263"/>
                    <a:pt x="1520190" y="184785"/>
                  </a:cubicBezTo>
                  <a:cubicBezTo>
                    <a:pt x="1518285" y="196215"/>
                    <a:pt x="1515427" y="207645"/>
                    <a:pt x="1513523" y="219075"/>
                  </a:cubicBezTo>
                  <a:cubicBezTo>
                    <a:pt x="1502092" y="219075"/>
                    <a:pt x="1489710" y="219075"/>
                    <a:pt x="1476375" y="219075"/>
                  </a:cubicBezTo>
                  <a:cubicBezTo>
                    <a:pt x="1475423" y="222885"/>
                    <a:pt x="1474470" y="226695"/>
                    <a:pt x="1473517" y="230505"/>
                  </a:cubicBezTo>
                  <a:cubicBezTo>
                    <a:pt x="1471613" y="230505"/>
                    <a:pt x="1469707" y="230505"/>
                    <a:pt x="1467802" y="231458"/>
                  </a:cubicBezTo>
                  <a:cubicBezTo>
                    <a:pt x="1463992" y="233363"/>
                    <a:pt x="1457325" y="235268"/>
                    <a:pt x="1456373" y="237173"/>
                  </a:cubicBezTo>
                  <a:cubicBezTo>
                    <a:pt x="1455420" y="243840"/>
                    <a:pt x="1450657" y="252413"/>
                    <a:pt x="1460182" y="257175"/>
                  </a:cubicBezTo>
                  <a:cubicBezTo>
                    <a:pt x="1462088" y="258128"/>
                    <a:pt x="1463992" y="261938"/>
                    <a:pt x="1463992" y="264795"/>
                  </a:cubicBezTo>
                  <a:cubicBezTo>
                    <a:pt x="1463992" y="325755"/>
                    <a:pt x="1463992" y="385763"/>
                    <a:pt x="1463992" y="447675"/>
                  </a:cubicBezTo>
                  <a:cubicBezTo>
                    <a:pt x="1461135" y="447675"/>
                    <a:pt x="1457325" y="448628"/>
                    <a:pt x="1454467" y="448628"/>
                  </a:cubicBezTo>
                  <a:cubicBezTo>
                    <a:pt x="1453515" y="447675"/>
                    <a:pt x="1453515" y="446723"/>
                    <a:pt x="1453515" y="445770"/>
                  </a:cubicBezTo>
                  <a:cubicBezTo>
                    <a:pt x="1453515" y="428625"/>
                    <a:pt x="1452563" y="411480"/>
                    <a:pt x="1452563" y="394335"/>
                  </a:cubicBezTo>
                  <a:cubicBezTo>
                    <a:pt x="1452563" y="393383"/>
                    <a:pt x="1453515" y="391478"/>
                    <a:pt x="1452563" y="391478"/>
                  </a:cubicBezTo>
                  <a:cubicBezTo>
                    <a:pt x="1448752" y="388620"/>
                    <a:pt x="1443038" y="387668"/>
                    <a:pt x="1444942" y="380048"/>
                  </a:cubicBezTo>
                  <a:cubicBezTo>
                    <a:pt x="1445895" y="375285"/>
                    <a:pt x="1444942" y="370523"/>
                    <a:pt x="1444942" y="364808"/>
                  </a:cubicBezTo>
                  <a:cubicBezTo>
                    <a:pt x="1431607" y="364808"/>
                    <a:pt x="1419225" y="364808"/>
                    <a:pt x="1405890" y="364808"/>
                  </a:cubicBezTo>
                  <a:cubicBezTo>
                    <a:pt x="1405890" y="351473"/>
                    <a:pt x="1405890" y="339090"/>
                    <a:pt x="1405890" y="327660"/>
                  </a:cubicBezTo>
                  <a:cubicBezTo>
                    <a:pt x="1393507" y="320040"/>
                    <a:pt x="1377315" y="332423"/>
                    <a:pt x="1369695" y="319088"/>
                  </a:cubicBezTo>
                  <a:cubicBezTo>
                    <a:pt x="1363980" y="322898"/>
                    <a:pt x="1358265" y="325755"/>
                    <a:pt x="1351598" y="329565"/>
                  </a:cubicBezTo>
                  <a:cubicBezTo>
                    <a:pt x="1348740" y="323850"/>
                    <a:pt x="1347788" y="320993"/>
                    <a:pt x="1346835" y="318135"/>
                  </a:cubicBezTo>
                  <a:cubicBezTo>
                    <a:pt x="1345882" y="318135"/>
                    <a:pt x="1343977" y="318135"/>
                    <a:pt x="1343025" y="318135"/>
                  </a:cubicBezTo>
                  <a:cubicBezTo>
                    <a:pt x="1343025" y="325755"/>
                    <a:pt x="1343025" y="332423"/>
                    <a:pt x="1343025" y="340043"/>
                  </a:cubicBezTo>
                  <a:cubicBezTo>
                    <a:pt x="1343025" y="344805"/>
                    <a:pt x="1344930" y="351473"/>
                    <a:pt x="1337310" y="354330"/>
                  </a:cubicBezTo>
                  <a:cubicBezTo>
                    <a:pt x="1336357" y="354330"/>
                    <a:pt x="1336357" y="359093"/>
                    <a:pt x="1336357" y="360998"/>
                  </a:cubicBezTo>
                  <a:cubicBezTo>
                    <a:pt x="1336357" y="364808"/>
                    <a:pt x="1337310" y="368618"/>
                    <a:pt x="1337310" y="373380"/>
                  </a:cubicBezTo>
                  <a:cubicBezTo>
                    <a:pt x="1333500" y="372428"/>
                    <a:pt x="1330642" y="373380"/>
                    <a:pt x="1328738" y="372428"/>
                  </a:cubicBezTo>
                  <a:cubicBezTo>
                    <a:pt x="1326832" y="370523"/>
                    <a:pt x="1324927" y="365760"/>
                    <a:pt x="1323023" y="365760"/>
                  </a:cubicBezTo>
                  <a:cubicBezTo>
                    <a:pt x="1314450" y="364808"/>
                    <a:pt x="1305877" y="365760"/>
                    <a:pt x="1298257" y="366713"/>
                  </a:cubicBezTo>
                  <a:cubicBezTo>
                    <a:pt x="1297305" y="366713"/>
                    <a:pt x="1295400" y="369570"/>
                    <a:pt x="1295400" y="372428"/>
                  </a:cubicBezTo>
                  <a:cubicBezTo>
                    <a:pt x="1288732" y="412433"/>
                    <a:pt x="1289685" y="452438"/>
                    <a:pt x="1291590" y="492443"/>
                  </a:cubicBezTo>
                  <a:cubicBezTo>
                    <a:pt x="1292542" y="507683"/>
                    <a:pt x="1291590" y="523875"/>
                    <a:pt x="1291590" y="539115"/>
                  </a:cubicBezTo>
                  <a:cubicBezTo>
                    <a:pt x="1290638" y="539115"/>
                    <a:pt x="1289685" y="539115"/>
                    <a:pt x="1288732" y="539115"/>
                  </a:cubicBezTo>
                  <a:cubicBezTo>
                    <a:pt x="1288732" y="526733"/>
                    <a:pt x="1288732" y="515303"/>
                    <a:pt x="1288732" y="501015"/>
                  </a:cubicBezTo>
                  <a:cubicBezTo>
                    <a:pt x="1274445" y="501015"/>
                    <a:pt x="1261110" y="501015"/>
                    <a:pt x="1246823" y="501015"/>
                  </a:cubicBezTo>
                  <a:cubicBezTo>
                    <a:pt x="1246823" y="485775"/>
                    <a:pt x="1246823" y="471488"/>
                    <a:pt x="1246823" y="457200"/>
                  </a:cubicBezTo>
                  <a:cubicBezTo>
                    <a:pt x="1246823" y="449580"/>
                    <a:pt x="1244917" y="445770"/>
                    <a:pt x="1236345" y="445770"/>
                  </a:cubicBezTo>
                  <a:cubicBezTo>
                    <a:pt x="1233488" y="445770"/>
                    <a:pt x="1229677" y="440055"/>
                    <a:pt x="1229677" y="437198"/>
                  </a:cubicBezTo>
                  <a:cubicBezTo>
                    <a:pt x="1228725" y="426720"/>
                    <a:pt x="1229677" y="417195"/>
                    <a:pt x="1229677" y="406718"/>
                  </a:cubicBezTo>
                  <a:cubicBezTo>
                    <a:pt x="1211580" y="401955"/>
                    <a:pt x="1210627" y="403860"/>
                    <a:pt x="1210627" y="419100"/>
                  </a:cubicBezTo>
                  <a:cubicBezTo>
                    <a:pt x="1210627" y="444818"/>
                    <a:pt x="1210627" y="471488"/>
                    <a:pt x="1210627" y="498158"/>
                  </a:cubicBezTo>
                  <a:cubicBezTo>
                    <a:pt x="1203007" y="498158"/>
                    <a:pt x="1199198" y="498158"/>
                    <a:pt x="1193482" y="498158"/>
                  </a:cubicBezTo>
                  <a:cubicBezTo>
                    <a:pt x="1193482" y="494348"/>
                    <a:pt x="1193482" y="490538"/>
                    <a:pt x="1193482" y="486728"/>
                  </a:cubicBezTo>
                  <a:cubicBezTo>
                    <a:pt x="1193482" y="378143"/>
                    <a:pt x="1192530" y="268605"/>
                    <a:pt x="1192530" y="160020"/>
                  </a:cubicBezTo>
                  <a:cubicBezTo>
                    <a:pt x="1192530" y="140018"/>
                    <a:pt x="1192530" y="140018"/>
                    <a:pt x="1172527" y="139065"/>
                  </a:cubicBezTo>
                  <a:cubicBezTo>
                    <a:pt x="1170623" y="139065"/>
                    <a:pt x="1168717" y="139065"/>
                    <a:pt x="1165860" y="138113"/>
                  </a:cubicBezTo>
                  <a:cubicBezTo>
                    <a:pt x="1165860" y="132398"/>
                    <a:pt x="1164907" y="127635"/>
                    <a:pt x="1165860" y="121920"/>
                  </a:cubicBezTo>
                  <a:cubicBezTo>
                    <a:pt x="1166813" y="109538"/>
                    <a:pt x="1159192" y="106680"/>
                    <a:pt x="1150620" y="100965"/>
                  </a:cubicBezTo>
                  <a:cubicBezTo>
                    <a:pt x="1143000" y="96203"/>
                    <a:pt x="1137285" y="88583"/>
                    <a:pt x="1127760" y="88583"/>
                  </a:cubicBezTo>
                  <a:cubicBezTo>
                    <a:pt x="1126807" y="88583"/>
                    <a:pt x="1125855" y="81915"/>
                    <a:pt x="1125855" y="78105"/>
                  </a:cubicBezTo>
                  <a:cubicBezTo>
                    <a:pt x="1125855" y="73343"/>
                    <a:pt x="1125855" y="69533"/>
                    <a:pt x="1125855" y="64770"/>
                  </a:cubicBezTo>
                  <a:cubicBezTo>
                    <a:pt x="1124902" y="64770"/>
                    <a:pt x="1122998" y="63818"/>
                    <a:pt x="1122045" y="63818"/>
                  </a:cubicBezTo>
                  <a:cubicBezTo>
                    <a:pt x="1120140" y="67628"/>
                    <a:pt x="1115377" y="72390"/>
                    <a:pt x="1116330" y="76200"/>
                  </a:cubicBezTo>
                  <a:cubicBezTo>
                    <a:pt x="1120140" y="92393"/>
                    <a:pt x="1107757" y="100965"/>
                    <a:pt x="1099185" y="111443"/>
                  </a:cubicBezTo>
                  <a:cubicBezTo>
                    <a:pt x="1097280" y="113348"/>
                    <a:pt x="1094423" y="116205"/>
                    <a:pt x="1094423" y="119063"/>
                  </a:cubicBezTo>
                  <a:cubicBezTo>
                    <a:pt x="1098232" y="136208"/>
                    <a:pt x="1085850" y="143828"/>
                    <a:pt x="1074420" y="149543"/>
                  </a:cubicBezTo>
                  <a:cubicBezTo>
                    <a:pt x="1062038" y="156210"/>
                    <a:pt x="1058227" y="165735"/>
                    <a:pt x="1058227" y="179070"/>
                  </a:cubicBezTo>
                  <a:cubicBezTo>
                    <a:pt x="1059180" y="250508"/>
                    <a:pt x="1059180" y="321945"/>
                    <a:pt x="1059180" y="392430"/>
                  </a:cubicBezTo>
                  <a:cubicBezTo>
                    <a:pt x="1059180" y="415290"/>
                    <a:pt x="1059180" y="438150"/>
                    <a:pt x="1058227" y="461010"/>
                  </a:cubicBezTo>
                  <a:cubicBezTo>
                    <a:pt x="1058227" y="463868"/>
                    <a:pt x="1055370" y="467678"/>
                    <a:pt x="1054417" y="470535"/>
                  </a:cubicBezTo>
                  <a:cubicBezTo>
                    <a:pt x="1053465" y="470535"/>
                    <a:pt x="1052513" y="469583"/>
                    <a:pt x="1051560" y="469583"/>
                  </a:cubicBezTo>
                  <a:cubicBezTo>
                    <a:pt x="1051560" y="453390"/>
                    <a:pt x="1051560" y="438150"/>
                    <a:pt x="1051560" y="421958"/>
                  </a:cubicBezTo>
                  <a:cubicBezTo>
                    <a:pt x="1051560" y="414338"/>
                    <a:pt x="1048702" y="410528"/>
                    <a:pt x="1040130" y="410528"/>
                  </a:cubicBezTo>
                  <a:cubicBezTo>
                    <a:pt x="1018222" y="411480"/>
                    <a:pt x="995363" y="410528"/>
                    <a:pt x="971550" y="410528"/>
                  </a:cubicBezTo>
                  <a:cubicBezTo>
                    <a:pt x="971550" y="428625"/>
                    <a:pt x="971550" y="444818"/>
                    <a:pt x="971550" y="461010"/>
                  </a:cubicBezTo>
                  <a:cubicBezTo>
                    <a:pt x="971550" y="480060"/>
                    <a:pt x="971550" y="500063"/>
                    <a:pt x="971550" y="519113"/>
                  </a:cubicBezTo>
                  <a:cubicBezTo>
                    <a:pt x="971550" y="521970"/>
                    <a:pt x="969645" y="524828"/>
                    <a:pt x="967740" y="526733"/>
                  </a:cubicBezTo>
                  <a:cubicBezTo>
                    <a:pt x="965835" y="526733"/>
                    <a:pt x="964882" y="525780"/>
                    <a:pt x="962977" y="525780"/>
                  </a:cubicBezTo>
                  <a:cubicBezTo>
                    <a:pt x="962977" y="500063"/>
                    <a:pt x="962977" y="474345"/>
                    <a:pt x="962977" y="448628"/>
                  </a:cubicBezTo>
                  <a:cubicBezTo>
                    <a:pt x="959167" y="447675"/>
                    <a:pt x="957263" y="447675"/>
                    <a:pt x="955357" y="447675"/>
                  </a:cubicBezTo>
                  <a:cubicBezTo>
                    <a:pt x="953452" y="447675"/>
                    <a:pt x="951547" y="447675"/>
                    <a:pt x="949642" y="448628"/>
                  </a:cubicBezTo>
                  <a:cubicBezTo>
                    <a:pt x="947738" y="475298"/>
                    <a:pt x="946785" y="501015"/>
                    <a:pt x="944880" y="526733"/>
                  </a:cubicBezTo>
                  <a:cubicBezTo>
                    <a:pt x="942975" y="526733"/>
                    <a:pt x="942022" y="526733"/>
                    <a:pt x="940117" y="526733"/>
                  </a:cubicBezTo>
                  <a:cubicBezTo>
                    <a:pt x="940117" y="521970"/>
                    <a:pt x="939165" y="516255"/>
                    <a:pt x="940117" y="511493"/>
                  </a:cubicBezTo>
                  <a:cubicBezTo>
                    <a:pt x="943927" y="496253"/>
                    <a:pt x="931545" y="486728"/>
                    <a:pt x="930592" y="472440"/>
                  </a:cubicBezTo>
                  <a:cubicBezTo>
                    <a:pt x="930592" y="471488"/>
                    <a:pt x="927735" y="469583"/>
                    <a:pt x="927735" y="470535"/>
                  </a:cubicBezTo>
                  <a:cubicBezTo>
                    <a:pt x="925830" y="470535"/>
                    <a:pt x="923925" y="472440"/>
                    <a:pt x="923925" y="473393"/>
                  </a:cubicBezTo>
                  <a:cubicBezTo>
                    <a:pt x="922972" y="477203"/>
                    <a:pt x="922972" y="481965"/>
                    <a:pt x="922972" y="486728"/>
                  </a:cubicBezTo>
                  <a:cubicBezTo>
                    <a:pt x="909638" y="485775"/>
                    <a:pt x="910590" y="494348"/>
                    <a:pt x="909638" y="503873"/>
                  </a:cubicBezTo>
                  <a:cubicBezTo>
                    <a:pt x="901065" y="604838"/>
                    <a:pt x="907732" y="704850"/>
                    <a:pt x="905827" y="805815"/>
                  </a:cubicBezTo>
                  <a:cubicBezTo>
                    <a:pt x="905827" y="807720"/>
                    <a:pt x="905827" y="808673"/>
                    <a:pt x="904875" y="810578"/>
                  </a:cubicBezTo>
                  <a:cubicBezTo>
                    <a:pt x="902017" y="811530"/>
                    <a:pt x="899160" y="811530"/>
                    <a:pt x="895350" y="813435"/>
                  </a:cubicBezTo>
                  <a:cubicBezTo>
                    <a:pt x="895350" y="822960"/>
                    <a:pt x="895350" y="833438"/>
                    <a:pt x="895350" y="842963"/>
                  </a:cubicBezTo>
                  <a:cubicBezTo>
                    <a:pt x="894397" y="842963"/>
                    <a:pt x="893445" y="842963"/>
                    <a:pt x="892492" y="842963"/>
                  </a:cubicBezTo>
                  <a:cubicBezTo>
                    <a:pt x="892492" y="827723"/>
                    <a:pt x="892492" y="813435"/>
                    <a:pt x="892492" y="798195"/>
                  </a:cubicBezTo>
                  <a:cubicBezTo>
                    <a:pt x="892492" y="651510"/>
                    <a:pt x="892492" y="505778"/>
                    <a:pt x="892492" y="359093"/>
                  </a:cubicBezTo>
                  <a:cubicBezTo>
                    <a:pt x="892492" y="340995"/>
                    <a:pt x="892492" y="340995"/>
                    <a:pt x="874395" y="340043"/>
                  </a:cubicBezTo>
                  <a:cubicBezTo>
                    <a:pt x="871538" y="340043"/>
                    <a:pt x="868680" y="340043"/>
                    <a:pt x="863917" y="339090"/>
                  </a:cubicBezTo>
                  <a:cubicBezTo>
                    <a:pt x="863917" y="321945"/>
                    <a:pt x="863917" y="304800"/>
                    <a:pt x="863917" y="286703"/>
                  </a:cubicBezTo>
                  <a:cubicBezTo>
                    <a:pt x="842963" y="286703"/>
                    <a:pt x="822960" y="286703"/>
                    <a:pt x="801052" y="286703"/>
                  </a:cubicBezTo>
                  <a:cubicBezTo>
                    <a:pt x="801052" y="280988"/>
                    <a:pt x="801052" y="276225"/>
                    <a:pt x="801052" y="271463"/>
                  </a:cubicBezTo>
                  <a:cubicBezTo>
                    <a:pt x="801052" y="235268"/>
                    <a:pt x="802957" y="199073"/>
                    <a:pt x="800100" y="162878"/>
                  </a:cubicBezTo>
                  <a:cubicBezTo>
                    <a:pt x="799147" y="140018"/>
                    <a:pt x="792480" y="118110"/>
                    <a:pt x="788670" y="95250"/>
                  </a:cubicBezTo>
                  <a:cubicBezTo>
                    <a:pt x="786765" y="86678"/>
                    <a:pt x="787717" y="77153"/>
                    <a:pt x="785813" y="68580"/>
                  </a:cubicBezTo>
                  <a:cubicBezTo>
                    <a:pt x="784860" y="65723"/>
                    <a:pt x="782002" y="62865"/>
                    <a:pt x="780097" y="60008"/>
                  </a:cubicBezTo>
                  <a:cubicBezTo>
                    <a:pt x="776288" y="62865"/>
                    <a:pt x="771525" y="65723"/>
                    <a:pt x="770572" y="69533"/>
                  </a:cubicBezTo>
                  <a:cubicBezTo>
                    <a:pt x="768667" y="76200"/>
                    <a:pt x="767715" y="81915"/>
                    <a:pt x="762952" y="88583"/>
                  </a:cubicBezTo>
                  <a:cubicBezTo>
                    <a:pt x="755332" y="100013"/>
                    <a:pt x="751522" y="116205"/>
                    <a:pt x="750570" y="130493"/>
                  </a:cubicBezTo>
                  <a:cubicBezTo>
                    <a:pt x="748665" y="173355"/>
                    <a:pt x="748665" y="216218"/>
                    <a:pt x="747713" y="259080"/>
                  </a:cubicBezTo>
                  <a:cubicBezTo>
                    <a:pt x="747713" y="261938"/>
                    <a:pt x="746760" y="264795"/>
                    <a:pt x="744855" y="266700"/>
                  </a:cubicBezTo>
                  <a:cubicBezTo>
                    <a:pt x="744855" y="260985"/>
                    <a:pt x="744855" y="255270"/>
                    <a:pt x="744855" y="249555"/>
                  </a:cubicBezTo>
                  <a:cubicBezTo>
                    <a:pt x="744855" y="237173"/>
                    <a:pt x="739140" y="231458"/>
                    <a:pt x="726757" y="231458"/>
                  </a:cubicBezTo>
                  <a:cubicBezTo>
                    <a:pt x="701992" y="231458"/>
                    <a:pt x="706755" y="229553"/>
                    <a:pt x="705802" y="252413"/>
                  </a:cubicBezTo>
                  <a:cubicBezTo>
                    <a:pt x="703897" y="293370"/>
                    <a:pt x="701992" y="335280"/>
                    <a:pt x="700088" y="376238"/>
                  </a:cubicBezTo>
                  <a:cubicBezTo>
                    <a:pt x="685800" y="387668"/>
                    <a:pt x="681038" y="404813"/>
                    <a:pt x="681990" y="422910"/>
                  </a:cubicBezTo>
                  <a:cubicBezTo>
                    <a:pt x="677227" y="422910"/>
                    <a:pt x="673417" y="422910"/>
                    <a:pt x="668655" y="422910"/>
                  </a:cubicBezTo>
                  <a:cubicBezTo>
                    <a:pt x="667702" y="418148"/>
                    <a:pt x="667702" y="412433"/>
                    <a:pt x="666750" y="405765"/>
                  </a:cubicBezTo>
                  <a:cubicBezTo>
                    <a:pt x="658177" y="405765"/>
                    <a:pt x="650557" y="405765"/>
                    <a:pt x="641985" y="405765"/>
                  </a:cubicBezTo>
                  <a:cubicBezTo>
                    <a:pt x="638175" y="390525"/>
                    <a:pt x="635317" y="376238"/>
                    <a:pt x="631507" y="362903"/>
                  </a:cubicBezTo>
                  <a:cubicBezTo>
                    <a:pt x="630555" y="362903"/>
                    <a:pt x="628650" y="362903"/>
                    <a:pt x="627697" y="362903"/>
                  </a:cubicBezTo>
                  <a:cubicBezTo>
                    <a:pt x="623888" y="377190"/>
                    <a:pt x="620077" y="391478"/>
                    <a:pt x="616267" y="405765"/>
                  </a:cubicBezTo>
                  <a:cubicBezTo>
                    <a:pt x="612457" y="405765"/>
                    <a:pt x="609600" y="405765"/>
                    <a:pt x="604838" y="405765"/>
                  </a:cubicBezTo>
                  <a:cubicBezTo>
                    <a:pt x="603885" y="401003"/>
                    <a:pt x="601980" y="395288"/>
                    <a:pt x="601980" y="389573"/>
                  </a:cubicBezTo>
                  <a:cubicBezTo>
                    <a:pt x="601980" y="384810"/>
                    <a:pt x="603885" y="379095"/>
                    <a:pt x="603885" y="374333"/>
                  </a:cubicBezTo>
                  <a:cubicBezTo>
                    <a:pt x="603885" y="336233"/>
                    <a:pt x="604838" y="298133"/>
                    <a:pt x="603885" y="260033"/>
                  </a:cubicBezTo>
                  <a:cubicBezTo>
                    <a:pt x="602932" y="213360"/>
                    <a:pt x="601027" y="166688"/>
                    <a:pt x="597217" y="120968"/>
                  </a:cubicBezTo>
                  <a:cubicBezTo>
                    <a:pt x="595313" y="101918"/>
                    <a:pt x="588645" y="81915"/>
                    <a:pt x="583882" y="62865"/>
                  </a:cubicBezTo>
                  <a:cubicBezTo>
                    <a:pt x="582930" y="60008"/>
                    <a:pt x="578167" y="57150"/>
                    <a:pt x="575310" y="57150"/>
                  </a:cubicBezTo>
                  <a:cubicBezTo>
                    <a:pt x="572452" y="57150"/>
                    <a:pt x="567690" y="60960"/>
                    <a:pt x="566738" y="63818"/>
                  </a:cubicBezTo>
                  <a:cubicBezTo>
                    <a:pt x="563880" y="76200"/>
                    <a:pt x="561975" y="88583"/>
                    <a:pt x="559117" y="102870"/>
                  </a:cubicBezTo>
                  <a:cubicBezTo>
                    <a:pt x="545782" y="87630"/>
                    <a:pt x="528638" y="96203"/>
                    <a:pt x="513397" y="95250"/>
                  </a:cubicBezTo>
                  <a:cubicBezTo>
                    <a:pt x="511492" y="95250"/>
                    <a:pt x="508635" y="99060"/>
                    <a:pt x="507682" y="100965"/>
                  </a:cubicBezTo>
                  <a:cubicBezTo>
                    <a:pt x="499110" y="120968"/>
                    <a:pt x="492442" y="141923"/>
                    <a:pt x="482917" y="160973"/>
                  </a:cubicBezTo>
                  <a:cubicBezTo>
                    <a:pt x="475297" y="176213"/>
                    <a:pt x="473392" y="190500"/>
                    <a:pt x="476250" y="206693"/>
                  </a:cubicBezTo>
                  <a:cubicBezTo>
                    <a:pt x="481013" y="206693"/>
                    <a:pt x="486727" y="206693"/>
                    <a:pt x="492442" y="206693"/>
                  </a:cubicBezTo>
                  <a:cubicBezTo>
                    <a:pt x="492442" y="215265"/>
                    <a:pt x="492442" y="222885"/>
                    <a:pt x="492442" y="231458"/>
                  </a:cubicBezTo>
                  <a:cubicBezTo>
                    <a:pt x="486727" y="230505"/>
                    <a:pt x="482917" y="230505"/>
                    <a:pt x="476250" y="229553"/>
                  </a:cubicBezTo>
                  <a:cubicBezTo>
                    <a:pt x="476250" y="277178"/>
                    <a:pt x="476250" y="325755"/>
                    <a:pt x="476250" y="374333"/>
                  </a:cubicBezTo>
                  <a:cubicBezTo>
                    <a:pt x="470535" y="375285"/>
                    <a:pt x="466725" y="375285"/>
                    <a:pt x="461010" y="376238"/>
                  </a:cubicBezTo>
                  <a:cubicBezTo>
                    <a:pt x="461010" y="396240"/>
                    <a:pt x="461010" y="415290"/>
                    <a:pt x="461010" y="434340"/>
                  </a:cubicBezTo>
                  <a:cubicBezTo>
                    <a:pt x="461010" y="438150"/>
                    <a:pt x="457200" y="441008"/>
                    <a:pt x="456247" y="444818"/>
                  </a:cubicBezTo>
                  <a:cubicBezTo>
                    <a:pt x="455295" y="447675"/>
                    <a:pt x="453390" y="450533"/>
                    <a:pt x="453390" y="452438"/>
                  </a:cubicBezTo>
                  <a:cubicBezTo>
                    <a:pt x="453390" y="460058"/>
                    <a:pt x="453390" y="468630"/>
                    <a:pt x="453390" y="476250"/>
                  </a:cubicBezTo>
                  <a:cubicBezTo>
                    <a:pt x="453390" y="478155"/>
                    <a:pt x="450532" y="481013"/>
                    <a:pt x="449580" y="482918"/>
                  </a:cubicBezTo>
                  <a:cubicBezTo>
                    <a:pt x="447675" y="481013"/>
                    <a:pt x="444817" y="478155"/>
                    <a:pt x="444817" y="476250"/>
                  </a:cubicBezTo>
                  <a:cubicBezTo>
                    <a:pt x="444817" y="446723"/>
                    <a:pt x="443865" y="417195"/>
                    <a:pt x="443865" y="388620"/>
                  </a:cubicBezTo>
                  <a:cubicBezTo>
                    <a:pt x="443865" y="332423"/>
                    <a:pt x="448627" y="276225"/>
                    <a:pt x="442913" y="220980"/>
                  </a:cubicBezTo>
                  <a:cubicBezTo>
                    <a:pt x="439102" y="181928"/>
                    <a:pt x="443865" y="143828"/>
                    <a:pt x="437197" y="105728"/>
                  </a:cubicBezTo>
                  <a:cubicBezTo>
                    <a:pt x="437197" y="103823"/>
                    <a:pt x="437197" y="100965"/>
                    <a:pt x="437197" y="99060"/>
                  </a:cubicBezTo>
                  <a:cubicBezTo>
                    <a:pt x="434340" y="64770"/>
                    <a:pt x="430530" y="31433"/>
                    <a:pt x="427672" y="0"/>
                  </a:cubicBezTo>
                  <a:lnTo>
                    <a:pt x="403860" y="0"/>
                  </a:lnTo>
                  <a:cubicBezTo>
                    <a:pt x="403860" y="3810"/>
                    <a:pt x="402907" y="8573"/>
                    <a:pt x="401955" y="11430"/>
                  </a:cubicBezTo>
                  <a:cubicBezTo>
                    <a:pt x="400050" y="14288"/>
                    <a:pt x="395288" y="17145"/>
                    <a:pt x="391477" y="17145"/>
                  </a:cubicBezTo>
                  <a:cubicBezTo>
                    <a:pt x="380047" y="18098"/>
                    <a:pt x="369570" y="18098"/>
                    <a:pt x="358140" y="17145"/>
                  </a:cubicBezTo>
                  <a:cubicBezTo>
                    <a:pt x="346710" y="16193"/>
                    <a:pt x="344805" y="20955"/>
                    <a:pt x="344805" y="30480"/>
                  </a:cubicBezTo>
                  <a:cubicBezTo>
                    <a:pt x="345757" y="67628"/>
                    <a:pt x="344805" y="104775"/>
                    <a:pt x="344805" y="142875"/>
                  </a:cubicBezTo>
                  <a:cubicBezTo>
                    <a:pt x="344805" y="147638"/>
                    <a:pt x="344805" y="152400"/>
                    <a:pt x="344805" y="159068"/>
                  </a:cubicBezTo>
                  <a:cubicBezTo>
                    <a:pt x="336232" y="159068"/>
                    <a:pt x="327660" y="159068"/>
                    <a:pt x="318135" y="159068"/>
                  </a:cubicBezTo>
                  <a:cubicBezTo>
                    <a:pt x="318135" y="186690"/>
                    <a:pt x="318135" y="213360"/>
                    <a:pt x="318135" y="240983"/>
                  </a:cubicBezTo>
                  <a:cubicBezTo>
                    <a:pt x="306705" y="240983"/>
                    <a:pt x="297180" y="240983"/>
                    <a:pt x="285750" y="240983"/>
                  </a:cubicBezTo>
                  <a:cubicBezTo>
                    <a:pt x="284797" y="246698"/>
                    <a:pt x="283845" y="250508"/>
                    <a:pt x="282892" y="255270"/>
                  </a:cubicBezTo>
                  <a:cubicBezTo>
                    <a:pt x="278130" y="255270"/>
                    <a:pt x="272415" y="256223"/>
                    <a:pt x="266700" y="257175"/>
                  </a:cubicBezTo>
                  <a:cubicBezTo>
                    <a:pt x="266700" y="279083"/>
                    <a:pt x="266700" y="300038"/>
                    <a:pt x="266700" y="322898"/>
                  </a:cubicBezTo>
                  <a:cubicBezTo>
                    <a:pt x="260032" y="322898"/>
                    <a:pt x="253365" y="322898"/>
                    <a:pt x="247650" y="322898"/>
                  </a:cubicBezTo>
                  <a:cubicBezTo>
                    <a:pt x="230505" y="322898"/>
                    <a:pt x="230505" y="322898"/>
                    <a:pt x="230505" y="340043"/>
                  </a:cubicBezTo>
                  <a:cubicBezTo>
                    <a:pt x="230505" y="374333"/>
                    <a:pt x="230505" y="408623"/>
                    <a:pt x="230505" y="442913"/>
                  </a:cubicBezTo>
                  <a:cubicBezTo>
                    <a:pt x="230505" y="447675"/>
                    <a:pt x="227647" y="452438"/>
                    <a:pt x="225742" y="458153"/>
                  </a:cubicBezTo>
                  <a:cubicBezTo>
                    <a:pt x="223838" y="458153"/>
                    <a:pt x="222885" y="457200"/>
                    <a:pt x="220980" y="457200"/>
                  </a:cubicBezTo>
                  <a:cubicBezTo>
                    <a:pt x="220980" y="452438"/>
                    <a:pt x="220980" y="446723"/>
                    <a:pt x="220980" y="441960"/>
                  </a:cubicBezTo>
                  <a:cubicBezTo>
                    <a:pt x="220980" y="409575"/>
                    <a:pt x="221932" y="377190"/>
                    <a:pt x="220980" y="344805"/>
                  </a:cubicBezTo>
                  <a:cubicBezTo>
                    <a:pt x="220027" y="324803"/>
                    <a:pt x="217170" y="304800"/>
                    <a:pt x="214313" y="284798"/>
                  </a:cubicBezTo>
                  <a:cubicBezTo>
                    <a:pt x="195263" y="284798"/>
                    <a:pt x="177165" y="284798"/>
                    <a:pt x="158115" y="284798"/>
                  </a:cubicBezTo>
                  <a:cubicBezTo>
                    <a:pt x="153352" y="301943"/>
                    <a:pt x="164782" y="323850"/>
                    <a:pt x="141922" y="338138"/>
                  </a:cubicBezTo>
                  <a:cubicBezTo>
                    <a:pt x="141922" y="398145"/>
                    <a:pt x="141922" y="461010"/>
                    <a:pt x="141922" y="523875"/>
                  </a:cubicBezTo>
                  <a:cubicBezTo>
                    <a:pt x="140970" y="523875"/>
                    <a:pt x="140970" y="523875"/>
                    <a:pt x="140017" y="524828"/>
                  </a:cubicBezTo>
                  <a:cubicBezTo>
                    <a:pt x="137160" y="520065"/>
                    <a:pt x="134302" y="515303"/>
                    <a:pt x="132397" y="510540"/>
                  </a:cubicBezTo>
                  <a:cubicBezTo>
                    <a:pt x="131445" y="511493"/>
                    <a:pt x="130492" y="511493"/>
                    <a:pt x="130492" y="511493"/>
                  </a:cubicBezTo>
                  <a:cubicBezTo>
                    <a:pt x="125730" y="520065"/>
                    <a:pt x="122872" y="532448"/>
                    <a:pt x="116205" y="535305"/>
                  </a:cubicBezTo>
                  <a:cubicBezTo>
                    <a:pt x="104775" y="539115"/>
                    <a:pt x="91440" y="536258"/>
                    <a:pt x="78105" y="536258"/>
                  </a:cubicBezTo>
                  <a:cubicBezTo>
                    <a:pt x="78105" y="523875"/>
                    <a:pt x="78105" y="511493"/>
                    <a:pt x="78105" y="498158"/>
                  </a:cubicBezTo>
                  <a:cubicBezTo>
                    <a:pt x="68580" y="498158"/>
                    <a:pt x="60007" y="498158"/>
                    <a:pt x="51435" y="498158"/>
                  </a:cubicBezTo>
                  <a:cubicBezTo>
                    <a:pt x="50482" y="499110"/>
                    <a:pt x="49530" y="500063"/>
                    <a:pt x="49530" y="500063"/>
                  </a:cubicBezTo>
                  <a:cubicBezTo>
                    <a:pt x="47625" y="520065"/>
                    <a:pt x="49530" y="541020"/>
                    <a:pt x="42863" y="558165"/>
                  </a:cubicBezTo>
                  <a:cubicBezTo>
                    <a:pt x="38100" y="571500"/>
                    <a:pt x="39052" y="584835"/>
                    <a:pt x="36195" y="597218"/>
                  </a:cubicBezTo>
                  <a:cubicBezTo>
                    <a:pt x="35242" y="597218"/>
                    <a:pt x="34290" y="597218"/>
                    <a:pt x="33338" y="597218"/>
                  </a:cubicBezTo>
                  <a:cubicBezTo>
                    <a:pt x="31432" y="573405"/>
                    <a:pt x="28575" y="548640"/>
                    <a:pt x="26670" y="524828"/>
                  </a:cubicBezTo>
                  <a:cubicBezTo>
                    <a:pt x="21907" y="523875"/>
                    <a:pt x="18097" y="523875"/>
                    <a:pt x="14288" y="522923"/>
                  </a:cubicBezTo>
                  <a:cubicBezTo>
                    <a:pt x="12382" y="516255"/>
                    <a:pt x="17145" y="505778"/>
                    <a:pt x="4763" y="505778"/>
                  </a:cubicBezTo>
                  <a:cubicBezTo>
                    <a:pt x="4763" y="500063"/>
                    <a:pt x="3810" y="495300"/>
                    <a:pt x="3810" y="489585"/>
                  </a:cubicBezTo>
                  <a:cubicBezTo>
                    <a:pt x="2857" y="489585"/>
                    <a:pt x="1905" y="489585"/>
                    <a:pt x="952" y="489585"/>
                  </a:cubicBezTo>
                  <a:cubicBezTo>
                    <a:pt x="952" y="492443"/>
                    <a:pt x="0" y="496253"/>
                    <a:pt x="0" y="499110"/>
                  </a:cubicBezTo>
                  <a:cubicBezTo>
                    <a:pt x="0" y="673418"/>
                    <a:pt x="0" y="847725"/>
                    <a:pt x="0" y="1022985"/>
                  </a:cubicBezTo>
                  <a:cubicBezTo>
                    <a:pt x="0" y="1024890"/>
                    <a:pt x="0" y="1027748"/>
                    <a:pt x="952" y="1029653"/>
                  </a:cubicBezTo>
                  <a:cubicBezTo>
                    <a:pt x="540067" y="1029653"/>
                    <a:pt x="1078230" y="1029653"/>
                    <a:pt x="1617345" y="1029653"/>
                  </a:cubicBezTo>
                  <a:cubicBezTo>
                    <a:pt x="1617345" y="762953"/>
                    <a:pt x="1617345" y="496253"/>
                    <a:pt x="1617345" y="227648"/>
                  </a:cubicBezTo>
                  <a:cubicBezTo>
                    <a:pt x="1604963" y="223838"/>
                    <a:pt x="1592580" y="223838"/>
                    <a:pt x="1580198" y="222885"/>
                  </a:cubicBezTo>
                  <a:close/>
                  <a:moveTo>
                    <a:pt x="89535" y="673418"/>
                  </a:moveTo>
                  <a:lnTo>
                    <a:pt x="89535" y="673418"/>
                  </a:lnTo>
                  <a:cubicBezTo>
                    <a:pt x="93345" y="673418"/>
                    <a:pt x="97155" y="673418"/>
                    <a:pt x="100965" y="673418"/>
                  </a:cubicBezTo>
                  <a:lnTo>
                    <a:pt x="100965" y="673418"/>
                  </a:lnTo>
                  <a:cubicBezTo>
                    <a:pt x="100965" y="676275"/>
                    <a:pt x="101917" y="678180"/>
                    <a:pt x="101917" y="680085"/>
                  </a:cubicBezTo>
                  <a:cubicBezTo>
                    <a:pt x="101917" y="681990"/>
                    <a:pt x="100965" y="683895"/>
                    <a:pt x="100013" y="683895"/>
                  </a:cubicBezTo>
                  <a:cubicBezTo>
                    <a:pt x="99060" y="683895"/>
                    <a:pt x="99060" y="683895"/>
                    <a:pt x="98107" y="683895"/>
                  </a:cubicBezTo>
                  <a:cubicBezTo>
                    <a:pt x="96202" y="683895"/>
                    <a:pt x="94297" y="683895"/>
                    <a:pt x="90488" y="683895"/>
                  </a:cubicBezTo>
                  <a:cubicBezTo>
                    <a:pt x="89535" y="680085"/>
                    <a:pt x="89535" y="677228"/>
                    <a:pt x="89535" y="673418"/>
                  </a:cubicBezTo>
                  <a:close/>
                  <a:moveTo>
                    <a:pt x="100965" y="859155"/>
                  </a:moveTo>
                  <a:lnTo>
                    <a:pt x="100965" y="859155"/>
                  </a:lnTo>
                  <a:cubicBezTo>
                    <a:pt x="97155" y="859155"/>
                    <a:pt x="94297" y="859155"/>
                    <a:pt x="89535" y="859155"/>
                  </a:cubicBezTo>
                  <a:lnTo>
                    <a:pt x="89535" y="859155"/>
                  </a:lnTo>
                  <a:cubicBezTo>
                    <a:pt x="89535" y="855345"/>
                    <a:pt x="89535" y="852488"/>
                    <a:pt x="89535" y="849630"/>
                  </a:cubicBezTo>
                  <a:lnTo>
                    <a:pt x="89535" y="849630"/>
                  </a:lnTo>
                  <a:cubicBezTo>
                    <a:pt x="93345" y="849630"/>
                    <a:pt x="97155" y="849630"/>
                    <a:pt x="100965" y="849630"/>
                  </a:cubicBezTo>
                  <a:lnTo>
                    <a:pt x="100965" y="849630"/>
                  </a:lnTo>
                  <a:cubicBezTo>
                    <a:pt x="100965" y="852488"/>
                    <a:pt x="100965" y="855345"/>
                    <a:pt x="100965" y="859155"/>
                  </a:cubicBezTo>
                  <a:close/>
                  <a:moveTo>
                    <a:pt x="101917" y="824865"/>
                  </a:moveTo>
                  <a:cubicBezTo>
                    <a:pt x="97155" y="824865"/>
                    <a:pt x="93345" y="824865"/>
                    <a:pt x="89535" y="824865"/>
                  </a:cubicBezTo>
                  <a:lnTo>
                    <a:pt x="89535" y="824865"/>
                  </a:lnTo>
                  <a:cubicBezTo>
                    <a:pt x="89535" y="822960"/>
                    <a:pt x="89535" y="821055"/>
                    <a:pt x="89535" y="820103"/>
                  </a:cubicBezTo>
                  <a:cubicBezTo>
                    <a:pt x="89535" y="818198"/>
                    <a:pt x="89535" y="816293"/>
                    <a:pt x="89535" y="814388"/>
                  </a:cubicBezTo>
                  <a:lnTo>
                    <a:pt x="89535" y="814388"/>
                  </a:lnTo>
                  <a:cubicBezTo>
                    <a:pt x="94297" y="814388"/>
                    <a:pt x="97155" y="814388"/>
                    <a:pt x="101917" y="814388"/>
                  </a:cubicBezTo>
                  <a:cubicBezTo>
                    <a:pt x="100965" y="817245"/>
                    <a:pt x="101917" y="821055"/>
                    <a:pt x="101917" y="824865"/>
                  </a:cubicBezTo>
                  <a:lnTo>
                    <a:pt x="101917" y="824865"/>
                  </a:lnTo>
                  <a:close/>
                  <a:moveTo>
                    <a:pt x="100013" y="787718"/>
                  </a:moveTo>
                  <a:lnTo>
                    <a:pt x="100013" y="787718"/>
                  </a:lnTo>
                  <a:cubicBezTo>
                    <a:pt x="97155" y="787718"/>
                    <a:pt x="93345" y="787718"/>
                    <a:pt x="86677" y="787718"/>
                  </a:cubicBezTo>
                  <a:lnTo>
                    <a:pt x="86677" y="787718"/>
                  </a:lnTo>
                  <a:cubicBezTo>
                    <a:pt x="88582" y="785813"/>
                    <a:pt x="89535" y="782955"/>
                    <a:pt x="90488" y="782003"/>
                  </a:cubicBezTo>
                  <a:cubicBezTo>
                    <a:pt x="91440" y="780098"/>
                    <a:pt x="92392" y="779145"/>
                    <a:pt x="93345" y="779145"/>
                  </a:cubicBezTo>
                  <a:cubicBezTo>
                    <a:pt x="95250" y="779145"/>
                    <a:pt x="96202" y="780098"/>
                    <a:pt x="98107" y="781050"/>
                  </a:cubicBezTo>
                  <a:cubicBezTo>
                    <a:pt x="100013" y="782003"/>
                    <a:pt x="100965" y="782955"/>
                    <a:pt x="102870" y="783908"/>
                  </a:cubicBezTo>
                  <a:cubicBezTo>
                    <a:pt x="101917" y="785813"/>
                    <a:pt x="100965" y="786765"/>
                    <a:pt x="100013" y="787718"/>
                  </a:cubicBezTo>
                  <a:close/>
                  <a:moveTo>
                    <a:pt x="87630" y="747713"/>
                  </a:moveTo>
                  <a:cubicBezTo>
                    <a:pt x="88582" y="746760"/>
                    <a:pt x="89535" y="745808"/>
                    <a:pt x="89535" y="744855"/>
                  </a:cubicBezTo>
                  <a:lnTo>
                    <a:pt x="89535" y="744855"/>
                  </a:lnTo>
                  <a:cubicBezTo>
                    <a:pt x="93345" y="744855"/>
                    <a:pt x="96202" y="744855"/>
                    <a:pt x="100013" y="744855"/>
                  </a:cubicBezTo>
                  <a:cubicBezTo>
                    <a:pt x="100965" y="745808"/>
                    <a:pt x="101917" y="746760"/>
                    <a:pt x="101917" y="747713"/>
                  </a:cubicBezTo>
                  <a:cubicBezTo>
                    <a:pt x="100965" y="748665"/>
                    <a:pt x="100965" y="748665"/>
                    <a:pt x="100013" y="749618"/>
                  </a:cubicBezTo>
                  <a:cubicBezTo>
                    <a:pt x="99060" y="750570"/>
                    <a:pt x="98107" y="752475"/>
                    <a:pt x="96202" y="753428"/>
                  </a:cubicBezTo>
                  <a:cubicBezTo>
                    <a:pt x="95250" y="753428"/>
                    <a:pt x="95250" y="754380"/>
                    <a:pt x="94297" y="754380"/>
                  </a:cubicBezTo>
                  <a:lnTo>
                    <a:pt x="94297" y="754380"/>
                  </a:lnTo>
                  <a:lnTo>
                    <a:pt x="94297" y="754380"/>
                  </a:lnTo>
                  <a:cubicBezTo>
                    <a:pt x="93345" y="753428"/>
                    <a:pt x="90488" y="749618"/>
                    <a:pt x="87630" y="747713"/>
                  </a:cubicBezTo>
                  <a:close/>
                  <a:moveTo>
                    <a:pt x="99060" y="716280"/>
                  </a:moveTo>
                  <a:cubicBezTo>
                    <a:pt x="98107" y="718185"/>
                    <a:pt x="96202" y="719138"/>
                    <a:pt x="95250" y="719138"/>
                  </a:cubicBezTo>
                  <a:cubicBezTo>
                    <a:pt x="94297" y="719138"/>
                    <a:pt x="94297" y="719138"/>
                    <a:pt x="93345" y="719138"/>
                  </a:cubicBezTo>
                  <a:cubicBezTo>
                    <a:pt x="91440" y="718185"/>
                    <a:pt x="89535" y="716280"/>
                    <a:pt x="86677" y="714375"/>
                  </a:cubicBezTo>
                  <a:cubicBezTo>
                    <a:pt x="87630" y="713423"/>
                    <a:pt x="88582" y="711518"/>
                    <a:pt x="89535" y="710565"/>
                  </a:cubicBezTo>
                  <a:lnTo>
                    <a:pt x="89535" y="710565"/>
                  </a:lnTo>
                  <a:cubicBezTo>
                    <a:pt x="93345" y="710565"/>
                    <a:pt x="96202" y="710565"/>
                    <a:pt x="103822" y="710565"/>
                  </a:cubicBezTo>
                  <a:lnTo>
                    <a:pt x="103822" y="710565"/>
                  </a:lnTo>
                  <a:cubicBezTo>
                    <a:pt x="101917" y="712470"/>
                    <a:pt x="100965" y="714375"/>
                    <a:pt x="99060" y="716280"/>
                  </a:cubicBezTo>
                  <a:close/>
                  <a:moveTo>
                    <a:pt x="117157" y="673418"/>
                  </a:moveTo>
                  <a:cubicBezTo>
                    <a:pt x="120967" y="673418"/>
                    <a:pt x="123825" y="673418"/>
                    <a:pt x="128588" y="673418"/>
                  </a:cubicBezTo>
                  <a:lnTo>
                    <a:pt x="128588" y="673418"/>
                  </a:lnTo>
                  <a:cubicBezTo>
                    <a:pt x="128588" y="675323"/>
                    <a:pt x="128588" y="676275"/>
                    <a:pt x="128588" y="678180"/>
                  </a:cubicBezTo>
                  <a:cubicBezTo>
                    <a:pt x="128588" y="680085"/>
                    <a:pt x="128588" y="681990"/>
                    <a:pt x="128588" y="683895"/>
                  </a:cubicBezTo>
                  <a:cubicBezTo>
                    <a:pt x="123825" y="683895"/>
                    <a:pt x="120967" y="683895"/>
                    <a:pt x="116205" y="684848"/>
                  </a:cubicBezTo>
                  <a:cubicBezTo>
                    <a:pt x="117157" y="680085"/>
                    <a:pt x="117157" y="677228"/>
                    <a:pt x="117157" y="673418"/>
                  </a:cubicBezTo>
                  <a:close/>
                  <a:moveTo>
                    <a:pt x="117157" y="710565"/>
                  </a:moveTo>
                  <a:lnTo>
                    <a:pt x="117157" y="710565"/>
                  </a:lnTo>
                  <a:cubicBezTo>
                    <a:pt x="120967" y="710565"/>
                    <a:pt x="124777" y="710565"/>
                    <a:pt x="127635" y="710565"/>
                  </a:cubicBezTo>
                  <a:lnTo>
                    <a:pt x="127635" y="710565"/>
                  </a:lnTo>
                  <a:cubicBezTo>
                    <a:pt x="128588" y="711518"/>
                    <a:pt x="128588" y="712470"/>
                    <a:pt x="129540" y="713423"/>
                  </a:cubicBezTo>
                  <a:cubicBezTo>
                    <a:pt x="128588" y="714375"/>
                    <a:pt x="128588" y="714375"/>
                    <a:pt x="127635" y="715328"/>
                  </a:cubicBezTo>
                  <a:cubicBezTo>
                    <a:pt x="125730" y="717233"/>
                    <a:pt x="123825" y="719138"/>
                    <a:pt x="121920" y="719138"/>
                  </a:cubicBezTo>
                  <a:cubicBezTo>
                    <a:pt x="120967" y="719138"/>
                    <a:pt x="119063" y="718185"/>
                    <a:pt x="118110" y="717233"/>
                  </a:cubicBezTo>
                  <a:cubicBezTo>
                    <a:pt x="117157" y="716280"/>
                    <a:pt x="115252" y="715328"/>
                    <a:pt x="114300" y="714375"/>
                  </a:cubicBezTo>
                  <a:cubicBezTo>
                    <a:pt x="116205" y="712470"/>
                    <a:pt x="117157" y="711518"/>
                    <a:pt x="117157" y="710565"/>
                  </a:cubicBezTo>
                  <a:close/>
                  <a:moveTo>
                    <a:pt x="118110" y="744855"/>
                  </a:moveTo>
                  <a:lnTo>
                    <a:pt x="118110" y="744855"/>
                  </a:lnTo>
                  <a:lnTo>
                    <a:pt x="118110" y="744855"/>
                  </a:lnTo>
                  <a:cubicBezTo>
                    <a:pt x="119063" y="744855"/>
                    <a:pt x="119063" y="744855"/>
                    <a:pt x="120015" y="744855"/>
                  </a:cubicBezTo>
                  <a:cubicBezTo>
                    <a:pt x="121920" y="744855"/>
                    <a:pt x="122872" y="744855"/>
                    <a:pt x="124777" y="744855"/>
                  </a:cubicBezTo>
                  <a:cubicBezTo>
                    <a:pt x="125730" y="744855"/>
                    <a:pt x="127635" y="744855"/>
                    <a:pt x="128588" y="745808"/>
                  </a:cubicBezTo>
                  <a:cubicBezTo>
                    <a:pt x="129540" y="746760"/>
                    <a:pt x="129540" y="747713"/>
                    <a:pt x="129540" y="750570"/>
                  </a:cubicBezTo>
                  <a:cubicBezTo>
                    <a:pt x="129540" y="751523"/>
                    <a:pt x="129540" y="753428"/>
                    <a:pt x="128588" y="754380"/>
                  </a:cubicBezTo>
                  <a:cubicBezTo>
                    <a:pt x="125730" y="754380"/>
                    <a:pt x="123825" y="754380"/>
                    <a:pt x="120967" y="754380"/>
                  </a:cubicBezTo>
                  <a:cubicBezTo>
                    <a:pt x="120015" y="754380"/>
                    <a:pt x="120015" y="754380"/>
                    <a:pt x="119063" y="754380"/>
                  </a:cubicBezTo>
                  <a:cubicBezTo>
                    <a:pt x="118110" y="754380"/>
                    <a:pt x="117157" y="753428"/>
                    <a:pt x="117157" y="751523"/>
                  </a:cubicBezTo>
                  <a:cubicBezTo>
                    <a:pt x="116205" y="749618"/>
                    <a:pt x="117157" y="747713"/>
                    <a:pt x="118110" y="744855"/>
                  </a:cubicBezTo>
                  <a:close/>
                  <a:moveTo>
                    <a:pt x="117157" y="824865"/>
                  </a:moveTo>
                  <a:cubicBezTo>
                    <a:pt x="117157" y="821055"/>
                    <a:pt x="117157" y="818198"/>
                    <a:pt x="117157" y="814388"/>
                  </a:cubicBezTo>
                  <a:lnTo>
                    <a:pt x="117157" y="814388"/>
                  </a:lnTo>
                  <a:cubicBezTo>
                    <a:pt x="120967" y="814388"/>
                    <a:pt x="124777" y="814388"/>
                    <a:pt x="128588" y="814388"/>
                  </a:cubicBezTo>
                  <a:lnTo>
                    <a:pt x="128588" y="814388"/>
                  </a:lnTo>
                  <a:cubicBezTo>
                    <a:pt x="128588" y="818198"/>
                    <a:pt x="128588" y="821055"/>
                    <a:pt x="128588" y="824865"/>
                  </a:cubicBezTo>
                  <a:lnTo>
                    <a:pt x="128588" y="824865"/>
                  </a:lnTo>
                  <a:cubicBezTo>
                    <a:pt x="124777" y="824865"/>
                    <a:pt x="120967" y="824865"/>
                    <a:pt x="117157" y="824865"/>
                  </a:cubicBezTo>
                  <a:lnTo>
                    <a:pt x="117157" y="824865"/>
                  </a:lnTo>
                  <a:close/>
                  <a:moveTo>
                    <a:pt x="128588" y="859155"/>
                  </a:moveTo>
                  <a:cubicBezTo>
                    <a:pt x="126682" y="859155"/>
                    <a:pt x="124777" y="859155"/>
                    <a:pt x="122872" y="859155"/>
                  </a:cubicBezTo>
                  <a:cubicBezTo>
                    <a:pt x="120967" y="859155"/>
                    <a:pt x="119063" y="859155"/>
                    <a:pt x="117157" y="859155"/>
                  </a:cubicBezTo>
                  <a:cubicBezTo>
                    <a:pt x="117157" y="854393"/>
                    <a:pt x="117157" y="851535"/>
                    <a:pt x="117157" y="848678"/>
                  </a:cubicBezTo>
                  <a:cubicBezTo>
                    <a:pt x="120015" y="848678"/>
                    <a:pt x="122872" y="847725"/>
                    <a:pt x="124777" y="847725"/>
                  </a:cubicBezTo>
                  <a:cubicBezTo>
                    <a:pt x="126682" y="847725"/>
                    <a:pt x="127635" y="848678"/>
                    <a:pt x="128588" y="849630"/>
                  </a:cubicBezTo>
                  <a:cubicBezTo>
                    <a:pt x="129540" y="850583"/>
                    <a:pt x="129540" y="852488"/>
                    <a:pt x="129540" y="854393"/>
                  </a:cubicBezTo>
                  <a:cubicBezTo>
                    <a:pt x="128588" y="856298"/>
                    <a:pt x="128588" y="857250"/>
                    <a:pt x="128588" y="859155"/>
                  </a:cubicBezTo>
                  <a:close/>
                  <a:moveTo>
                    <a:pt x="130492" y="787718"/>
                  </a:moveTo>
                  <a:cubicBezTo>
                    <a:pt x="124777" y="787718"/>
                    <a:pt x="121920" y="787718"/>
                    <a:pt x="117157" y="787718"/>
                  </a:cubicBezTo>
                  <a:lnTo>
                    <a:pt x="117157" y="787718"/>
                  </a:lnTo>
                  <a:cubicBezTo>
                    <a:pt x="117157" y="785813"/>
                    <a:pt x="117157" y="782955"/>
                    <a:pt x="117157" y="781050"/>
                  </a:cubicBezTo>
                  <a:cubicBezTo>
                    <a:pt x="117157" y="780098"/>
                    <a:pt x="117157" y="780098"/>
                    <a:pt x="118110" y="780098"/>
                  </a:cubicBezTo>
                  <a:cubicBezTo>
                    <a:pt x="119063" y="779145"/>
                    <a:pt x="120967" y="779145"/>
                    <a:pt x="122872" y="779145"/>
                  </a:cubicBezTo>
                  <a:cubicBezTo>
                    <a:pt x="124777" y="779145"/>
                    <a:pt x="126682" y="779145"/>
                    <a:pt x="127635" y="779145"/>
                  </a:cubicBezTo>
                  <a:cubicBezTo>
                    <a:pt x="128588" y="779145"/>
                    <a:pt x="128588" y="780098"/>
                    <a:pt x="129540" y="782003"/>
                  </a:cubicBezTo>
                  <a:cubicBezTo>
                    <a:pt x="130492" y="783908"/>
                    <a:pt x="129540" y="785813"/>
                    <a:pt x="130492" y="787718"/>
                  </a:cubicBezTo>
                  <a:lnTo>
                    <a:pt x="130492" y="787718"/>
                  </a:lnTo>
                  <a:close/>
                  <a:moveTo>
                    <a:pt x="158115" y="673418"/>
                  </a:moveTo>
                  <a:lnTo>
                    <a:pt x="158115" y="673418"/>
                  </a:lnTo>
                  <a:cubicBezTo>
                    <a:pt x="158115" y="676275"/>
                    <a:pt x="158115" y="679133"/>
                    <a:pt x="158115" y="683895"/>
                  </a:cubicBezTo>
                  <a:cubicBezTo>
                    <a:pt x="157163" y="683895"/>
                    <a:pt x="156210" y="683895"/>
                    <a:pt x="155257" y="683895"/>
                  </a:cubicBezTo>
                  <a:cubicBezTo>
                    <a:pt x="152400" y="683895"/>
                    <a:pt x="149542" y="684848"/>
                    <a:pt x="147638" y="682943"/>
                  </a:cubicBezTo>
                  <a:cubicBezTo>
                    <a:pt x="145732" y="681990"/>
                    <a:pt x="144780" y="677228"/>
                    <a:pt x="142875" y="672465"/>
                  </a:cubicBezTo>
                  <a:cubicBezTo>
                    <a:pt x="149542" y="673418"/>
                    <a:pt x="153352" y="673418"/>
                    <a:pt x="158115" y="673418"/>
                  </a:cubicBezTo>
                  <a:close/>
                  <a:moveTo>
                    <a:pt x="144780" y="710565"/>
                  </a:moveTo>
                  <a:lnTo>
                    <a:pt x="144780" y="710565"/>
                  </a:lnTo>
                  <a:cubicBezTo>
                    <a:pt x="149542" y="710565"/>
                    <a:pt x="153352" y="710565"/>
                    <a:pt x="158115" y="710565"/>
                  </a:cubicBezTo>
                  <a:cubicBezTo>
                    <a:pt x="159067" y="711518"/>
                    <a:pt x="159067" y="712470"/>
                    <a:pt x="160020" y="712470"/>
                  </a:cubicBezTo>
                  <a:cubicBezTo>
                    <a:pt x="159067" y="713423"/>
                    <a:pt x="159067" y="713423"/>
                    <a:pt x="158115" y="714375"/>
                  </a:cubicBezTo>
                  <a:cubicBezTo>
                    <a:pt x="156210" y="716280"/>
                    <a:pt x="154305" y="718185"/>
                    <a:pt x="152400" y="718185"/>
                  </a:cubicBezTo>
                  <a:lnTo>
                    <a:pt x="152400" y="718185"/>
                  </a:lnTo>
                  <a:lnTo>
                    <a:pt x="152400" y="718185"/>
                  </a:lnTo>
                  <a:cubicBezTo>
                    <a:pt x="150495" y="718185"/>
                    <a:pt x="149542" y="717233"/>
                    <a:pt x="147638" y="716280"/>
                  </a:cubicBezTo>
                  <a:cubicBezTo>
                    <a:pt x="145732" y="715328"/>
                    <a:pt x="144780" y="714375"/>
                    <a:pt x="142875" y="713423"/>
                  </a:cubicBezTo>
                  <a:cubicBezTo>
                    <a:pt x="142875" y="712470"/>
                    <a:pt x="143827" y="712470"/>
                    <a:pt x="143827" y="711518"/>
                  </a:cubicBezTo>
                  <a:cubicBezTo>
                    <a:pt x="143827" y="711518"/>
                    <a:pt x="143827" y="711518"/>
                    <a:pt x="144780" y="710565"/>
                  </a:cubicBezTo>
                  <a:close/>
                  <a:moveTo>
                    <a:pt x="144780" y="782955"/>
                  </a:moveTo>
                  <a:cubicBezTo>
                    <a:pt x="144780" y="781050"/>
                    <a:pt x="145732" y="780098"/>
                    <a:pt x="145732" y="780098"/>
                  </a:cubicBezTo>
                  <a:cubicBezTo>
                    <a:pt x="147638" y="779145"/>
                    <a:pt x="149542" y="779145"/>
                    <a:pt x="151447" y="779145"/>
                  </a:cubicBezTo>
                  <a:cubicBezTo>
                    <a:pt x="153352" y="779145"/>
                    <a:pt x="155257" y="779145"/>
                    <a:pt x="157163" y="780098"/>
                  </a:cubicBezTo>
                  <a:cubicBezTo>
                    <a:pt x="158115" y="780098"/>
                    <a:pt x="159067" y="784860"/>
                    <a:pt x="159067" y="787718"/>
                  </a:cubicBezTo>
                  <a:lnTo>
                    <a:pt x="159067" y="787718"/>
                  </a:lnTo>
                  <a:cubicBezTo>
                    <a:pt x="153352" y="787718"/>
                    <a:pt x="149542" y="787718"/>
                    <a:pt x="143827" y="787718"/>
                  </a:cubicBezTo>
                  <a:cubicBezTo>
                    <a:pt x="143827" y="786765"/>
                    <a:pt x="143827" y="784860"/>
                    <a:pt x="144780" y="782955"/>
                  </a:cubicBezTo>
                  <a:close/>
                  <a:moveTo>
                    <a:pt x="157163" y="744855"/>
                  </a:moveTo>
                  <a:cubicBezTo>
                    <a:pt x="158115" y="753428"/>
                    <a:pt x="158115" y="753428"/>
                    <a:pt x="145732" y="753428"/>
                  </a:cubicBezTo>
                  <a:cubicBezTo>
                    <a:pt x="142875" y="743903"/>
                    <a:pt x="142875" y="743903"/>
                    <a:pt x="157163" y="744855"/>
                  </a:cubicBezTo>
                  <a:close/>
                  <a:moveTo>
                    <a:pt x="157163" y="814388"/>
                  </a:moveTo>
                  <a:lnTo>
                    <a:pt x="157163" y="814388"/>
                  </a:lnTo>
                  <a:cubicBezTo>
                    <a:pt x="157163" y="816293"/>
                    <a:pt x="157163" y="817245"/>
                    <a:pt x="158115" y="819150"/>
                  </a:cubicBezTo>
                  <a:cubicBezTo>
                    <a:pt x="158115" y="821055"/>
                    <a:pt x="158115" y="822960"/>
                    <a:pt x="159067" y="824865"/>
                  </a:cubicBezTo>
                  <a:cubicBezTo>
                    <a:pt x="153352" y="824865"/>
                    <a:pt x="149542" y="824865"/>
                    <a:pt x="144780" y="824865"/>
                  </a:cubicBezTo>
                  <a:cubicBezTo>
                    <a:pt x="144780" y="822008"/>
                    <a:pt x="143827" y="818198"/>
                    <a:pt x="143827" y="814388"/>
                  </a:cubicBezTo>
                  <a:cubicBezTo>
                    <a:pt x="148590" y="814388"/>
                    <a:pt x="152400" y="814388"/>
                    <a:pt x="157163" y="814388"/>
                  </a:cubicBezTo>
                  <a:close/>
                  <a:moveTo>
                    <a:pt x="151447" y="859155"/>
                  </a:moveTo>
                  <a:cubicBezTo>
                    <a:pt x="148590" y="859155"/>
                    <a:pt x="146685" y="859155"/>
                    <a:pt x="143827" y="859155"/>
                  </a:cubicBezTo>
                  <a:cubicBezTo>
                    <a:pt x="143827" y="855345"/>
                    <a:pt x="143827" y="852488"/>
                    <a:pt x="143827" y="847725"/>
                  </a:cubicBezTo>
                  <a:cubicBezTo>
                    <a:pt x="147638" y="847725"/>
                    <a:pt x="152400" y="846773"/>
                    <a:pt x="154305" y="847725"/>
                  </a:cubicBezTo>
                  <a:cubicBezTo>
                    <a:pt x="156210" y="848678"/>
                    <a:pt x="157163" y="853440"/>
                    <a:pt x="158115" y="857250"/>
                  </a:cubicBezTo>
                  <a:cubicBezTo>
                    <a:pt x="156210" y="859155"/>
                    <a:pt x="154305" y="859155"/>
                    <a:pt x="151447" y="859155"/>
                  </a:cubicBezTo>
                  <a:close/>
                  <a:moveTo>
                    <a:pt x="327660" y="315278"/>
                  </a:moveTo>
                  <a:cubicBezTo>
                    <a:pt x="327660" y="315278"/>
                    <a:pt x="327660" y="315278"/>
                    <a:pt x="327660" y="315278"/>
                  </a:cubicBezTo>
                  <a:cubicBezTo>
                    <a:pt x="327660" y="296228"/>
                    <a:pt x="327660" y="278130"/>
                    <a:pt x="327660" y="259080"/>
                  </a:cubicBezTo>
                  <a:cubicBezTo>
                    <a:pt x="327660" y="259080"/>
                    <a:pt x="327660" y="259080"/>
                    <a:pt x="327660" y="259080"/>
                  </a:cubicBezTo>
                  <a:cubicBezTo>
                    <a:pt x="327660" y="278130"/>
                    <a:pt x="327660" y="296228"/>
                    <a:pt x="327660" y="315278"/>
                  </a:cubicBezTo>
                  <a:close/>
                  <a:moveTo>
                    <a:pt x="561975" y="206693"/>
                  </a:moveTo>
                  <a:lnTo>
                    <a:pt x="561975" y="206693"/>
                  </a:lnTo>
                  <a:cubicBezTo>
                    <a:pt x="565785" y="206693"/>
                    <a:pt x="568642" y="206693"/>
                    <a:pt x="572452" y="206693"/>
                  </a:cubicBezTo>
                  <a:cubicBezTo>
                    <a:pt x="572452" y="214313"/>
                    <a:pt x="572452" y="221933"/>
                    <a:pt x="572452" y="230505"/>
                  </a:cubicBezTo>
                  <a:cubicBezTo>
                    <a:pt x="568642" y="230505"/>
                    <a:pt x="565785" y="230505"/>
                    <a:pt x="561975" y="230505"/>
                  </a:cubicBezTo>
                  <a:lnTo>
                    <a:pt x="561975" y="230505"/>
                  </a:lnTo>
                  <a:cubicBezTo>
                    <a:pt x="561975" y="222885"/>
                    <a:pt x="561975" y="215265"/>
                    <a:pt x="561975" y="206693"/>
                  </a:cubicBezTo>
                  <a:close/>
                  <a:moveTo>
                    <a:pt x="541972" y="206693"/>
                  </a:moveTo>
                  <a:cubicBezTo>
                    <a:pt x="544830" y="206693"/>
                    <a:pt x="547688" y="206693"/>
                    <a:pt x="551497" y="205740"/>
                  </a:cubicBezTo>
                  <a:cubicBezTo>
                    <a:pt x="551497" y="214313"/>
                    <a:pt x="551497" y="221933"/>
                    <a:pt x="551497" y="229553"/>
                  </a:cubicBezTo>
                  <a:cubicBezTo>
                    <a:pt x="547688" y="229553"/>
                    <a:pt x="545782" y="229553"/>
                    <a:pt x="541972" y="229553"/>
                  </a:cubicBezTo>
                  <a:cubicBezTo>
                    <a:pt x="541972" y="221933"/>
                    <a:pt x="541972" y="215265"/>
                    <a:pt x="541972" y="206693"/>
                  </a:cubicBezTo>
                  <a:close/>
                  <a:moveTo>
                    <a:pt x="524827" y="206693"/>
                  </a:moveTo>
                  <a:cubicBezTo>
                    <a:pt x="527685" y="206693"/>
                    <a:pt x="530542" y="206693"/>
                    <a:pt x="534352" y="205740"/>
                  </a:cubicBezTo>
                  <a:cubicBezTo>
                    <a:pt x="534352" y="214313"/>
                    <a:pt x="534352" y="221933"/>
                    <a:pt x="534352" y="230505"/>
                  </a:cubicBezTo>
                  <a:cubicBezTo>
                    <a:pt x="521970" y="230505"/>
                    <a:pt x="521970" y="229553"/>
                    <a:pt x="524827" y="206693"/>
                  </a:cubicBezTo>
                  <a:close/>
                  <a:moveTo>
                    <a:pt x="503872" y="206693"/>
                  </a:moveTo>
                  <a:cubicBezTo>
                    <a:pt x="507682" y="206693"/>
                    <a:pt x="511492" y="206693"/>
                    <a:pt x="515302" y="206693"/>
                  </a:cubicBezTo>
                  <a:lnTo>
                    <a:pt x="515302" y="206693"/>
                  </a:lnTo>
                  <a:cubicBezTo>
                    <a:pt x="515302" y="215265"/>
                    <a:pt x="515302" y="222885"/>
                    <a:pt x="515302" y="230505"/>
                  </a:cubicBezTo>
                  <a:lnTo>
                    <a:pt x="515302" y="230505"/>
                  </a:lnTo>
                  <a:cubicBezTo>
                    <a:pt x="511492" y="230505"/>
                    <a:pt x="508635" y="230505"/>
                    <a:pt x="503872" y="230505"/>
                  </a:cubicBezTo>
                  <a:cubicBezTo>
                    <a:pt x="503872" y="222885"/>
                    <a:pt x="503872" y="215265"/>
                    <a:pt x="503872" y="206693"/>
                  </a:cubicBezTo>
                  <a:close/>
                  <a:moveTo>
                    <a:pt x="572452" y="433388"/>
                  </a:moveTo>
                  <a:cubicBezTo>
                    <a:pt x="571500" y="435293"/>
                    <a:pt x="570547" y="436245"/>
                    <a:pt x="569595" y="436245"/>
                  </a:cubicBezTo>
                  <a:cubicBezTo>
                    <a:pt x="555307" y="436245"/>
                    <a:pt x="541020" y="436245"/>
                    <a:pt x="526732" y="436245"/>
                  </a:cubicBezTo>
                  <a:cubicBezTo>
                    <a:pt x="512445" y="436245"/>
                    <a:pt x="498157" y="436245"/>
                    <a:pt x="483870" y="436245"/>
                  </a:cubicBezTo>
                  <a:lnTo>
                    <a:pt x="483870" y="436245"/>
                  </a:lnTo>
                  <a:lnTo>
                    <a:pt x="483870" y="436245"/>
                  </a:lnTo>
                  <a:cubicBezTo>
                    <a:pt x="484822" y="435293"/>
                    <a:pt x="487680" y="433388"/>
                    <a:pt x="491490" y="432435"/>
                  </a:cubicBezTo>
                  <a:cubicBezTo>
                    <a:pt x="492442" y="432435"/>
                    <a:pt x="494347" y="431483"/>
                    <a:pt x="496252" y="431483"/>
                  </a:cubicBezTo>
                  <a:cubicBezTo>
                    <a:pt x="500063" y="430530"/>
                    <a:pt x="503872" y="430530"/>
                    <a:pt x="507682" y="429578"/>
                  </a:cubicBezTo>
                  <a:cubicBezTo>
                    <a:pt x="520065" y="428625"/>
                    <a:pt x="536257" y="427673"/>
                    <a:pt x="550545" y="428625"/>
                  </a:cubicBezTo>
                  <a:cubicBezTo>
                    <a:pt x="555307" y="428625"/>
                    <a:pt x="559117" y="428625"/>
                    <a:pt x="562927" y="429578"/>
                  </a:cubicBezTo>
                  <a:cubicBezTo>
                    <a:pt x="566738" y="429578"/>
                    <a:pt x="570547" y="430530"/>
                    <a:pt x="573405" y="431483"/>
                  </a:cubicBezTo>
                  <a:cubicBezTo>
                    <a:pt x="573405" y="432435"/>
                    <a:pt x="572452" y="433388"/>
                    <a:pt x="572452" y="433388"/>
                  </a:cubicBezTo>
                  <a:close/>
                  <a:moveTo>
                    <a:pt x="593407" y="653415"/>
                  </a:moveTo>
                  <a:cubicBezTo>
                    <a:pt x="591502" y="654368"/>
                    <a:pt x="590550" y="654368"/>
                    <a:pt x="588645" y="654368"/>
                  </a:cubicBezTo>
                  <a:cubicBezTo>
                    <a:pt x="584835" y="654368"/>
                    <a:pt x="583882" y="652463"/>
                    <a:pt x="582930" y="646748"/>
                  </a:cubicBezTo>
                  <a:cubicBezTo>
                    <a:pt x="582930" y="636270"/>
                    <a:pt x="581977" y="630555"/>
                    <a:pt x="582930" y="626745"/>
                  </a:cubicBezTo>
                  <a:cubicBezTo>
                    <a:pt x="582930" y="625793"/>
                    <a:pt x="583882" y="624840"/>
                    <a:pt x="583882" y="624840"/>
                  </a:cubicBezTo>
                  <a:cubicBezTo>
                    <a:pt x="584835" y="623888"/>
                    <a:pt x="585788" y="622935"/>
                    <a:pt x="586740" y="622935"/>
                  </a:cubicBezTo>
                  <a:cubicBezTo>
                    <a:pt x="586740" y="622935"/>
                    <a:pt x="587692" y="622935"/>
                    <a:pt x="587692" y="622935"/>
                  </a:cubicBezTo>
                  <a:cubicBezTo>
                    <a:pt x="588645" y="622935"/>
                    <a:pt x="589597" y="622935"/>
                    <a:pt x="590550" y="622935"/>
                  </a:cubicBezTo>
                  <a:cubicBezTo>
                    <a:pt x="591502" y="622935"/>
                    <a:pt x="591502" y="622935"/>
                    <a:pt x="592455" y="622935"/>
                  </a:cubicBezTo>
                  <a:cubicBezTo>
                    <a:pt x="593407" y="632460"/>
                    <a:pt x="593407" y="642938"/>
                    <a:pt x="593407" y="653415"/>
                  </a:cubicBezTo>
                  <a:close/>
                  <a:moveTo>
                    <a:pt x="608647" y="653415"/>
                  </a:moveTo>
                  <a:cubicBezTo>
                    <a:pt x="606742" y="653415"/>
                    <a:pt x="605790" y="653415"/>
                    <a:pt x="603885" y="653415"/>
                  </a:cubicBezTo>
                  <a:cubicBezTo>
                    <a:pt x="601980" y="653415"/>
                    <a:pt x="601027" y="653415"/>
                    <a:pt x="599122" y="653415"/>
                  </a:cubicBezTo>
                  <a:lnTo>
                    <a:pt x="599122" y="653415"/>
                  </a:lnTo>
                  <a:lnTo>
                    <a:pt x="599122" y="653415"/>
                  </a:lnTo>
                  <a:cubicBezTo>
                    <a:pt x="599122" y="642938"/>
                    <a:pt x="599122" y="632460"/>
                    <a:pt x="599122" y="621983"/>
                  </a:cubicBezTo>
                  <a:cubicBezTo>
                    <a:pt x="600075" y="621983"/>
                    <a:pt x="601980" y="621983"/>
                    <a:pt x="603885" y="621030"/>
                  </a:cubicBezTo>
                  <a:cubicBezTo>
                    <a:pt x="605790" y="621030"/>
                    <a:pt x="607695" y="620078"/>
                    <a:pt x="609600" y="620078"/>
                  </a:cubicBezTo>
                  <a:lnTo>
                    <a:pt x="609600" y="620078"/>
                  </a:lnTo>
                  <a:lnTo>
                    <a:pt x="609600" y="620078"/>
                  </a:lnTo>
                  <a:cubicBezTo>
                    <a:pt x="608647" y="633413"/>
                    <a:pt x="608647" y="642938"/>
                    <a:pt x="608647" y="653415"/>
                  </a:cubicBezTo>
                  <a:close/>
                  <a:moveTo>
                    <a:pt x="622935" y="654368"/>
                  </a:moveTo>
                  <a:cubicBezTo>
                    <a:pt x="622935" y="654368"/>
                    <a:pt x="621982" y="654368"/>
                    <a:pt x="621030" y="654368"/>
                  </a:cubicBezTo>
                  <a:cubicBezTo>
                    <a:pt x="620077" y="654368"/>
                    <a:pt x="620077" y="654368"/>
                    <a:pt x="619125" y="654368"/>
                  </a:cubicBezTo>
                  <a:cubicBezTo>
                    <a:pt x="618172" y="654368"/>
                    <a:pt x="618172" y="654368"/>
                    <a:pt x="617220" y="654368"/>
                  </a:cubicBezTo>
                  <a:cubicBezTo>
                    <a:pt x="616267" y="654368"/>
                    <a:pt x="615315" y="654368"/>
                    <a:pt x="615315" y="653415"/>
                  </a:cubicBezTo>
                  <a:cubicBezTo>
                    <a:pt x="615315" y="649605"/>
                    <a:pt x="615315" y="644843"/>
                    <a:pt x="615315" y="641033"/>
                  </a:cubicBezTo>
                  <a:cubicBezTo>
                    <a:pt x="615315" y="637223"/>
                    <a:pt x="615315" y="632460"/>
                    <a:pt x="616267" y="627698"/>
                  </a:cubicBezTo>
                  <a:cubicBezTo>
                    <a:pt x="616267" y="624840"/>
                    <a:pt x="621030" y="622935"/>
                    <a:pt x="623888" y="621030"/>
                  </a:cubicBezTo>
                  <a:cubicBezTo>
                    <a:pt x="624840" y="621983"/>
                    <a:pt x="625792" y="622935"/>
                    <a:pt x="626745" y="622935"/>
                  </a:cubicBezTo>
                  <a:cubicBezTo>
                    <a:pt x="626745" y="626745"/>
                    <a:pt x="626745" y="631508"/>
                    <a:pt x="626745" y="635318"/>
                  </a:cubicBezTo>
                  <a:cubicBezTo>
                    <a:pt x="626745" y="639128"/>
                    <a:pt x="626745" y="643890"/>
                    <a:pt x="626745" y="647700"/>
                  </a:cubicBezTo>
                  <a:cubicBezTo>
                    <a:pt x="625792" y="651510"/>
                    <a:pt x="624840" y="653415"/>
                    <a:pt x="622935" y="654368"/>
                  </a:cubicBezTo>
                  <a:close/>
                  <a:moveTo>
                    <a:pt x="641985" y="638175"/>
                  </a:moveTo>
                  <a:cubicBezTo>
                    <a:pt x="641985" y="641985"/>
                    <a:pt x="641032" y="647700"/>
                    <a:pt x="640080" y="653415"/>
                  </a:cubicBezTo>
                  <a:cubicBezTo>
                    <a:pt x="639127" y="653415"/>
                    <a:pt x="638175" y="653415"/>
                    <a:pt x="637222" y="653415"/>
                  </a:cubicBezTo>
                  <a:cubicBezTo>
                    <a:pt x="635317" y="653415"/>
                    <a:pt x="634365" y="653415"/>
                    <a:pt x="633413" y="652463"/>
                  </a:cubicBezTo>
                  <a:cubicBezTo>
                    <a:pt x="631507" y="651510"/>
                    <a:pt x="631507" y="649605"/>
                    <a:pt x="630555" y="645795"/>
                  </a:cubicBezTo>
                  <a:cubicBezTo>
                    <a:pt x="630555" y="644843"/>
                    <a:pt x="630555" y="643890"/>
                    <a:pt x="630555" y="642938"/>
                  </a:cubicBezTo>
                  <a:cubicBezTo>
                    <a:pt x="630555" y="640080"/>
                    <a:pt x="630555" y="636270"/>
                    <a:pt x="630555" y="632460"/>
                  </a:cubicBezTo>
                  <a:cubicBezTo>
                    <a:pt x="630555" y="629603"/>
                    <a:pt x="630555" y="625793"/>
                    <a:pt x="630555" y="621983"/>
                  </a:cubicBezTo>
                  <a:cubicBezTo>
                    <a:pt x="634365" y="621983"/>
                    <a:pt x="637222" y="622935"/>
                    <a:pt x="639127" y="624840"/>
                  </a:cubicBezTo>
                  <a:cubicBezTo>
                    <a:pt x="641032" y="626745"/>
                    <a:pt x="641985" y="631508"/>
                    <a:pt x="641985" y="638175"/>
                  </a:cubicBezTo>
                  <a:close/>
                  <a:moveTo>
                    <a:pt x="655320" y="646748"/>
                  </a:moveTo>
                  <a:cubicBezTo>
                    <a:pt x="655320" y="649605"/>
                    <a:pt x="652463" y="652463"/>
                    <a:pt x="650557" y="654368"/>
                  </a:cubicBezTo>
                  <a:cubicBezTo>
                    <a:pt x="650557" y="653415"/>
                    <a:pt x="649605" y="653415"/>
                    <a:pt x="649605" y="652463"/>
                  </a:cubicBezTo>
                  <a:cubicBezTo>
                    <a:pt x="648652" y="651510"/>
                    <a:pt x="648652" y="650558"/>
                    <a:pt x="647700" y="649605"/>
                  </a:cubicBezTo>
                  <a:cubicBezTo>
                    <a:pt x="646747" y="648653"/>
                    <a:pt x="646747" y="647700"/>
                    <a:pt x="646747" y="646748"/>
                  </a:cubicBezTo>
                  <a:cubicBezTo>
                    <a:pt x="646747" y="642938"/>
                    <a:pt x="646747" y="639128"/>
                    <a:pt x="646747" y="635318"/>
                  </a:cubicBezTo>
                  <a:cubicBezTo>
                    <a:pt x="646747" y="631508"/>
                    <a:pt x="646747" y="627698"/>
                    <a:pt x="646747" y="622935"/>
                  </a:cubicBezTo>
                  <a:cubicBezTo>
                    <a:pt x="647700" y="621983"/>
                    <a:pt x="649605" y="621030"/>
                    <a:pt x="650557" y="620078"/>
                  </a:cubicBezTo>
                  <a:cubicBezTo>
                    <a:pt x="651510" y="621030"/>
                    <a:pt x="653415" y="622935"/>
                    <a:pt x="654367" y="623888"/>
                  </a:cubicBezTo>
                  <a:cubicBezTo>
                    <a:pt x="655320" y="624840"/>
                    <a:pt x="656272" y="626745"/>
                    <a:pt x="656272" y="627698"/>
                  </a:cubicBezTo>
                  <a:cubicBezTo>
                    <a:pt x="656272" y="630555"/>
                    <a:pt x="657225" y="633413"/>
                    <a:pt x="657225" y="636270"/>
                  </a:cubicBezTo>
                  <a:cubicBezTo>
                    <a:pt x="657225" y="639128"/>
                    <a:pt x="656272" y="643890"/>
                    <a:pt x="655320" y="646748"/>
                  </a:cubicBezTo>
                  <a:close/>
                  <a:moveTo>
                    <a:pt x="670560" y="650558"/>
                  </a:moveTo>
                  <a:cubicBezTo>
                    <a:pt x="670560" y="650558"/>
                    <a:pt x="670560" y="651510"/>
                    <a:pt x="669607" y="651510"/>
                  </a:cubicBezTo>
                  <a:cubicBezTo>
                    <a:pt x="668655" y="652463"/>
                    <a:pt x="666750" y="653415"/>
                    <a:pt x="665797" y="653415"/>
                  </a:cubicBezTo>
                  <a:cubicBezTo>
                    <a:pt x="663892" y="653415"/>
                    <a:pt x="661988" y="650558"/>
                    <a:pt x="661988" y="649605"/>
                  </a:cubicBezTo>
                  <a:cubicBezTo>
                    <a:pt x="661988" y="644843"/>
                    <a:pt x="661988" y="641033"/>
                    <a:pt x="661988" y="635318"/>
                  </a:cubicBezTo>
                  <a:cubicBezTo>
                    <a:pt x="661988" y="630555"/>
                    <a:pt x="661988" y="624840"/>
                    <a:pt x="661988" y="619125"/>
                  </a:cubicBezTo>
                  <a:lnTo>
                    <a:pt x="661988" y="619125"/>
                  </a:lnTo>
                  <a:lnTo>
                    <a:pt x="661988" y="619125"/>
                  </a:lnTo>
                  <a:cubicBezTo>
                    <a:pt x="663892" y="620078"/>
                    <a:pt x="665797" y="621030"/>
                    <a:pt x="667702" y="621983"/>
                  </a:cubicBezTo>
                  <a:cubicBezTo>
                    <a:pt x="669607" y="622935"/>
                    <a:pt x="670560" y="623888"/>
                    <a:pt x="670560" y="623888"/>
                  </a:cubicBezTo>
                  <a:cubicBezTo>
                    <a:pt x="670560" y="630555"/>
                    <a:pt x="670560" y="637223"/>
                    <a:pt x="670560" y="642938"/>
                  </a:cubicBezTo>
                  <a:cubicBezTo>
                    <a:pt x="670560" y="646748"/>
                    <a:pt x="670560" y="648653"/>
                    <a:pt x="670560" y="650558"/>
                  </a:cubicBezTo>
                  <a:close/>
                  <a:moveTo>
                    <a:pt x="677227" y="653415"/>
                  </a:moveTo>
                  <a:cubicBezTo>
                    <a:pt x="676275" y="638175"/>
                    <a:pt x="675322" y="630555"/>
                    <a:pt x="676275" y="626745"/>
                  </a:cubicBezTo>
                  <a:cubicBezTo>
                    <a:pt x="676275" y="624840"/>
                    <a:pt x="677227" y="623888"/>
                    <a:pt x="678180" y="623888"/>
                  </a:cubicBezTo>
                  <a:cubicBezTo>
                    <a:pt x="679132" y="622935"/>
                    <a:pt x="681990" y="622935"/>
                    <a:pt x="684847" y="622935"/>
                  </a:cubicBezTo>
                  <a:cubicBezTo>
                    <a:pt x="688657" y="648653"/>
                    <a:pt x="686752" y="653415"/>
                    <a:pt x="677227" y="653415"/>
                  </a:cubicBezTo>
                  <a:close/>
                  <a:moveTo>
                    <a:pt x="701040" y="648653"/>
                  </a:moveTo>
                  <a:cubicBezTo>
                    <a:pt x="701040" y="650558"/>
                    <a:pt x="698182" y="652463"/>
                    <a:pt x="696277" y="654368"/>
                  </a:cubicBezTo>
                  <a:lnTo>
                    <a:pt x="696277" y="654368"/>
                  </a:lnTo>
                  <a:lnTo>
                    <a:pt x="696277" y="654368"/>
                  </a:lnTo>
                  <a:cubicBezTo>
                    <a:pt x="696277" y="653415"/>
                    <a:pt x="695325" y="653415"/>
                    <a:pt x="695325" y="652463"/>
                  </a:cubicBezTo>
                  <a:cubicBezTo>
                    <a:pt x="693420" y="650558"/>
                    <a:pt x="692467" y="649605"/>
                    <a:pt x="692467" y="647700"/>
                  </a:cubicBezTo>
                  <a:cubicBezTo>
                    <a:pt x="691515" y="641033"/>
                    <a:pt x="691515" y="634365"/>
                    <a:pt x="692467" y="627698"/>
                  </a:cubicBezTo>
                  <a:cubicBezTo>
                    <a:pt x="692467" y="624840"/>
                    <a:pt x="696277" y="622935"/>
                    <a:pt x="698182" y="620078"/>
                  </a:cubicBezTo>
                  <a:lnTo>
                    <a:pt x="698182" y="620078"/>
                  </a:lnTo>
                  <a:lnTo>
                    <a:pt x="698182" y="620078"/>
                  </a:lnTo>
                  <a:cubicBezTo>
                    <a:pt x="699135" y="621030"/>
                    <a:pt x="699135" y="621030"/>
                    <a:pt x="700088" y="621983"/>
                  </a:cubicBezTo>
                  <a:cubicBezTo>
                    <a:pt x="701040" y="622935"/>
                    <a:pt x="701040" y="622935"/>
                    <a:pt x="701992" y="623888"/>
                  </a:cubicBezTo>
                  <a:cubicBezTo>
                    <a:pt x="701040" y="631508"/>
                    <a:pt x="701992" y="640080"/>
                    <a:pt x="701040" y="648653"/>
                  </a:cubicBezTo>
                  <a:close/>
                  <a:moveTo>
                    <a:pt x="716280" y="653415"/>
                  </a:moveTo>
                  <a:cubicBezTo>
                    <a:pt x="714375" y="654368"/>
                    <a:pt x="712470" y="654368"/>
                    <a:pt x="711517" y="654368"/>
                  </a:cubicBezTo>
                  <a:cubicBezTo>
                    <a:pt x="710565" y="654368"/>
                    <a:pt x="709613" y="653415"/>
                    <a:pt x="708660" y="653415"/>
                  </a:cubicBezTo>
                  <a:cubicBezTo>
                    <a:pt x="707707" y="652463"/>
                    <a:pt x="707707" y="651510"/>
                    <a:pt x="707707" y="650558"/>
                  </a:cubicBezTo>
                  <a:cubicBezTo>
                    <a:pt x="707707" y="649605"/>
                    <a:pt x="707707" y="647700"/>
                    <a:pt x="707707" y="645795"/>
                  </a:cubicBezTo>
                  <a:cubicBezTo>
                    <a:pt x="707707" y="642938"/>
                    <a:pt x="707707" y="640080"/>
                    <a:pt x="707707" y="638175"/>
                  </a:cubicBezTo>
                  <a:cubicBezTo>
                    <a:pt x="707707" y="636270"/>
                    <a:pt x="707707" y="634365"/>
                    <a:pt x="707707" y="632460"/>
                  </a:cubicBezTo>
                  <a:cubicBezTo>
                    <a:pt x="707707" y="630555"/>
                    <a:pt x="707707" y="629603"/>
                    <a:pt x="707707" y="628650"/>
                  </a:cubicBezTo>
                  <a:cubicBezTo>
                    <a:pt x="707707" y="627698"/>
                    <a:pt x="707707" y="626745"/>
                    <a:pt x="708660" y="625793"/>
                  </a:cubicBezTo>
                  <a:cubicBezTo>
                    <a:pt x="708660" y="624840"/>
                    <a:pt x="709613" y="623888"/>
                    <a:pt x="710565" y="623888"/>
                  </a:cubicBezTo>
                  <a:cubicBezTo>
                    <a:pt x="711517" y="623888"/>
                    <a:pt x="711517" y="623888"/>
                    <a:pt x="712470" y="622935"/>
                  </a:cubicBezTo>
                  <a:cubicBezTo>
                    <a:pt x="712470" y="622935"/>
                    <a:pt x="713422" y="622935"/>
                    <a:pt x="713422" y="622935"/>
                  </a:cubicBezTo>
                  <a:cubicBezTo>
                    <a:pt x="714375" y="622935"/>
                    <a:pt x="715327" y="622935"/>
                    <a:pt x="717232" y="622935"/>
                  </a:cubicBezTo>
                  <a:cubicBezTo>
                    <a:pt x="716280" y="633413"/>
                    <a:pt x="716280" y="643890"/>
                    <a:pt x="716280" y="653415"/>
                  </a:cubicBezTo>
                  <a:close/>
                  <a:moveTo>
                    <a:pt x="915352" y="1018223"/>
                  </a:moveTo>
                  <a:cubicBezTo>
                    <a:pt x="915352" y="1018223"/>
                    <a:pt x="915352" y="1019175"/>
                    <a:pt x="915352" y="1018223"/>
                  </a:cubicBezTo>
                  <a:cubicBezTo>
                    <a:pt x="915352" y="878205"/>
                    <a:pt x="915352" y="738188"/>
                    <a:pt x="915352" y="598170"/>
                  </a:cubicBezTo>
                  <a:cubicBezTo>
                    <a:pt x="915352" y="598170"/>
                    <a:pt x="915352" y="598170"/>
                    <a:pt x="915352" y="598170"/>
                  </a:cubicBezTo>
                  <a:cubicBezTo>
                    <a:pt x="915352" y="738188"/>
                    <a:pt x="915352" y="878205"/>
                    <a:pt x="915352" y="1018223"/>
                  </a:cubicBezTo>
                  <a:close/>
                  <a:moveTo>
                    <a:pt x="936307" y="751523"/>
                  </a:moveTo>
                  <a:cubicBezTo>
                    <a:pt x="936307" y="751523"/>
                    <a:pt x="935355" y="751523"/>
                    <a:pt x="935355" y="751523"/>
                  </a:cubicBezTo>
                  <a:cubicBezTo>
                    <a:pt x="935355" y="705803"/>
                    <a:pt x="935355" y="661035"/>
                    <a:pt x="935355" y="615315"/>
                  </a:cubicBezTo>
                  <a:cubicBezTo>
                    <a:pt x="935355" y="615315"/>
                    <a:pt x="936307" y="615315"/>
                    <a:pt x="936307" y="615315"/>
                  </a:cubicBezTo>
                  <a:cubicBezTo>
                    <a:pt x="936307" y="660083"/>
                    <a:pt x="936307" y="705803"/>
                    <a:pt x="936307" y="751523"/>
                  </a:cubicBezTo>
                  <a:close/>
                  <a:moveTo>
                    <a:pt x="992505" y="826770"/>
                  </a:moveTo>
                  <a:cubicBezTo>
                    <a:pt x="994410" y="826770"/>
                    <a:pt x="996315" y="826770"/>
                    <a:pt x="998220" y="826770"/>
                  </a:cubicBezTo>
                  <a:cubicBezTo>
                    <a:pt x="1000125" y="826770"/>
                    <a:pt x="1002030" y="826770"/>
                    <a:pt x="1004888" y="826770"/>
                  </a:cubicBezTo>
                  <a:cubicBezTo>
                    <a:pt x="1004888" y="830580"/>
                    <a:pt x="1005840" y="833438"/>
                    <a:pt x="1005840" y="837248"/>
                  </a:cubicBezTo>
                  <a:cubicBezTo>
                    <a:pt x="1001077" y="837248"/>
                    <a:pt x="998220" y="838200"/>
                    <a:pt x="992505" y="838200"/>
                  </a:cubicBezTo>
                  <a:lnTo>
                    <a:pt x="992505" y="838200"/>
                  </a:lnTo>
                  <a:lnTo>
                    <a:pt x="992505" y="838200"/>
                  </a:lnTo>
                  <a:cubicBezTo>
                    <a:pt x="992505" y="833438"/>
                    <a:pt x="992505" y="830580"/>
                    <a:pt x="992505" y="826770"/>
                  </a:cubicBezTo>
                  <a:close/>
                  <a:moveTo>
                    <a:pt x="990600" y="862965"/>
                  </a:moveTo>
                  <a:cubicBezTo>
                    <a:pt x="996315" y="862965"/>
                    <a:pt x="999172" y="862965"/>
                    <a:pt x="1004888" y="862965"/>
                  </a:cubicBezTo>
                  <a:lnTo>
                    <a:pt x="1004888" y="862965"/>
                  </a:lnTo>
                  <a:cubicBezTo>
                    <a:pt x="1004888" y="863918"/>
                    <a:pt x="1004888" y="864870"/>
                    <a:pt x="1004888" y="865823"/>
                  </a:cubicBezTo>
                  <a:cubicBezTo>
                    <a:pt x="1004888" y="867728"/>
                    <a:pt x="1004888" y="869633"/>
                    <a:pt x="1003935" y="870585"/>
                  </a:cubicBezTo>
                  <a:cubicBezTo>
                    <a:pt x="1003935" y="871538"/>
                    <a:pt x="1003935" y="871538"/>
                    <a:pt x="1002982" y="871538"/>
                  </a:cubicBezTo>
                  <a:cubicBezTo>
                    <a:pt x="1002030" y="871538"/>
                    <a:pt x="1002030" y="872490"/>
                    <a:pt x="1001077" y="872490"/>
                  </a:cubicBezTo>
                  <a:cubicBezTo>
                    <a:pt x="1000125" y="872490"/>
                    <a:pt x="999172" y="872490"/>
                    <a:pt x="998220" y="872490"/>
                  </a:cubicBezTo>
                  <a:cubicBezTo>
                    <a:pt x="997267" y="872490"/>
                    <a:pt x="996315" y="872490"/>
                    <a:pt x="995363" y="872490"/>
                  </a:cubicBezTo>
                  <a:cubicBezTo>
                    <a:pt x="994410" y="872490"/>
                    <a:pt x="993457" y="872490"/>
                    <a:pt x="993457" y="871538"/>
                  </a:cubicBezTo>
                  <a:cubicBezTo>
                    <a:pt x="992505" y="871538"/>
                    <a:pt x="992505" y="869633"/>
                    <a:pt x="991552" y="868680"/>
                  </a:cubicBezTo>
                  <a:cubicBezTo>
                    <a:pt x="991552" y="867728"/>
                    <a:pt x="991552" y="866775"/>
                    <a:pt x="990600" y="865823"/>
                  </a:cubicBezTo>
                  <a:cubicBezTo>
                    <a:pt x="991552" y="864870"/>
                    <a:pt x="990600" y="863918"/>
                    <a:pt x="990600" y="862965"/>
                  </a:cubicBezTo>
                  <a:lnTo>
                    <a:pt x="990600" y="862965"/>
                  </a:lnTo>
                  <a:close/>
                  <a:moveTo>
                    <a:pt x="977265" y="825818"/>
                  </a:moveTo>
                  <a:cubicBezTo>
                    <a:pt x="977265" y="829628"/>
                    <a:pt x="977265" y="832485"/>
                    <a:pt x="977265" y="836295"/>
                  </a:cubicBezTo>
                  <a:cubicBezTo>
                    <a:pt x="973455" y="836295"/>
                    <a:pt x="969645" y="836295"/>
                    <a:pt x="964882" y="837248"/>
                  </a:cubicBezTo>
                  <a:cubicBezTo>
                    <a:pt x="964882" y="833438"/>
                    <a:pt x="963930" y="830580"/>
                    <a:pt x="963930" y="826770"/>
                  </a:cubicBezTo>
                  <a:cubicBezTo>
                    <a:pt x="968692" y="826770"/>
                    <a:pt x="972502" y="826770"/>
                    <a:pt x="977265" y="825818"/>
                  </a:cubicBezTo>
                  <a:close/>
                  <a:moveTo>
                    <a:pt x="962025" y="751523"/>
                  </a:moveTo>
                  <a:cubicBezTo>
                    <a:pt x="962025" y="751523"/>
                    <a:pt x="961072" y="751523"/>
                    <a:pt x="961072" y="751523"/>
                  </a:cubicBezTo>
                  <a:lnTo>
                    <a:pt x="961072" y="751523"/>
                  </a:lnTo>
                  <a:lnTo>
                    <a:pt x="961072" y="751523"/>
                  </a:lnTo>
                  <a:cubicBezTo>
                    <a:pt x="961072" y="705803"/>
                    <a:pt x="961072" y="660083"/>
                    <a:pt x="961072" y="614363"/>
                  </a:cubicBezTo>
                  <a:cubicBezTo>
                    <a:pt x="961072" y="614363"/>
                    <a:pt x="962025" y="614363"/>
                    <a:pt x="962025" y="614363"/>
                  </a:cubicBezTo>
                  <a:lnTo>
                    <a:pt x="962025" y="614363"/>
                  </a:lnTo>
                  <a:lnTo>
                    <a:pt x="962025" y="614363"/>
                  </a:lnTo>
                  <a:cubicBezTo>
                    <a:pt x="962025" y="660083"/>
                    <a:pt x="962025" y="705803"/>
                    <a:pt x="962025" y="751523"/>
                  </a:cubicBezTo>
                  <a:close/>
                  <a:moveTo>
                    <a:pt x="964882" y="863918"/>
                  </a:moveTo>
                  <a:cubicBezTo>
                    <a:pt x="968692" y="863918"/>
                    <a:pt x="972502" y="863918"/>
                    <a:pt x="976313" y="863918"/>
                  </a:cubicBezTo>
                  <a:cubicBezTo>
                    <a:pt x="977265" y="864870"/>
                    <a:pt x="977265" y="865823"/>
                    <a:pt x="978217" y="867728"/>
                  </a:cubicBezTo>
                  <a:cubicBezTo>
                    <a:pt x="977265" y="867728"/>
                    <a:pt x="976313" y="868680"/>
                    <a:pt x="976313" y="869633"/>
                  </a:cubicBezTo>
                  <a:cubicBezTo>
                    <a:pt x="974407" y="871538"/>
                    <a:pt x="971550" y="873443"/>
                    <a:pt x="969645" y="873443"/>
                  </a:cubicBezTo>
                  <a:lnTo>
                    <a:pt x="969645" y="873443"/>
                  </a:lnTo>
                  <a:lnTo>
                    <a:pt x="969645" y="873443"/>
                  </a:lnTo>
                  <a:cubicBezTo>
                    <a:pt x="968692" y="873443"/>
                    <a:pt x="968692" y="873443"/>
                    <a:pt x="967740" y="872490"/>
                  </a:cubicBezTo>
                  <a:cubicBezTo>
                    <a:pt x="966788" y="871538"/>
                    <a:pt x="966788" y="871538"/>
                    <a:pt x="965835" y="870585"/>
                  </a:cubicBezTo>
                  <a:cubicBezTo>
                    <a:pt x="964882" y="869633"/>
                    <a:pt x="963930" y="867728"/>
                    <a:pt x="962025" y="866775"/>
                  </a:cubicBezTo>
                  <a:cubicBezTo>
                    <a:pt x="963930" y="864870"/>
                    <a:pt x="963930" y="863918"/>
                    <a:pt x="964882" y="863918"/>
                  </a:cubicBezTo>
                  <a:close/>
                  <a:moveTo>
                    <a:pt x="977265" y="1012508"/>
                  </a:moveTo>
                  <a:cubicBezTo>
                    <a:pt x="973455" y="1012508"/>
                    <a:pt x="969645" y="1012508"/>
                    <a:pt x="964882" y="1013460"/>
                  </a:cubicBezTo>
                  <a:cubicBezTo>
                    <a:pt x="964882" y="1009650"/>
                    <a:pt x="963930" y="1005840"/>
                    <a:pt x="963930" y="1002030"/>
                  </a:cubicBezTo>
                  <a:lnTo>
                    <a:pt x="963930" y="1002030"/>
                  </a:lnTo>
                  <a:cubicBezTo>
                    <a:pt x="968692" y="1002030"/>
                    <a:pt x="972502" y="1002030"/>
                    <a:pt x="977265" y="1002030"/>
                  </a:cubicBezTo>
                  <a:cubicBezTo>
                    <a:pt x="977265" y="1005840"/>
                    <a:pt x="977265" y="1008698"/>
                    <a:pt x="977265" y="1012508"/>
                  </a:cubicBezTo>
                  <a:close/>
                  <a:moveTo>
                    <a:pt x="974407" y="941070"/>
                  </a:moveTo>
                  <a:cubicBezTo>
                    <a:pt x="972502" y="941070"/>
                    <a:pt x="969645" y="941070"/>
                    <a:pt x="964882" y="941070"/>
                  </a:cubicBezTo>
                  <a:cubicBezTo>
                    <a:pt x="962977" y="935355"/>
                    <a:pt x="964882" y="932498"/>
                    <a:pt x="966788" y="931545"/>
                  </a:cubicBezTo>
                  <a:cubicBezTo>
                    <a:pt x="967740" y="931545"/>
                    <a:pt x="969645" y="931545"/>
                    <a:pt x="970597" y="931545"/>
                  </a:cubicBezTo>
                  <a:cubicBezTo>
                    <a:pt x="971550" y="931545"/>
                    <a:pt x="972502" y="931545"/>
                    <a:pt x="972502" y="931545"/>
                  </a:cubicBezTo>
                  <a:cubicBezTo>
                    <a:pt x="973455" y="931545"/>
                    <a:pt x="974407" y="931545"/>
                    <a:pt x="974407" y="931545"/>
                  </a:cubicBezTo>
                  <a:lnTo>
                    <a:pt x="974407" y="931545"/>
                  </a:lnTo>
                  <a:lnTo>
                    <a:pt x="974407" y="931545"/>
                  </a:lnTo>
                  <a:cubicBezTo>
                    <a:pt x="977265" y="938213"/>
                    <a:pt x="977265" y="940118"/>
                    <a:pt x="974407" y="941070"/>
                  </a:cubicBezTo>
                  <a:close/>
                  <a:moveTo>
                    <a:pt x="976313" y="966788"/>
                  </a:moveTo>
                  <a:cubicBezTo>
                    <a:pt x="976313" y="970598"/>
                    <a:pt x="976313" y="973455"/>
                    <a:pt x="976313" y="977265"/>
                  </a:cubicBezTo>
                  <a:cubicBezTo>
                    <a:pt x="972502" y="977265"/>
                    <a:pt x="968692" y="977265"/>
                    <a:pt x="963930" y="977265"/>
                  </a:cubicBezTo>
                  <a:cubicBezTo>
                    <a:pt x="963930" y="973455"/>
                    <a:pt x="963930" y="970598"/>
                    <a:pt x="963930" y="966788"/>
                  </a:cubicBezTo>
                  <a:cubicBezTo>
                    <a:pt x="968692" y="966788"/>
                    <a:pt x="972502" y="966788"/>
                    <a:pt x="976313" y="966788"/>
                  </a:cubicBezTo>
                  <a:close/>
                  <a:moveTo>
                    <a:pt x="974407" y="904875"/>
                  </a:moveTo>
                  <a:cubicBezTo>
                    <a:pt x="972502" y="905828"/>
                    <a:pt x="971550" y="906780"/>
                    <a:pt x="969645" y="906780"/>
                  </a:cubicBezTo>
                  <a:cubicBezTo>
                    <a:pt x="967740" y="906780"/>
                    <a:pt x="965835" y="902970"/>
                    <a:pt x="963930" y="901065"/>
                  </a:cubicBezTo>
                  <a:cubicBezTo>
                    <a:pt x="967740" y="899160"/>
                    <a:pt x="971550" y="897255"/>
                    <a:pt x="975360" y="896303"/>
                  </a:cubicBezTo>
                  <a:lnTo>
                    <a:pt x="975360" y="896303"/>
                  </a:lnTo>
                  <a:lnTo>
                    <a:pt x="975360" y="896303"/>
                  </a:lnTo>
                  <a:cubicBezTo>
                    <a:pt x="976313" y="897255"/>
                    <a:pt x="976313" y="898208"/>
                    <a:pt x="977265" y="899160"/>
                  </a:cubicBezTo>
                  <a:cubicBezTo>
                    <a:pt x="978217" y="900113"/>
                    <a:pt x="978217" y="901065"/>
                    <a:pt x="979170" y="902018"/>
                  </a:cubicBezTo>
                  <a:cubicBezTo>
                    <a:pt x="977265" y="902970"/>
                    <a:pt x="975360" y="903923"/>
                    <a:pt x="974407" y="904875"/>
                  </a:cubicBezTo>
                  <a:close/>
                  <a:moveTo>
                    <a:pt x="987742" y="749618"/>
                  </a:moveTo>
                  <a:cubicBezTo>
                    <a:pt x="987742" y="749618"/>
                    <a:pt x="986790" y="749618"/>
                    <a:pt x="986790" y="749618"/>
                  </a:cubicBezTo>
                  <a:cubicBezTo>
                    <a:pt x="986790" y="705803"/>
                    <a:pt x="986790" y="661035"/>
                    <a:pt x="986790" y="617220"/>
                  </a:cubicBezTo>
                  <a:cubicBezTo>
                    <a:pt x="986790" y="617220"/>
                    <a:pt x="987742" y="617220"/>
                    <a:pt x="987742" y="617220"/>
                  </a:cubicBezTo>
                  <a:cubicBezTo>
                    <a:pt x="987742" y="661035"/>
                    <a:pt x="987742" y="705803"/>
                    <a:pt x="987742" y="749618"/>
                  </a:cubicBezTo>
                  <a:close/>
                  <a:moveTo>
                    <a:pt x="990600" y="897255"/>
                  </a:moveTo>
                  <a:cubicBezTo>
                    <a:pt x="997267" y="897255"/>
                    <a:pt x="1000125" y="897255"/>
                    <a:pt x="1004888" y="897255"/>
                  </a:cubicBezTo>
                  <a:lnTo>
                    <a:pt x="1004888" y="897255"/>
                  </a:lnTo>
                  <a:cubicBezTo>
                    <a:pt x="1004888" y="898208"/>
                    <a:pt x="1004888" y="899160"/>
                    <a:pt x="1004888" y="900113"/>
                  </a:cubicBezTo>
                  <a:cubicBezTo>
                    <a:pt x="1004888" y="901065"/>
                    <a:pt x="1004888" y="902018"/>
                    <a:pt x="1004888" y="902970"/>
                  </a:cubicBezTo>
                  <a:cubicBezTo>
                    <a:pt x="1004888" y="904875"/>
                    <a:pt x="1004888" y="905828"/>
                    <a:pt x="1003935" y="906780"/>
                  </a:cubicBezTo>
                  <a:cubicBezTo>
                    <a:pt x="1002982" y="907733"/>
                    <a:pt x="1001077" y="907733"/>
                    <a:pt x="1000125" y="907733"/>
                  </a:cubicBezTo>
                  <a:cubicBezTo>
                    <a:pt x="999172" y="907733"/>
                    <a:pt x="998220" y="907733"/>
                    <a:pt x="998220" y="907733"/>
                  </a:cubicBezTo>
                  <a:cubicBezTo>
                    <a:pt x="997267" y="907733"/>
                    <a:pt x="997267" y="907733"/>
                    <a:pt x="996315" y="906780"/>
                  </a:cubicBezTo>
                  <a:cubicBezTo>
                    <a:pt x="994410" y="905828"/>
                    <a:pt x="994410" y="903923"/>
                    <a:pt x="993457" y="901065"/>
                  </a:cubicBezTo>
                  <a:cubicBezTo>
                    <a:pt x="990600" y="899160"/>
                    <a:pt x="990600" y="898208"/>
                    <a:pt x="990600" y="897255"/>
                  </a:cubicBezTo>
                  <a:lnTo>
                    <a:pt x="990600" y="897255"/>
                  </a:lnTo>
                  <a:close/>
                  <a:moveTo>
                    <a:pt x="991552" y="966788"/>
                  </a:moveTo>
                  <a:cubicBezTo>
                    <a:pt x="996315" y="966788"/>
                    <a:pt x="1000125" y="966788"/>
                    <a:pt x="1003935" y="966788"/>
                  </a:cubicBezTo>
                  <a:lnTo>
                    <a:pt x="1003935" y="966788"/>
                  </a:lnTo>
                  <a:cubicBezTo>
                    <a:pt x="1003935" y="968693"/>
                    <a:pt x="1003935" y="970598"/>
                    <a:pt x="1003935" y="971550"/>
                  </a:cubicBezTo>
                  <a:cubicBezTo>
                    <a:pt x="1003935" y="973455"/>
                    <a:pt x="1003935" y="975360"/>
                    <a:pt x="1003935" y="977265"/>
                  </a:cubicBezTo>
                  <a:lnTo>
                    <a:pt x="1003935" y="977265"/>
                  </a:lnTo>
                  <a:cubicBezTo>
                    <a:pt x="999172" y="977265"/>
                    <a:pt x="995363" y="977265"/>
                    <a:pt x="991552" y="977265"/>
                  </a:cubicBezTo>
                  <a:lnTo>
                    <a:pt x="991552" y="977265"/>
                  </a:lnTo>
                  <a:cubicBezTo>
                    <a:pt x="991552" y="975360"/>
                    <a:pt x="991552" y="973455"/>
                    <a:pt x="991552" y="971550"/>
                  </a:cubicBezTo>
                  <a:cubicBezTo>
                    <a:pt x="991552" y="970598"/>
                    <a:pt x="991552" y="968693"/>
                    <a:pt x="991552" y="966788"/>
                  </a:cubicBezTo>
                  <a:close/>
                  <a:moveTo>
                    <a:pt x="992505" y="1011555"/>
                  </a:moveTo>
                  <a:lnTo>
                    <a:pt x="992505" y="1011555"/>
                  </a:lnTo>
                  <a:cubicBezTo>
                    <a:pt x="992505" y="1008698"/>
                    <a:pt x="992505" y="1004888"/>
                    <a:pt x="992505" y="1001078"/>
                  </a:cubicBezTo>
                  <a:lnTo>
                    <a:pt x="992505" y="1001078"/>
                  </a:lnTo>
                  <a:cubicBezTo>
                    <a:pt x="996315" y="1001078"/>
                    <a:pt x="1000125" y="1001078"/>
                    <a:pt x="1004888" y="1001078"/>
                  </a:cubicBezTo>
                  <a:lnTo>
                    <a:pt x="1004888" y="1001078"/>
                  </a:lnTo>
                  <a:cubicBezTo>
                    <a:pt x="1004888" y="1002983"/>
                    <a:pt x="1004888" y="1003935"/>
                    <a:pt x="1004888" y="1005840"/>
                  </a:cubicBezTo>
                  <a:cubicBezTo>
                    <a:pt x="1004888" y="1007745"/>
                    <a:pt x="1004888" y="1009650"/>
                    <a:pt x="1005840" y="1011555"/>
                  </a:cubicBezTo>
                  <a:cubicBezTo>
                    <a:pt x="1000125" y="1011555"/>
                    <a:pt x="996315" y="1011555"/>
                    <a:pt x="992505" y="1011555"/>
                  </a:cubicBezTo>
                  <a:close/>
                  <a:moveTo>
                    <a:pt x="1004888" y="934403"/>
                  </a:moveTo>
                  <a:cubicBezTo>
                    <a:pt x="1004888" y="936308"/>
                    <a:pt x="1004888" y="938213"/>
                    <a:pt x="1003935" y="939165"/>
                  </a:cubicBezTo>
                  <a:cubicBezTo>
                    <a:pt x="1003935" y="940118"/>
                    <a:pt x="1002982" y="940118"/>
                    <a:pt x="1002982" y="941070"/>
                  </a:cubicBezTo>
                  <a:cubicBezTo>
                    <a:pt x="1002030" y="942023"/>
                    <a:pt x="1000125" y="942023"/>
                    <a:pt x="999172" y="942023"/>
                  </a:cubicBezTo>
                  <a:cubicBezTo>
                    <a:pt x="998220" y="942023"/>
                    <a:pt x="997267" y="942023"/>
                    <a:pt x="996315" y="942023"/>
                  </a:cubicBezTo>
                  <a:cubicBezTo>
                    <a:pt x="995363" y="942023"/>
                    <a:pt x="995363" y="942023"/>
                    <a:pt x="994410" y="941070"/>
                  </a:cubicBezTo>
                  <a:cubicBezTo>
                    <a:pt x="993457" y="940118"/>
                    <a:pt x="992505" y="939165"/>
                    <a:pt x="992505" y="937260"/>
                  </a:cubicBezTo>
                  <a:cubicBezTo>
                    <a:pt x="992505" y="935355"/>
                    <a:pt x="991552" y="933450"/>
                    <a:pt x="990600" y="931545"/>
                  </a:cubicBezTo>
                  <a:lnTo>
                    <a:pt x="990600" y="931545"/>
                  </a:lnTo>
                  <a:cubicBezTo>
                    <a:pt x="996315" y="931545"/>
                    <a:pt x="1000125" y="931545"/>
                    <a:pt x="1004888" y="931545"/>
                  </a:cubicBezTo>
                  <a:lnTo>
                    <a:pt x="1004888" y="931545"/>
                  </a:lnTo>
                  <a:cubicBezTo>
                    <a:pt x="1004888" y="933450"/>
                    <a:pt x="1004888" y="933450"/>
                    <a:pt x="1004888" y="934403"/>
                  </a:cubicBezTo>
                  <a:close/>
                  <a:moveTo>
                    <a:pt x="1013460" y="748665"/>
                  </a:moveTo>
                  <a:cubicBezTo>
                    <a:pt x="1013460" y="748665"/>
                    <a:pt x="1012507" y="748665"/>
                    <a:pt x="1013460" y="748665"/>
                  </a:cubicBezTo>
                  <a:cubicBezTo>
                    <a:pt x="1012507" y="703898"/>
                    <a:pt x="1012507" y="659130"/>
                    <a:pt x="1012507" y="614363"/>
                  </a:cubicBezTo>
                  <a:cubicBezTo>
                    <a:pt x="1012507" y="614363"/>
                    <a:pt x="1013460" y="614363"/>
                    <a:pt x="1013460" y="614363"/>
                  </a:cubicBezTo>
                  <a:cubicBezTo>
                    <a:pt x="1013460" y="660083"/>
                    <a:pt x="1013460" y="703898"/>
                    <a:pt x="1013460" y="748665"/>
                  </a:cubicBezTo>
                  <a:close/>
                  <a:moveTo>
                    <a:pt x="1031557" y="871538"/>
                  </a:moveTo>
                  <a:cubicBezTo>
                    <a:pt x="1027747" y="871538"/>
                    <a:pt x="1023938" y="871538"/>
                    <a:pt x="1019175" y="871538"/>
                  </a:cubicBezTo>
                  <a:lnTo>
                    <a:pt x="1019175" y="871538"/>
                  </a:lnTo>
                  <a:cubicBezTo>
                    <a:pt x="1019175" y="868680"/>
                    <a:pt x="1018222" y="865823"/>
                    <a:pt x="1018222" y="863918"/>
                  </a:cubicBezTo>
                  <a:cubicBezTo>
                    <a:pt x="1020127" y="862965"/>
                    <a:pt x="1022032" y="862965"/>
                    <a:pt x="1023938" y="862013"/>
                  </a:cubicBezTo>
                  <a:cubicBezTo>
                    <a:pt x="1025842" y="862013"/>
                    <a:pt x="1026795" y="862013"/>
                    <a:pt x="1027747" y="862965"/>
                  </a:cubicBezTo>
                  <a:cubicBezTo>
                    <a:pt x="1030605" y="864870"/>
                    <a:pt x="1032510" y="867728"/>
                    <a:pt x="1031557" y="871538"/>
                  </a:cubicBezTo>
                  <a:lnTo>
                    <a:pt x="1031557" y="871538"/>
                  </a:lnTo>
                  <a:close/>
                  <a:moveTo>
                    <a:pt x="1032510" y="897255"/>
                  </a:moveTo>
                  <a:cubicBezTo>
                    <a:pt x="1032510" y="899160"/>
                    <a:pt x="1033463" y="900113"/>
                    <a:pt x="1033463" y="902018"/>
                  </a:cubicBezTo>
                  <a:cubicBezTo>
                    <a:pt x="1033463" y="904875"/>
                    <a:pt x="1032510" y="905828"/>
                    <a:pt x="1031557" y="906780"/>
                  </a:cubicBezTo>
                  <a:cubicBezTo>
                    <a:pt x="1030605" y="906780"/>
                    <a:pt x="1030605" y="907733"/>
                    <a:pt x="1029652" y="907733"/>
                  </a:cubicBezTo>
                  <a:cubicBezTo>
                    <a:pt x="1028700" y="907733"/>
                    <a:pt x="1028700" y="907733"/>
                    <a:pt x="1027747" y="907733"/>
                  </a:cubicBezTo>
                  <a:cubicBezTo>
                    <a:pt x="1025842" y="907733"/>
                    <a:pt x="1024890" y="907733"/>
                    <a:pt x="1022985" y="907733"/>
                  </a:cubicBezTo>
                  <a:cubicBezTo>
                    <a:pt x="1022032" y="907733"/>
                    <a:pt x="1021080" y="907733"/>
                    <a:pt x="1021080" y="907733"/>
                  </a:cubicBezTo>
                  <a:lnTo>
                    <a:pt x="1021080" y="907733"/>
                  </a:lnTo>
                  <a:lnTo>
                    <a:pt x="1021080" y="907733"/>
                  </a:lnTo>
                  <a:cubicBezTo>
                    <a:pt x="1020127" y="904875"/>
                    <a:pt x="1020127" y="902018"/>
                    <a:pt x="1020127" y="901065"/>
                  </a:cubicBezTo>
                  <a:cubicBezTo>
                    <a:pt x="1020127" y="899160"/>
                    <a:pt x="1021080" y="899160"/>
                    <a:pt x="1022985" y="898208"/>
                  </a:cubicBezTo>
                  <a:cubicBezTo>
                    <a:pt x="1023938" y="898208"/>
                    <a:pt x="1023938" y="898208"/>
                    <a:pt x="1024890" y="898208"/>
                  </a:cubicBezTo>
                  <a:cubicBezTo>
                    <a:pt x="1025842" y="898208"/>
                    <a:pt x="1026795" y="898208"/>
                    <a:pt x="1027747" y="898208"/>
                  </a:cubicBezTo>
                  <a:cubicBezTo>
                    <a:pt x="1028700" y="897255"/>
                    <a:pt x="1030605" y="897255"/>
                    <a:pt x="1032510" y="897255"/>
                  </a:cubicBezTo>
                  <a:close/>
                  <a:moveTo>
                    <a:pt x="1032510" y="1012508"/>
                  </a:moveTo>
                  <a:lnTo>
                    <a:pt x="1032510" y="1012508"/>
                  </a:lnTo>
                  <a:cubicBezTo>
                    <a:pt x="1027747" y="1012508"/>
                    <a:pt x="1023938" y="1012508"/>
                    <a:pt x="1019175" y="1012508"/>
                  </a:cubicBezTo>
                  <a:lnTo>
                    <a:pt x="1019175" y="1012508"/>
                  </a:lnTo>
                  <a:cubicBezTo>
                    <a:pt x="1019175" y="1008698"/>
                    <a:pt x="1019175" y="1005840"/>
                    <a:pt x="1019175" y="1002030"/>
                  </a:cubicBezTo>
                  <a:lnTo>
                    <a:pt x="1019175" y="1002030"/>
                  </a:lnTo>
                  <a:cubicBezTo>
                    <a:pt x="1023938" y="1002030"/>
                    <a:pt x="1027747" y="1002030"/>
                    <a:pt x="1032510" y="1002030"/>
                  </a:cubicBezTo>
                  <a:lnTo>
                    <a:pt x="1032510" y="1002030"/>
                  </a:lnTo>
                  <a:cubicBezTo>
                    <a:pt x="1032510" y="1004888"/>
                    <a:pt x="1032510" y="1008698"/>
                    <a:pt x="1032510" y="1012508"/>
                  </a:cubicBezTo>
                  <a:close/>
                  <a:moveTo>
                    <a:pt x="1020127" y="978218"/>
                  </a:moveTo>
                  <a:cubicBezTo>
                    <a:pt x="1020127" y="974408"/>
                    <a:pt x="1020127" y="971550"/>
                    <a:pt x="1020127" y="966788"/>
                  </a:cubicBezTo>
                  <a:lnTo>
                    <a:pt x="1020127" y="966788"/>
                  </a:lnTo>
                  <a:cubicBezTo>
                    <a:pt x="1023938" y="966788"/>
                    <a:pt x="1027747" y="966788"/>
                    <a:pt x="1032510" y="966788"/>
                  </a:cubicBezTo>
                  <a:lnTo>
                    <a:pt x="1032510" y="966788"/>
                  </a:lnTo>
                  <a:cubicBezTo>
                    <a:pt x="1032510" y="970598"/>
                    <a:pt x="1032510" y="974408"/>
                    <a:pt x="1032510" y="978218"/>
                  </a:cubicBezTo>
                  <a:lnTo>
                    <a:pt x="1032510" y="978218"/>
                  </a:lnTo>
                  <a:cubicBezTo>
                    <a:pt x="1027747" y="978218"/>
                    <a:pt x="1023938" y="978218"/>
                    <a:pt x="1020127" y="978218"/>
                  </a:cubicBezTo>
                  <a:lnTo>
                    <a:pt x="1020127" y="978218"/>
                  </a:lnTo>
                  <a:close/>
                  <a:moveTo>
                    <a:pt x="1032510" y="941070"/>
                  </a:moveTo>
                  <a:cubicBezTo>
                    <a:pt x="1025842" y="941070"/>
                    <a:pt x="1017270" y="945833"/>
                    <a:pt x="1020127" y="931545"/>
                  </a:cubicBezTo>
                  <a:cubicBezTo>
                    <a:pt x="1025842" y="932498"/>
                    <a:pt x="1034415" y="927735"/>
                    <a:pt x="1032510" y="941070"/>
                  </a:cubicBezTo>
                  <a:close/>
                  <a:moveTo>
                    <a:pt x="1033463" y="837248"/>
                  </a:moveTo>
                  <a:cubicBezTo>
                    <a:pt x="1028700" y="837248"/>
                    <a:pt x="1024890" y="837248"/>
                    <a:pt x="1019175" y="837248"/>
                  </a:cubicBezTo>
                  <a:lnTo>
                    <a:pt x="1019175" y="837248"/>
                  </a:lnTo>
                  <a:cubicBezTo>
                    <a:pt x="1019175" y="834390"/>
                    <a:pt x="1019175" y="831533"/>
                    <a:pt x="1019175" y="826770"/>
                  </a:cubicBezTo>
                  <a:cubicBezTo>
                    <a:pt x="1021080" y="826770"/>
                    <a:pt x="1022985" y="826770"/>
                    <a:pt x="1024890" y="826770"/>
                  </a:cubicBezTo>
                  <a:cubicBezTo>
                    <a:pt x="1026795" y="826770"/>
                    <a:pt x="1028700" y="826770"/>
                    <a:pt x="1031557" y="826770"/>
                  </a:cubicBezTo>
                  <a:cubicBezTo>
                    <a:pt x="1031557" y="828675"/>
                    <a:pt x="1031557" y="830580"/>
                    <a:pt x="1032510" y="831533"/>
                  </a:cubicBezTo>
                  <a:cubicBezTo>
                    <a:pt x="1033463" y="832485"/>
                    <a:pt x="1033463" y="834390"/>
                    <a:pt x="1033463" y="837248"/>
                  </a:cubicBezTo>
                  <a:lnTo>
                    <a:pt x="1033463" y="837248"/>
                  </a:lnTo>
                  <a:close/>
                  <a:moveTo>
                    <a:pt x="1038225" y="749618"/>
                  </a:moveTo>
                  <a:lnTo>
                    <a:pt x="1038225" y="749618"/>
                  </a:lnTo>
                  <a:cubicBezTo>
                    <a:pt x="1038225" y="749618"/>
                    <a:pt x="1038225" y="749618"/>
                    <a:pt x="1038225" y="749618"/>
                  </a:cubicBezTo>
                  <a:lnTo>
                    <a:pt x="1038225" y="749618"/>
                  </a:lnTo>
                  <a:cubicBezTo>
                    <a:pt x="1037272" y="704850"/>
                    <a:pt x="1037272" y="660083"/>
                    <a:pt x="1037272" y="615315"/>
                  </a:cubicBezTo>
                  <a:lnTo>
                    <a:pt x="1037272" y="615315"/>
                  </a:lnTo>
                  <a:cubicBezTo>
                    <a:pt x="1037272" y="615315"/>
                    <a:pt x="1038225" y="615315"/>
                    <a:pt x="1038225" y="615315"/>
                  </a:cubicBezTo>
                  <a:lnTo>
                    <a:pt x="1038225" y="615315"/>
                  </a:lnTo>
                  <a:cubicBezTo>
                    <a:pt x="1038225" y="660083"/>
                    <a:pt x="1038225" y="704850"/>
                    <a:pt x="1038225" y="749618"/>
                  </a:cubicBezTo>
                  <a:close/>
                  <a:moveTo>
                    <a:pt x="1106805" y="183833"/>
                  </a:moveTo>
                  <a:cubicBezTo>
                    <a:pt x="1105852" y="184785"/>
                    <a:pt x="1104900" y="185738"/>
                    <a:pt x="1103948" y="186690"/>
                  </a:cubicBezTo>
                  <a:cubicBezTo>
                    <a:pt x="1103948" y="185738"/>
                    <a:pt x="1102995" y="185738"/>
                    <a:pt x="1102995" y="184785"/>
                  </a:cubicBezTo>
                  <a:cubicBezTo>
                    <a:pt x="1102042" y="183833"/>
                    <a:pt x="1101090" y="182880"/>
                    <a:pt x="1101090" y="180975"/>
                  </a:cubicBezTo>
                  <a:cubicBezTo>
                    <a:pt x="1101090" y="180023"/>
                    <a:pt x="1101090" y="180023"/>
                    <a:pt x="1101090" y="179070"/>
                  </a:cubicBezTo>
                  <a:cubicBezTo>
                    <a:pt x="1101090" y="177165"/>
                    <a:pt x="1102042" y="175260"/>
                    <a:pt x="1102995" y="173355"/>
                  </a:cubicBezTo>
                  <a:cubicBezTo>
                    <a:pt x="1102995" y="172403"/>
                    <a:pt x="1103948" y="172403"/>
                    <a:pt x="1103948" y="171450"/>
                  </a:cubicBezTo>
                  <a:lnTo>
                    <a:pt x="1103948" y="171450"/>
                  </a:lnTo>
                  <a:lnTo>
                    <a:pt x="1103948" y="171450"/>
                  </a:lnTo>
                  <a:cubicBezTo>
                    <a:pt x="1104900" y="172403"/>
                    <a:pt x="1105852" y="173355"/>
                    <a:pt x="1106805" y="175260"/>
                  </a:cubicBezTo>
                  <a:cubicBezTo>
                    <a:pt x="1107757" y="176213"/>
                    <a:pt x="1108710" y="178118"/>
                    <a:pt x="1110615" y="179070"/>
                  </a:cubicBezTo>
                  <a:cubicBezTo>
                    <a:pt x="1108710" y="180975"/>
                    <a:pt x="1107757" y="182880"/>
                    <a:pt x="1106805" y="183833"/>
                  </a:cubicBezTo>
                  <a:close/>
                  <a:moveTo>
                    <a:pt x="1122045" y="183833"/>
                  </a:moveTo>
                  <a:cubicBezTo>
                    <a:pt x="1121092" y="184785"/>
                    <a:pt x="1120140" y="185738"/>
                    <a:pt x="1119188" y="186690"/>
                  </a:cubicBezTo>
                  <a:lnTo>
                    <a:pt x="1119188" y="186690"/>
                  </a:lnTo>
                  <a:lnTo>
                    <a:pt x="1119188" y="186690"/>
                  </a:lnTo>
                  <a:cubicBezTo>
                    <a:pt x="1117282" y="181928"/>
                    <a:pt x="1115377" y="178118"/>
                    <a:pt x="1113473" y="173355"/>
                  </a:cubicBezTo>
                  <a:cubicBezTo>
                    <a:pt x="1115377" y="172403"/>
                    <a:pt x="1117282" y="172403"/>
                    <a:pt x="1119188" y="171450"/>
                  </a:cubicBezTo>
                  <a:cubicBezTo>
                    <a:pt x="1120140" y="173355"/>
                    <a:pt x="1121092" y="174308"/>
                    <a:pt x="1121092" y="176213"/>
                  </a:cubicBezTo>
                  <a:cubicBezTo>
                    <a:pt x="1122045" y="178118"/>
                    <a:pt x="1122045" y="179070"/>
                    <a:pt x="1122998" y="180975"/>
                  </a:cubicBezTo>
                  <a:cubicBezTo>
                    <a:pt x="1122998" y="181928"/>
                    <a:pt x="1122998" y="182880"/>
                    <a:pt x="1122045" y="183833"/>
                  </a:cubicBezTo>
                  <a:close/>
                  <a:moveTo>
                    <a:pt x="1138238" y="186690"/>
                  </a:moveTo>
                  <a:cubicBezTo>
                    <a:pt x="1137285" y="186690"/>
                    <a:pt x="1137285" y="186690"/>
                    <a:pt x="1136332" y="186690"/>
                  </a:cubicBezTo>
                  <a:cubicBezTo>
                    <a:pt x="1134427" y="186690"/>
                    <a:pt x="1132523" y="186690"/>
                    <a:pt x="1130617" y="185738"/>
                  </a:cubicBezTo>
                  <a:cubicBezTo>
                    <a:pt x="1132523" y="180975"/>
                    <a:pt x="1134427" y="177165"/>
                    <a:pt x="1136332" y="172403"/>
                  </a:cubicBezTo>
                  <a:lnTo>
                    <a:pt x="1136332" y="172403"/>
                  </a:lnTo>
                  <a:lnTo>
                    <a:pt x="1136332" y="172403"/>
                  </a:lnTo>
                  <a:cubicBezTo>
                    <a:pt x="1136332" y="173355"/>
                    <a:pt x="1137285" y="173355"/>
                    <a:pt x="1137285" y="174308"/>
                  </a:cubicBezTo>
                  <a:cubicBezTo>
                    <a:pt x="1138238" y="176213"/>
                    <a:pt x="1140142" y="177165"/>
                    <a:pt x="1140142" y="179070"/>
                  </a:cubicBezTo>
                  <a:cubicBezTo>
                    <a:pt x="1140142" y="181928"/>
                    <a:pt x="1140142" y="184785"/>
                    <a:pt x="1138238" y="186690"/>
                  </a:cubicBezTo>
                  <a:close/>
                  <a:moveTo>
                    <a:pt x="1155382" y="185738"/>
                  </a:moveTo>
                  <a:cubicBezTo>
                    <a:pt x="1153477" y="186690"/>
                    <a:pt x="1151573" y="186690"/>
                    <a:pt x="1150620" y="186690"/>
                  </a:cubicBezTo>
                  <a:cubicBezTo>
                    <a:pt x="1149667" y="186690"/>
                    <a:pt x="1148715" y="185738"/>
                    <a:pt x="1147763" y="185738"/>
                  </a:cubicBezTo>
                  <a:cubicBezTo>
                    <a:pt x="1146810" y="184785"/>
                    <a:pt x="1146810" y="183833"/>
                    <a:pt x="1146810" y="182880"/>
                  </a:cubicBezTo>
                  <a:cubicBezTo>
                    <a:pt x="1146810" y="181928"/>
                    <a:pt x="1146810" y="180023"/>
                    <a:pt x="1146810" y="179070"/>
                  </a:cubicBezTo>
                  <a:cubicBezTo>
                    <a:pt x="1146810" y="178118"/>
                    <a:pt x="1147763" y="176213"/>
                    <a:pt x="1148715" y="175260"/>
                  </a:cubicBezTo>
                  <a:cubicBezTo>
                    <a:pt x="1149667" y="174308"/>
                    <a:pt x="1150620" y="172403"/>
                    <a:pt x="1151573" y="171450"/>
                  </a:cubicBezTo>
                  <a:cubicBezTo>
                    <a:pt x="1152525" y="172403"/>
                    <a:pt x="1153477" y="172403"/>
                    <a:pt x="1154430" y="173355"/>
                  </a:cubicBezTo>
                  <a:cubicBezTo>
                    <a:pt x="1155382" y="177165"/>
                    <a:pt x="1155382" y="181928"/>
                    <a:pt x="1155382" y="185738"/>
                  </a:cubicBezTo>
                  <a:close/>
                  <a:moveTo>
                    <a:pt x="1167765" y="186690"/>
                  </a:moveTo>
                  <a:cubicBezTo>
                    <a:pt x="1165860" y="184785"/>
                    <a:pt x="1163955" y="181928"/>
                    <a:pt x="1163002" y="180023"/>
                  </a:cubicBezTo>
                  <a:cubicBezTo>
                    <a:pt x="1163002" y="179070"/>
                    <a:pt x="1163002" y="179070"/>
                    <a:pt x="1163002" y="178118"/>
                  </a:cubicBezTo>
                  <a:cubicBezTo>
                    <a:pt x="1163955" y="176213"/>
                    <a:pt x="1165860" y="174308"/>
                    <a:pt x="1166813" y="172403"/>
                  </a:cubicBezTo>
                  <a:cubicBezTo>
                    <a:pt x="1168717" y="174308"/>
                    <a:pt x="1170623" y="176213"/>
                    <a:pt x="1173480" y="179070"/>
                  </a:cubicBezTo>
                  <a:cubicBezTo>
                    <a:pt x="1170623" y="182880"/>
                    <a:pt x="1168717" y="184785"/>
                    <a:pt x="1167765" y="186690"/>
                  </a:cubicBezTo>
                  <a:close/>
                  <a:moveTo>
                    <a:pt x="1186815" y="180023"/>
                  </a:moveTo>
                  <a:cubicBezTo>
                    <a:pt x="1185863" y="182880"/>
                    <a:pt x="1184910" y="184785"/>
                    <a:pt x="1183957" y="187643"/>
                  </a:cubicBezTo>
                  <a:cubicBezTo>
                    <a:pt x="1183005" y="187643"/>
                    <a:pt x="1181100" y="186690"/>
                    <a:pt x="1180148" y="186690"/>
                  </a:cubicBezTo>
                  <a:cubicBezTo>
                    <a:pt x="1180148" y="181928"/>
                    <a:pt x="1180148" y="177165"/>
                    <a:pt x="1180148" y="172403"/>
                  </a:cubicBezTo>
                  <a:cubicBezTo>
                    <a:pt x="1181100" y="171450"/>
                    <a:pt x="1182052" y="171450"/>
                    <a:pt x="1183005" y="170498"/>
                  </a:cubicBezTo>
                  <a:lnTo>
                    <a:pt x="1183005" y="170498"/>
                  </a:lnTo>
                  <a:lnTo>
                    <a:pt x="1183005" y="170498"/>
                  </a:lnTo>
                  <a:cubicBezTo>
                    <a:pt x="1183005" y="171450"/>
                    <a:pt x="1183957" y="171450"/>
                    <a:pt x="1183957" y="172403"/>
                  </a:cubicBezTo>
                  <a:cubicBezTo>
                    <a:pt x="1184910" y="173355"/>
                    <a:pt x="1185863" y="174308"/>
                    <a:pt x="1186815" y="175260"/>
                  </a:cubicBezTo>
                  <a:cubicBezTo>
                    <a:pt x="1186815" y="176213"/>
                    <a:pt x="1187767" y="176213"/>
                    <a:pt x="1186815" y="177165"/>
                  </a:cubicBezTo>
                  <a:cubicBezTo>
                    <a:pt x="1186815" y="178118"/>
                    <a:pt x="1186815" y="179070"/>
                    <a:pt x="1186815" y="180023"/>
                  </a:cubicBezTo>
                  <a:close/>
                  <a:moveTo>
                    <a:pt x="1226820" y="553403"/>
                  </a:moveTo>
                  <a:cubicBezTo>
                    <a:pt x="1246823" y="553403"/>
                    <a:pt x="1265873" y="553403"/>
                    <a:pt x="1286827" y="553403"/>
                  </a:cubicBezTo>
                  <a:cubicBezTo>
                    <a:pt x="1284923" y="554355"/>
                    <a:pt x="1281113" y="556260"/>
                    <a:pt x="1276350" y="556260"/>
                  </a:cubicBezTo>
                  <a:cubicBezTo>
                    <a:pt x="1273492" y="556260"/>
                    <a:pt x="1270635" y="557213"/>
                    <a:pt x="1267777" y="557213"/>
                  </a:cubicBezTo>
                  <a:cubicBezTo>
                    <a:pt x="1264920" y="557213"/>
                    <a:pt x="1262063" y="557213"/>
                    <a:pt x="1258252" y="557213"/>
                  </a:cubicBezTo>
                  <a:cubicBezTo>
                    <a:pt x="1256348" y="557213"/>
                    <a:pt x="1255395" y="557213"/>
                    <a:pt x="1253490" y="557213"/>
                  </a:cubicBezTo>
                  <a:cubicBezTo>
                    <a:pt x="1251585" y="557213"/>
                    <a:pt x="1250632" y="557213"/>
                    <a:pt x="1248727" y="557213"/>
                  </a:cubicBezTo>
                  <a:cubicBezTo>
                    <a:pt x="1245870" y="557213"/>
                    <a:pt x="1243013" y="557213"/>
                    <a:pt x="1240155" y="556260"/>
                  </a:cubicBezTo>
                  <a:cubicBezTo>
                    <a:pt x="1239202" y="556260"/>
                    <a:pt x="1237298" y="556260"/>
                    <a:pt x="1236345" y="555308"/>
                  </a:cubicBezTo>
                  <a:cubicBezTo>
                    <a:pt x="1231582" y="555308"/>
                    <a:pt x="1228725" y="554355"/>
                    <a:pt x="1226820" y="553403"/>
                  </a:cubicBezTo>
                  <a:lnTo>
                    <a:pt x="1226820" y="553403"/>
                  </a:lnTo>
                  <a:close/>
                  <a:moveTo>
                    <a:pt x="1226820" y="818198"/>
                  </a:moveTo>
                  <a:cubicBezTo>
                    <a:pt x="1226820" y="817245"/>
                    <a:pt x="1226820" y="817245"/>
                    <a:pt x="1226820" y="816293"/>
                  </a:cubicBezTo>
                  <a:cubicBezTo>
                    <a:pt x="1246823" y="816293"/>
                    <a:pt x="1265873" y="816293"/>
                    <a:pt x="1285875" y="816293"/>
                  </a:cubicBezTo>
                  <a:cubicBezTo>
                    <a:pt x="1285875" y="817245"/>
                    <a:pt x="1285875" y="817245"/>
                    <a:pt x="1285875" y="818198"/>
                  </a:cubicBezTo>
                  <a:cubicBezTo>
                    <a:pt x="1265873" y="818198"/>
                    <a:pt x="1246823" y="818198"/>
                    <a:pt x="1226820" y="818198"/>
                  </a:cubicBezTo>
                  <a:close/>
                  <a:moveTo>
                    <a:pt x="1284923" y="842963"/>
                  </a:moveTo>
                  <a:cubicBezTo>
                    <a:pt x="1284923" y="843915"/>
                    <a:pt x="1284923" y="844868"/>
                    <a:pt x="1284923" y="844868"/>
                  </a:cubicBezTo>
                  <a:cubicBezTo>
                    <a:pt x="1265873" y="844868"/>
                    <a:pt x="1245870" y="844868"/>
                    <a:pt x="1226820" y="844868"/>
                  </a:cubicBezTo>
                  <a:lnTo>
                    <a:pt x="1226820" y="844868"/>
                  </a:lnTo>
                  <a:cubicBezTo>
                    <a:pt x="1226820" y="844868"/>
                    <a:pt x="1226820" y="843915"/>
                    <a:pt x="1226820" y="843915"/>
                  </a:cubicBezTo>
                  <a:cubicBezTo>
                    <a:pt x="1226820" y="843915"/>
                    <a:pt x="1226820" y="842963"/>
                    <a:pt x="1226820" y="842963"/>
                  </a:cubicBezTo>
                  <a:lnTo>
                    <a:pt x="1226820" y="842963"/>
                  </a:lnTo>
                  <a:cubicBezTo>
                    <a:pt x="1246823" y="842963"/>
                    <a:pt x="1265873" y="842963"/>
                    <a:pt x="1284923" y="842963"/>
                  </a:cubicBezTo>
                  <a:lnTo>
                    <a:pt x="1284923" y="842963"/>
                  </a:lnTo>
                  <a:close/>
                  <a:moveTo>
                    <a:pt x="1226820" y="791528"/>
                  </a:moveTo>
                  <a:lnTo>
                    <a:pt x="1226820" y="791528"/>
                  </a:lnTo>
                  <a:cubicBezTo>
                    <a:pt x="1226820" y="790575"/>
                    <a:pt x="1226820" y="789623"/>
                    <a:pt x="1226820" y="788670"/>
                  </a:cubicBezTo>
                  <a:cubicBezTo>
                    <a:pt x="1246823" y="788670"/>
                    <a:pt x="1265873" y="788670"/>
                    <a:pt x="1285875" y="788670"/>
                  </a:cubicBezTo>
                  <a:cubicBezTo>
                    <a:pt x="1285875" y="789623"/>
                    <a:pt x="1285875" y="790575"/>
                    <a:pt x="1285875" y="791528"/>
                  </a:cubicBezTo>
                  <a:cubicBezTo>
                    <a:pt x="1265873" y="791528"/>
                    <a:pt x="1245870" y="791528"/>
                    <a:pt x="1226820" y="791528"/>
                  </a:cubicBezTo>
                  <a:close/>
                  <a:moveTo>
                    <a:pt x="1226820" y="764858"/>
                  </a:moveTo>
                  <a:cubicBezTo>
                    <a:pt x="1226820" y="764858"/>
                    <a:pt x="1226820" y="763905"/>
                    <a:pt x="1226820" y="763905"/>
                  </a:cubicBezTo>
                  <a:cubicBezTo>
                    <a:pt x="1226820" y="763905"/>
                    <a:pt x="1226820" y="762953"/>
                    <a:pt x="1226820" y="762953"/>
                  </a:cubicBezTo>
                  <a:lnTo>
                    <a:pt x="1226820" y="762953"/>
                  </a:lnTo>
                  <a:cubicBezTo>
                    <a:pt x="1245870" y="762953"/>
                    <a:pt x="1265873" y="762953"/>
                    <a:pt x="1284923" y="762953"/>
                  </a:cubicBezTo>
                  <a:lnTo>
                    <a:pt x="1284923" y="762953"/>
                  </a:lnTo>
                  <a:cubicBezTo>
                    <a:pt x="1284923" y="762953"/>
                    <a:pt x="1284923" y="763905"/>
                    <a:pt x="1284923" y="763905"/>
                  </a:cubicBezTo>
                  <a:cubicBezTo>
                    <a:pt x="1284923" y="763905"/>
                    <a:pt x="1284923" y="764858"/>
                    <a:pt x="1284923" y="764858"/>
                  </a:cubicBezTo>
                  <a:lnTo>
                    <a:pt x="1284923" y="764858"/>
                  </a:lnTo>
                  <a:cubicBezTo>
                    <a:pt x="1265873" y="764858"/>
                    <a:pt x="1246823" y="764858"/>
                    <a:pt x="1226820" y="764858"/>
                  </a:cubicBezTo>
                  <a:lnTo>
                    <a:pt x="1226820" y="764858"/>
                  </a:lnTo>
                  <a:close/>
                  <a:moveTo>
                    <a:pt x="1226820" y="657225"/>
                  </a:moveTo>
                  <a:cubicBezTo>
                    <a:pt x="1246823" y="657225"/>
                    <a:pt x="1265873" y="657225"/>
                    <a:pt x="1285875" y="657225"/>
                  </a:cubicBezTo>
                  <a:cubicBezTo>
                    <a:pt x="1285875" y="658178"/>
                    <a:pt x="1285875" y="659130"/>
                    <a:pt x="1285875" y="659130"/>
                  </a:cubicBezTo>
                  <a:cubicBezTo>
                    <a:pt x="1265873" y="659130"/>
                    <a:pt x="1246823" y="659130"/>
                    <a:pt x="1226820" y="659130"/>
                  </a:cubicBezTo>
                  <a:cubicBezTo>
                    <a:pt x="1226820" y="658178"/>
                    <a:pt x="1226820" y="658178"/>
                    <a:pt x="1226820" y="657225"/>
                  </a:cubicBezTo>
                  <a:lnTo>
                    <a:pt x="1226820" y="657225"/>
                  </a:lnTo>
                  <a:close/>
                  <a:moveTo>
                    <a:pt x="1226820" y="685800"/>
                  </a:moveTo>
                  <a:lnTo>
                    <a:pt x="1226820" y="685800"/>
                  </a:lnTo>
                  <a:cubicBezTo>
                    <a:pt x="1226820" y="684848"/>
                    <a:pt x="1226820" y="683895"/>
                    <a:pt x="1226820" y="683895"/>
                  </a:cubicBezTo>
                  <a:cubicBezTo>
                    <a:pt x="1245870" y="683895"/>
                    <a:pt x="1265873" y="683895"/>
                    <a:pt x="1284923" y="683895"/>
                  </a:cubicBezTo>
                  <a:cubicBezTo>
                    <a:pt x="1284923" y="684848"/>
                    <a:pt x="1284923" y="685800"/>
                    <a:pt x="1284923" y="685800"/>
                  </a:cubicBezTo>
                  <a:cubicBezTo>
                    <a:pt x="1265873" y="685800"/>
                    <a:pt x="1246823" y="685800"/>
                    <a:pt x="1226820" y="685800"/>
                  </a:cubicBezTo>
                  <a:close/>
                  <a:moveTo>
                    <a:pt x="1285875" y="710565"/>
                  </a:moveTo>
                  <a:cubicBezTo>
                    <a:pt x="1285875" y="711518"/>
                    <a:pt x="1285875" y="712470"/>
                    <a:pt x="1285875" y="712470"/>
                  </a:cubicBezTo>
                  <a:lnTo>
                    <a:pt x="1285875" y="712470"/>
                  </a:lnTo>
                  <a:cubicBezTo>
                    <a:pt x="1266825" y="712470"/>
                    <a:pt x="1246823" y="712470"/>
                    <a:pt x="1227773" y="712470"/>
                  </a:cubicBezTo>
                  <a:lnTo>
                    <a:pt x="1227773" y="712470"/>
                  </a:lnTo>
                  <a:cubicBezTo>
                    <a:pt x="1227773" y="711518"/>
                    <a:pt x="1227773" y="710565"/>
                    <a:pt x="1227773" y="710565"/>
                  </a:cubicBezTo>
                  <a:cubicBezTo>
                    <a:pt x="1246823" y="710565"/>
                    <a:pt x="1265873" y="710565"/>
                    <a:pt x="1285875" y="710565"/>
                  </a:cubicBezTo>
                  <a:close/>
                  <a:moveTo>
                    <a:pt x="1285875" y="736283"/>
                  </a:moveTo>
                  <a:lnTo>
                    <a:pt x="1285875" y="736283"/>
                  </a:lnTo>
                  <a:cubicBezTo>
                    <a:pt x="1285875" y="736283"/>
                    <a:pt x="1285875" y="737235"/>
                    <a:pt x="1285875" y="737235"/>
                  </a:cubicBezTo>
                  <a:cubicBezTo>
                    <a:pt x="1285875" y="737235"/>
                    <a:pt x="1285875" y="738188"/>
                    <a:pt x="1285875" y="738188"/>
                  </a:cubicBezTo>
                  <a:lnTo>
                    <a:pt x="1285875" y="738188"/>
                  </a:lnTo>
                  <a:cubicBezTo>
                    <a:pt x="1265873" y="738188"/>
                    <a:pt x="1246823" y="738188"/>
                    <a:pt x="1226820" y="738188"/>
                  </a:cubicBezTo>
                  <a:lnTo>
                    <a:pt x="1226820" y="738188"/>
                  </a:lnTo>
                  <a:cubicBezTo>
                    <a:pt x="1226820" y="737235"/>
                    <a:pt x="1226820" y="736283"/>
                    <a:pt x="1226820" y="735330"/>
                  </a:cubicBezTo>
                  <a:cubicBezTo>
                    <a:pt x="1245870" y="736283"/>
                    <a:pt x="1265873" y="736283"/>
                    <a:pt x="1285875" y="736283"/>
                  </a:cubicBezTo>
                  <a:close/>
                  <a:moveTo>
                    <a:pt x="1226820" y="922020"/>
                  </a:moveTo>
                  <a:lnTo>
                    <a:pt x="1226820" y="922020"/>
                  </a:lnTo>
                  <a:cubicBezTo>
                    <a:pt x="1226820" y="922020"/>
                    <a:pt x="1226820" y="921068"/>
                    <a:pt x="1226820" y="921068"/>
                  </a:cubicBezTo>
                  <a:cubicBezTo>
                    <a:pt x="1226820" y="921068"/>
                    <a:pt x="1226820" y="920115"/>
                    <a:pt x="1226820" y="920115"/>
                  </a:cubicBezTo>
                  <a:lnTo>
                    <a:pt x="1226820" y="920115"/>
                  </a:lnTo>
                  <a:cubicBezTo>
                    <a:pt x="1246823" y="920115"/>
                    <a:pt x="1265873" y="920115"/>
                    <a:pt x="1285875" y="920115"/>
                  </a:cubicBezTo>
                  <a:cubicBezTo>
                    <a:pt x="1285875" y="921068"/>
                    <a:pt x="1285875" y="922020"/>
                    <a:pt x="1285875" y="922973"/>
                  </a:cubicBezTo>
                  <a:cubicBezTo>
                    <a:pt x="1265873" y="922020"/>
                    <a:pt x="1246823" y="922020"/>
                    <a:pt x="1226820" y="922020"/>
                  </a:cubicBezTo>
                  <a:close/>
                  <a:moveTo>
                    <a:pt x="1226820" y="893445"/>
                  </a:moveTo>
                  <a:lnTo>
                    <a:pt x="1226820" y="893445"/>
                  </a:lnTo>
                  <a:cubicBezTo>
                    <a:pt x="1245870" y="893445"/>
                    <a:pt x="1265873" y="893445"/>
                    <a:pt x="1284923" y="893445"/>
                  </a:cubicBezTo>
                  <a:cubicBezTo>
                    <a:pt x="1284923" y="894398"/>
                    <a:pt x="1284923" y="894398"/>
                    <a:pt x="1284923" y="895350"/>
                  </a:cubicBezTo>
                  <a:lnTo>
                    <a:pt x="1284923" y="895350"/>
                  </a:lnTo>
                  <a:cubicBezTo>
                    <a:pt x="1265873" y="895350"/>
                    <a:pt x="1245870" y="895350"/>
                    <a:pt x="1226820" y="895350"/>
                  </a:cubicBezTo>
                  <a:lnTo>
                    <a:pt x="1226820" y="895350"/>
                  </a:lnTo>
                  <a:cubicBezTo>
                    <a:pt x="1226820" y="894398"/>
                    <a:pt x="1226820" y="894398"/>
                    <a:pt x="1226820" y="893445"/>
                  </a:cubicBezTo>
                  <a:close/>
                  <a:moveTo>
                    <a:pt x="1283017" y="870585"/>
                  </a:moveTo>
                  <a:cubicBezTo>
                    <a:pt x="1282065" y="870585"/>
                    <a:pt x="1282065" y="871538"/>
                    <a:pt x="1281113" y="871538"/>
                  </a:cubicBezTo>
                  <a:cubicBezTo>
                    <a:pt x="1280160" y="871538"/>
                    <a:pt x="1280160" y="871538"/>
                    <a:pt x="1279207" y="871538"/>
                  </a:cubicBezTo>
                  <a:cubicBezTo>
                    <a:pt x="1270635" y="872490"/>
                    <a:pt x="1263015" y="872490"/>
                    <a:pt x="1257300" y="872490"/>
                  </a:cubicBezTo>
                  <a:cubicBezTo>
                    <a:pt x="1244917" y="872490"/>
                    <a:pt x="1236345" y="871538"/>
                    <a:pt x="1231582" y="869633"/>
                  </a:cubicBezTo>
                  <a:cubicBezTo>
                    <a:pt x="1228725" y="868680"/>
                    <a:pt x="1227773" y="866775"/>
                    <a:pt x="1226820" y="865823"/>
                  </a:cubicBezTo>
                  <a:cubicBezTo>
                    <a:pt x="1246823" y="865823"/>
                    <a:pt x="1265873" y="865823"/>
                    <a:pt x="1285875" y="865823"/>
                  </a:cubicBezTo>
                  <a:lnTo>
                    <a:pt x="1285875" y="865823"/>
                  </a:lnTo>
                  <a:cubicBezTo>
                    <a:pt x="1285875" y="866775"/>
                    <a:pt x="1286827" y="866775"/>
                    <a:pt x="1286827" y="867728"/>
                  </a:cubicBezTo>
                  <a:cubicBezTo>
                    <a:pt x="1286827" y="868680"/>
                    <a:pt x="1287780" y="868680"/>
                    <a:pt x="1287780" y="869633"/>
                  </a:cubicBezTo>
                  <a:cubicBezTo>
                    <a:pt x="1285875" y="869633"/>
                    <a:pt x="1283970" y="870585"/>
                    <a:pt x="1283017" y="870585"/>
                  </a:cubicBezTo>
                  <a:close/>
                  <a:moveTo>
                    <a:pt x="1360170" y="418148"/>
                  </a:moveTo>
                  <a:cubicBezTo>
                    <a:pt x="1360170" y="418148"/>
                    <a:pt x="1360170" y="418148"/>
                    <a:pt x="1360170" y="418148"/>
                  </a:cubicBezTo>
                  <a:lnTo>
                    <a:pt x="1360170" y="418148"/>
                  </a:lnTo>
                  <a:lnTo>
                    <a:pt x="1360170" y="418148"/>
                  </a:lnTo>
                  <a:cubicBezTo>
                    <a:pt x="1361123" y="449580"/>
                    <a:pt x="1361123" y="481965"/>
                    <a:pt x="1361123" y="513398"/>
                  </a:cubicBezTo>
                  <a:cubicBezTo>
                    <a:pt x="1361123" y="513398"/>
                    <a:pt x="1360170" y="513398"/>
                    <a:pt x="1360170" y="513398"/>
                  </a:cubicBezTo>
                  <a:cubicBezTo>
                    <a:pt x="1360170" y="481965"/>
                    <a:pt x="1360170" y="449580"/>
                    <a:pt x="1360170" y="418148"/>
                  </a:cubicBezTo>
                  <a:close/>
                  <a:moveTo>
                    <a:pt x="1361123" y="858203"/>
                  </a:moveTo>
                  <a:cubicBezTo>
                    <a:pt x="1361123" y="858203"/>
                    <a:pt x="1360170" y="858203"/>
                    <a:pt x="1360170" y="858203"/>
                  </a:cubicBezTo>
                  <a:lnTo>
                    <a:pt x="1360170" y="858203"/>
                  </a:lnTo>
                  <a:lnTo>
                    <a:pt x="1360170" y="858203"/>
                  </a:lnTo>
                  <a:cubicBezTo>
                    <a:pt x="1360170" y="759143"/>
                    <a:pt x="1360170" y="661035"/>
                    <a:pt x="1360170" y="561975"/>
                  </a:cubicBezTo>
                  <a:lnTo>
                    <a:pt x="1360170" y="561975"/>
                  </a:lnTo>
                  <a:lnTo>
                    <a:pt x="1360170" y="561975"/>
                  </a:lnTo>
                  <a:cubicBezTo>
                    <a:pt x="1360170" y="561975"/>
                    <a:pt x="1361123" y="561975"/>
                    <a:pt x="1361123" y="561975"/>
                  </a:cubicBezTo>
                  <a:cubicBezTo>
                    <a:pt x="1361123" y="661035"/>
                    <a:pt x="1361123" y="760095"/>
                    <a:pt x="1361123" y="8582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8C20928D-D332-4D2B-A277-E70C4B2E9D82}"/>
                </a:ext>
              </a:extLst>
            </p:cNvPr>
            <p:cNvSpPr/>
            <p:nvPr/>
          </p:nvSpPr>
          <p:spPr>
            <a:xfrm>
              <a:off x="5480684" y="3047048"/>
              <a:ext cx="300990" cy="899159"/>
            </a:xfrm>
            <a:custGeom>
              <a:avLst/>
              <a:gdLst>
                <a:gd name="connsiteX0" fmla="*/ 289560 w 300990"/>
                <a:gd name="connsiteY0" fmla="*/ 441960 h 899159"/>
                <a:gd name="connsiteX1" fmla="*/ 245745 w 300990"/>
                <a:gd name="connsiteY1" fmla="*/ 441960 h 899159"/>
                <a:gd name="connsiteX2" fmla="*/ 245745 w 300990"/>
                <a:gd name="connsiteY2" fmla="*/ 398145 h 899159"/>
                <a:gd name="connsiteX3" fmla="*/ 229553 w 300990"/>
                <a:gd name="connsiteY3" fmla="*/ 398145 h 899159"/>
                <a:gd name="connsiteX4" fmla="*/ 229553 w 300990"/>
                <a:gd name="connsiteY4" fmla="*/ 441008 h 899159"/>
                <a:gd name="connsiteX5" fmla="*/ 206693 w 300990"/>
                <a:gd name="connsiteY5" fmla="*/ 441008 h 899159"/>
                <a:gd name="connsiteX6" fmla="*/ 196215 w 300990"/>
                <a:gd name="connsiteY6" fmla="*/ 394335 h 899159"/>
                <a:gd name="connsiteX7" fmla="*/ 189548 w 300990"/>
                <a:gd name="connsiteY7" fmla="*/ 343853 h 899159"/>
                <a:gd name="connsiteX8" fmla="*/ 189548 w 300990"/>
                <a:gd name="connsiteY8" fmla="*/ 109538 h 899159"/>
                <a:gd name="connsiteX9" fmla="*/ 187643 w 300990"/>
                <a:gd name="connsiteY9" fmla="*/ 83820 h 899159"/>
                <a:gd name="connsiteX10" fmla="*/ 184785 w 300990"/>
                <a:gd name="connsiteY10" fmla="*/ 83820 h 899159"/>
                <a:gd name="connsiteX11" fmla="*/ 180975 w 300990"/>
                <a:gd name="connsiteY11" fmla="*/ 95250 h 899159"/>
                <a:gd name="connsiteX12" fmla="*/ 169545 w 300990"/>
                <a:gd name="connsiteY12" fmla="*/ 0 h 899159"/>
                <a:gd name="connsiteX13" fmla="*/ 166688 w 300990"/>
                <a:gd name="connsiteY13" fmla="*/ 0 h 899159"/>
                <a:gd name="connsiteX14" fmla="*/ 157163 w 300990"/>
                <a:gd name="connsiteY14" fmla="*/ 85725 h 899159"/>
                <a:gd name="connsiteX15" fmla="*/ 147638 w 300990"/>
                <a:gd name="connsiteY15" fmla="*/ 82867 h 899159"/>
                <a:gd name="connsiteX16" fmla="*/ 144780 w 300990"/>
                <a:gd name="connsiteY16" fmla="*/ 102870 h 899159"/>
                <a:gd name="connsiteX17" fmla="*/ 140018 w 300990"/>
                <a:gd name="connsiteY17" fmla="*/ 239078 h 899159"/>
                <a:gd name="connsiteX18" fmla="*/ 140018 w 300990"/>
                <a:gd name="connsiteY18" fmla="*/ 354330 h 899159"/>
                <a:gd name="connsiteX19" fmla="*/ 140018 w 300990"/>
                <a:gd name="connsiteY19" fmla="*/ 366712 h 899159"/>
                <a:gd name="connsiteX20" fmla="*/ 119063 w 300990"/>
                <a:gd name="connsiteY20" fmla="*/ 366712 h 899159"/>
                <a:gd name="connsiteX21" fmla="*/ 118110 w 300990"/>
                <a:gd name="connsiteY21" fmla="*/ 347662 h 899159"/>
                <a:gd name="connsiteX22" fmla="*/ 101918 w 300990"/>
                <a:gd name="connsiteY22" fmla="*/ 346710 h 899159"/>
                <a:gd name="connsiteX23" fmla="*/ 99060 w 300990"/>
                <a:gd name="connsiteY23" fmla="*/ 275273 h 899159"/>
                <a:gd name="connsiteX24" fmla="*/ 82868 w 300990"/>
                <a:gd name="connsiteY24" fmla="*/ 239078 h 899159"/>
                <a:gd name="connsiteX25" fmla="*/ 66675 w 300990"/>
                <a:gd name="connsiteY25" fmla="*/ 279083 h 899159"/>
                <a:gd name="connsiteX26" fmla="*/ 66675 w 300990"/>
                <a:gd name="connsiteY26" fmla="*/ 309562 h 899159"/>
                <a:gd name="connsiteX27" fmla="*/ 66675 w 300990"/>
                <a:gd name="connsiteY27" fmla="*/ 347662 h 899159"/>
                <a:gd name="connsiteX28" fmla="*/ 35243 w 300990"/>
                <a:gd name="connsiteY28" fmla="*/ 348615 h 899159"/>
                <a:gd name="connsiteX29" fmla="*/ 15240 w 300990"/>
                <a:gd name="connsiteY29" fmla="*/ 364808 h 899159"/>
                <a:gd name="connsiteX30" fmla="*/ 0 w 300990"/>
                <a:gd name="connsiteY30" fmla="*/ 359093 h 899159"/>
                <a:gd name="connsiteX31" fmla="*/ 0 w 300990"/>
                <a:gd name="connsiteY31" fmla="*/ 369570 h 899159"/>
                <a:gd name="connsiteX32" fmla="*/ 0 w 300990"/>
                <a:gd name="connsiteY32" fmla="*/ 888683 h 899159"/>
                <a:gd name="connsiteX33" fmla="*/ 953 w 300990"/>
                <a:gd name="connsiteY33" fmla="*/ 899160 h 899159"/>
                <a:gd name="connsiteX34" fmla="*/ 300038 w 300990"/>
                <a:gd name="connsiteY34" fmla="*/ 899160 h 899159"/>
                <a:gd name="connsiteX35" fmla="*/ 300990 w 300990"/>
                <a:gd name="connsiteY35" fmla="*/ 895350 h 899159"/>
                <a:gd name="connsiteX36" fmla="*/ 300990 w 300990"/>
                <a:gd name="connsiteY36" fmla="*/ 450533 h 899159"/>
                <a:gd name="connsiteX37" fmla="*/ 289560 w 300990"/>
                <a:gd name="connsiteY37" fmla="*/ 441960 h 89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0990" h="899159">
                  <a:moveTo>
                    <a:pt x="289560" y="441960"/>
                  </a:moveTo>
                  <a:cubicBezTo>
                    <a:pt x="275273" y="441960"/>
                    <a:pt x="260985" y="441960"/>
                    <a:pt x="245745" y="441960"/>
                  </a:cubicBezTo>
                  <a:cubicBezTo>
                    <a:pt x="245745" y="426720"/>
                    <a:pt x="245745" y="412433"/>
                    <a:pt x="245745" y="398145"/>
                  </a:cubicBezTo>
                  <a:cubicBezTo>
                    <a:pt x="240030" y="398145"/>
                    <a:pt x="235268" y="398145"/>
                    <a:pt x="229553" y="398145"/>
                  </a:cubicBezTo>
                  <a:cubicBezTo>
                    <a:pt x="229553" y="412433"/>
                    <a:pt x="229553" y="426720"/>
                    <a:pt x="229553" y="441008"/>
                  </a:cubicBezTo>
                  <a:cubicBezTo>
                    <a:pt x="220980" y="441008"/>
                    <a:pt x="212408" y="441008"/>
                    <a:pt x="206693" y="441008"/>
                  </a:cubicBezTo>
                  <a:cubicBezTo>
                    <a:pt x="202883" y="424815"/>
                    <a:pt x="201930" y="408623"/>
                    <a:pt x="196215" y="394335"/>
                  </a:cubicBezTo>
                  <a:cubicBezTo>
                    <a:pt x="190500" y="378143"/>
                    <a:pt x="189548" y="360998"/>
                    <a:pt x="189548" y="343853"/>
                  </a:cubicBezTo>
                  <a:cubicBezTo>
                    <a:pt x="189548" y="265748"/>
                    <a:pt x="189548" y="187642"/>
                    <a:pt x="189548" y="109538"/>
                  </a:cubicBezTo>
                  <a:cubicBezTo>
                    <a:pt x="189548" y="100965"/>
                    <a:pt x="187643" y="92392"/>
                    <a:pt x="187643" y="83820"/>
                  </a:cubicBezTo>
                  <a:cubicBezTo>
                    <a:pt x="186690" y="83820"/>
                    <a:pt x="185738" y="83820"/>
                    <a:pt x="184785" y="83820"/>
                  </a:cubicBezTo>
                  <a:cubicBezTo>
                    <a:pt x="183833" y="87630"/>
                    <a:pt x="182880" y="90488"/>
                    <a:pt x="180975" y="95250"/>
                  </a:cubicBezTo>
                  <a:cubicBezTo>
                    <a:pt x="177165" y="61913"/>
                    <a:pt x="173355" y="30480"/>
                    <a:pt x="169545" y="0"/>
                  </a:cubicBezTo>
                  <a:cubicBezTo>
                    <a:pt x="168593" y="0"/>
                    <a:pt x="167640" y="0"/>
                    <a:pt x="166688" y="0"/>
                  </a:cubicBezTo>
                  <a:cubicBezTo>
                    <a:pt x="163830" y="28575"/>
                    <a:pt x="160973" y="57150"/>
                    <a:pt x="157163" y="85725"/>
                  </a:cubicBezTo>
                  <a:cubicBezTo>
                    <a:pt x="153353" y="84773"/>
                    <a:pt x="151448" y="83820"/>
                    <a:pt x="147638" y="82867"/>
                  </a:cubicBezTo>
                  <a:cubicBezTo>
                    <a:pt x="146685" y="89535"/>
                    <a:pt x="144780" y="96203"/>
                    <a:pt x="144780" y="102870"/>
                  </a:cubicBezTo>
                  <a:cubicBezTo>
                    <a:pt x="142875" y="148590"/>
                    <a:pt x="140970" y="193358"/>
                    <a:pt x="140018" y="239078"/>
                  </a:cubicBezTo>
                  <a:cubicBezTo>
                    <a:pt x="139065" y="277178"/>
                    <a:pt x="140018" y="316230"/>
                    <a:pt x="140018" y="354330"/>
                  </a:cubicBezTo>
                  <a:cubicBezTo>
                    <a:pt x="140018" y="358140"/>
                    <a:pt x="140018" y="362903"/>
                    <a:pt x="140018" y="366712"/>
                  </a:cubicBezTo>
                  <a:cubicBezTo>
                    <a:pt x="131445" y="366712"/>
                    <a:pt x="124778" y="366712"/>
                    <a:pt x="119063" y="366712"/>
                  </a:cubicBezTo>
                  <a:cubicBezTo>
                    <a:pt x="118110" y="360045"/>
                    <a:pt x="118110" y="354330"/>
                    <a:pt x="118110" y="347662"/>
                  </a:cubicBezTo>
                  <a:cubicBezTo>
                    <a:pt x="112395" y="347662"/>
                    <a:pt x="106680" y="346710"/>
                    <a:pt x="101918" y="346710"/>
                  </a:cubicBezTo>
                  <a:cubicBezTo>
                    <a:pt x="100965" y="322898"/>
                    <a:pt x="98108" y="299085"/>
                    <a:pt x="99060" y="275273"/>
                  </a:cubicBezTo>
                  <a:cubicBezTo>
                    <a:pt x="99060" y="260033"/>
                    <a:pt x="91440" y="250508"/>
                    <a:pt x="82868" y="239078"/>
                  </a:cubicBezTo>
                  <a:cubicBezTo>
                    <a:pt x="73343" y="251460"/>
                    <a:pt x="64770" y="262890"/>
                    <a:pt x="66675" y="279083"/>
                  </a:cubicBezTo>
                  <a:cubicBezTo>
                    <a:pt x="67628" y="289560"/>
                    <a:pt x="66675" y="300037"/>
                    <a:pt x="66675" y="309562"/>
                  </a:cubicBezTo>
                  <a:cubicBezTo>
                    <a:pt x="66675" y="321945"/>
                    <a:pt x="66675" y="334328"/>
                    <a:pt x="66675" y="347662"/>
                  </a:cubicBezTo>
                  <a:cubicBezTo>
                    <a:pt x="55245" y="347662"/>
                    <a:pt x="44768" y="345758"/>
                    <a:pt x="35243" y="348615"/>
                  </a:cubicBezTo>
                  <a:cubicBezTo>
                    <a:pt x="27623" y="351473"/>
                    <a:pt x="21908" y="359093"/>
                    <a:pt x="15240" y="364808"/>
                  </a:cubicBezTo>
                  <a:cubicBezTo>
                    <a:pt x="14288" y="353378"/>
                    <a:pt x="6668" y="359093"/>
                    <a:pt x="0" y="359093"/>
                  </a:cubicBezTo>
                  <a:cubicBezTo>
                    <a:pt x="0" y="362903"/>
                    <a:pt x="0" y="366712"/>
                    <a:pt x="0" y="369570"/>
                  </a:cubicBezTo>
                  <a:cubicBezTo>
                    <a:pt x="0" y="542925"/>
                    <a:pt x="0" y="715327"/>
                    <a:pt x="0" y="888683"/>
                  </a:cubicBezTo>
                  <a:cubicBezTo>
                    <a:pt x="0" y="892493"/>
                    <a:pt x="953" y="895350"/>
                    <a:pt x="953" y="899160"/>
                  </a:cubicBezTo>
                  <a:cubicBezTo>
                    <a:pt x="100965" y="899160"/>
                    <a:pt x="200978" y="899160"/>
                    <a:pt x="300038" y="899160"/>
                  </a:cubicBezTo>
                  <a:cubicBezTo>
                    <a:pt x="300038" y="898208"/>
                    <a:pt x="300990" y="897255"/>
                    <a:pt x="300990" y="895350"/>
                  </a:cubicBezTo>
                  <a:cubicBezTo>
                    <a:pt x="300990" y="746760"/>
                    <a:pt x="300990" y="599123"/>
                    <a:pt x="300990" y="450533"/>
                  </a:cubicBezTo>
                  <a:cubicBezTo>
                    <a:pt x="300038" y="443865"/>
                    <a:pt x="296228" y="441960"/>
                    <a:pt x="289560" y="4419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26">
              <a:extLst>
                <a:ext uri="{FF2B5EF4-FFF2-40B4-BE49-F238E27FC236}">
                  <a16:creationId xmlns:a16="http://schemas.microsoft.com/office/drawing/2014/main" id="{F81AE997-12A6-4778-9479-08FEB542533A}"/>
                </a:ext>
              </a:extLst>
            </p:cNvPr>
            <p:cNvSpPr/>
            <p:nvPr/>
          </p:nvSpPr>
          <p:spPr>
            <a:xfrm>
              <a:off x="3897629" y="2923323"/>
              <a:ext cx="1581149" cy="1022884"/>
            </a:xfrm>
            <a:custGeom>
              <a:avLst/>
              <a:gdLst>
                <a:gd name="connsiteX0" fmla="*/ 1580198 w 1581149"/>
                <a:gd name="connsiteY0" fmla="*/ 482817 h 1022884"/>
                <a:gd name="connsiteX1" fmla="*/ 1577340 w 1581149"/>
                <a:gd name="connsiteY1" fmla="*/ 482817 h 1022884"/>
                <a:gd name="connsiteX2" fmla="*/ 1576388 w 1581149"/>
                <a:gd name="connsiteY2" fmla="*/ 491389 h 1022884"/>
                <a:gd name="connsiteX3" fmla="*/ 1575435 w 1581149"/>
                <a:gd name="connsiteY3" fmla="*/ 498057 h 1022884"/>
                <a:gd name="connsiteX4" fmla="*/ 1566863 w 1581149"/>
                <a:gd name="connsiteY4" fmla="*/ 515202 h 1022884"/>
                <a:gd name="connsiteX5" fmla="*/ 1555433 w 1581149"/>
                <a:gd name="connsiteY5" fmla="*/ 517107 h 1022884"/>
                <a:gd name="connsiteX6" fmla="*/ 1548765 w 1581149"/>
                <a:gd name="connsiteY6" fmla="*/ 589497 h 1022884"/>
                <a:gd name="connsiteX7" fmla="*/ 1546860 w 1581149"/>
                <a:gd name="connsiteY7" fmla="*/ 590449 h 1022884"/>
                <a:gd name="connsiteX8" fmla="*/ 1544955 w 1581149"/>
                <a:gd name="connsiteY8" fmla="*/ 583782 h 1022884"/>
                <a:gd name="connsiteX9" fmla="*/ 1534478 w 1581149"/>
                <a:gd name="connsiteY9" fmla="*/ 516154 h 1022884"/>
                <a:gd name="connsiteX10" fmla="*/ 1534478 w 1581149"/>
                <a:gd name="connsiteY10" fmla="*/ 490437 h 1022884"/>
                <a:gd name="connsiteX11" fmla="*/ 1506855 w 1581149"/>
                <a:gd name="connsiteY11" fmla="*/ 490437 h 1022884"/>
                <a:gd name="connsiteX12" fmla="*/ 1506855 w 1581149"/>
                <a:gd name="connsiteY12" fmla="*/ 528537 h 1022884"/>
                <a:gd name="connsiteX13" fmla="*/ 1471613 w 1581149"/>
                <a:gd name="connsiteY13" fmla="*/ 528537 h 1022884"/>
                <a:gd name="connsiteX14" fmla="*/ 1465898 w 1581149"/>
                <a:gd name="connsiteY14" fmla="*/ 522822 h 1022884"/>
                <a:gd name="connsiteX15" fmla="*/ 1455420 w 1581149"/>
                <a:gd name="connsiteY15" fmla="*/ 500914 h 1022884"/>
                <a:gd name="connsiteX16" fmla="*/ 1445895 w 1581149"/>
                <a:gd name="connsiteY16" fmla="*/ 520917 h 1022884"/>
                <a:gd name="connsiteX17" fmla="*/ 1444943 w 1581149"/>
                <a:gd name="connsiteY17" fmla="*/ 509487 h 1022884"/>
                <a:gd name="connsiteX18" fmla="*/ 1444943 w 1581149"/>
                <a:gd name="connsiteY18" fmla="*/ 339942 h 1022884"/>
                <a:gd name="connsiteX19" fmla="*/ 1436370 w 1581149"/>
                <a:gd name="connsiteY19" fmla="*/ 323749 h 1022884"/>
                <a:gd name="connsiteX20" fmla="*/ 1431608 w 1581149"/>
                <a:gd name="connsiteY20" fmla="*/ 291364 h 1022884"/>
                <a:gd name="connsiteX21" fmla="*/ 1420178 w 1581149"/>
                <a:gd name="connsiteY21" fmla="*/ 279934 h 1022884"/>
                <a:gd name="connsiteX22" fmla="*/ 1374458 w 1581149"/>
                <a:gd name="connsiteY22" fmla="*/ 279934 h 1022884"/>
                <a:gd name="connsiteX23" fmla="*/ 1373505 w 1581149"/>
                <a:gd name="connsiteY23" fmla="*/ 288507 h 1022884"/>
                <a:gd name="connsiteX24" fmla="*/ 1366838 w 1581149"/>
                <a:gd name="connsiteY24" fmla="*/ 450432 h 1022884"/>
                <a:gd name="connsiteX25" fmla="*/ 1359218 w 1581149"/>
                <a:gd name="connsiteY25" fmla="*/ 437097 h 1022884"/>
                <a:gd name="connsiteX26" fmla="*/ 1359218 w 1581149"/>
                <a:gd name="connsiteY26" fmla="*/ 335179 h 1022884"/>
                <a:gd name="connsiteX27" fmla="*/ 1341120 w 1581149"/>
                <a:gd name="connsiteY27" fmla="*/ 316129 h 1022884"/>
                <a:gd name="connsiteX28" fmla="*/ 1325880 w 1581149"/>
                <a:gd name="connsiteY28" fmla="*/ 316129 h 1022884"/>
                <a:gd name="connsiteX29" fmla="*/ 1325880 w 1581149"/>
                <a:gd name="connsiteY29" fmla="*/ 269457 h 1022884"/>
                <a:gd name="connsiteX30" fmla="*/ 1308735 w 1581149"/>
                <a:gd name="connsiteY30" fmla="*/ 248502 h 1022884"/>
                <a:gd name="connsiteX31" fmla="*/ 1306830 w 1581149"/>
                <a:gd name="connsiteY31" fmla="*/ 235167 h 1022884"/>
                <a:gd name="connsiteX32" fmla="*/ 1276350 w 1581149"/>
                <a:gd name="connsiteY32" fmla="*/ 235167 h 1022884"/>
                <a:gd name="connsiteX33" fmla="*/ 1276350 w 1581149"/>
                <a:gd name="connsiteY33" fmla="*/ 152299 h 1022884"/>
                <a:gd name="connsiteX34" fmla="*/ 1250633 w 1581149"/>
                <a:gd name="connsiteY34" fmla="*/ 151347 h 1022884"/>
                <a:gd name="connsiteX35" fmla="*/ 1250633 w 1581149"/>
                <a:gd name="connsiteY35" fmla="*/ 81814 h 1022884"/>
                <a:gd name="connsiteX36" fmla="*/ 1250633 w 1581149"/>
                <a:gd name="connsiteY36" fmla="*/ 23712 h 1022884"/>
                <a:gd name="connsiteX37" fmla="*/ 1236345 w 1581149"/>
                <a:gd name="connsiteY37" fmla="*/ 9424 h 1022884"/>
                <a:gd name="connsiteX38" fmla="*/ 1207770 w 1581149"/>
                <a:gd name="connsiteY38" fmla="*/ 9424 h 1022884"/>
                <a:gd name="connsiteX39" fmla="*/ 1200150 w 1581149"/>
                <a:gd name="connsiteY39" fmla="*/ 1804 h 1022884"/>
                <a:gd name="connsiteX40" fmla="*/ 1168718 w 1581149"/>
                <a:gd name="connsiteY40" fmla="*/ 17044 h 1022884"/>
                <a:gd name="connsiteX41" fmla="*/ 1165860 w 1581149"/>
                <a:gd name="connsiteY41" fmla="*/ 38952 h 1022884"/>
                <a:gd name="connsiteX42" fmla="*/ 1158240 w 1581149"/>
                <a:gd name="connsiteY42" fmla="*/ 193257 h 1022884"/>
                <a:gd name="connsiteX43" fmla="*/ 1154430 w 1581149"/>
                <a:gd name="connsiteY43" fmla="*/ 309462 h 1022884"/>
                <a:gd name="connsiteX44" fmla="*/ 1154430 w 1581149"/>
                <a:gd name="connsiteY44" fmla="*/ 428524 h 1022884"/>
                <a:gd name="connsiteX45" fmla="*/ 1154430 w 1581149"/>
                <a:gd name="connsiteY45" fmla="*/ 474244 h 1022884"/>
                <a:gd name="connsiteX46" fmla="*/ 1150620 w 1581149"/>
                <a:gd name="connsiteY46" fmla="*/ 476149 h 1022884"/>
                <a:gd name="connsiteX47" fmla="*/ 1145858 w 1581149"/>
                <a:gd name="connsiteY47" fmla="*/ 469482 h 1022884"/>
                <a:gd name="connsiteX48" fmla="*/ 1145858 w 1581149"/>
                <a:gd name="connsiteY48" fmla="*/ 448527 h 1022884"/>
                <a:gd name="connsiteX49" fmla="*/ 1140143 w 1581149"/>
                <a:gd name="connsiteY49" fmla="*/ 434239 h 1022884"/>
                <a:gd name="connsiteX50" fmla="*/ 1139190 w 1581149"/>
                <a:gd name="connsiteY50" fmla="*/ 425667 h 1022884"/>
                <a:gd name="connsiteX51" fmla="*/ 1139190 w 1581149"/>
                <a:gd name="connsiteY51" fmla="*/ 367564 h 1022884"/>
                <a:gd name="connsiteX52" fmla="*/ 1124903 w 1581149"/>
                <a:gd name="connsiteY52" fmla="*/ 365659 h 1022884"/>
                <a:gd name="connsiteX53" fmla="*/ 1124903 w 1581149"/>
                <a:gd name="connsiteY53" fmla="*/ 220879 h 1022884"/>
                <a:gd name="connsiteX54" fmla="*/ 1107758 w 1581149"/>
                <a:gd name="connsiteY54" fmla="*/ 222784 h 1022884"/>
                <a:gd name="connsiteX55" fmla="*/ 1107758 w 1581149"/>
                <a:gd name="connsiteY55" fmla="*/ 198019 h 1022884"/>
                <a:gd name="connsiteX56" fmla="*/ 1124903 w 1581149"/>
                <a:gd name="connsiteY56" fmla="*/ 198019 h 1022884"/>
                <a:gd name="connsiteX57" fmla="*/ 1121093 w 1581149"/>
                <a:gd name="connsiteY57" fmla="*/ 158967 h 1022884"/>
                <a:gd name="connsiteX58" fmla="*/ 1097280 w 1581149"/>
                <a:gd name="connsiteY58" fmla="*/ 107532 h 1022884"/>
                <a:gd name="connsiteX59" fmla="*/ 1094423 w 1581149"/>
                <a:gd name="connsiteY59" fmla="*/ 99912 h 1022884"/>
                <a:gd name="connsiteX60" fmla="*/ 1076325 w 1581149"/>
                <a:gd name="connsiteY60" fmla="*/ 84672 h 1022884"/>
                <a:gd name="connsiteX61" fmla="*/ 1045845 w 1581149"/>
                <a:gd name="connsiteY61" fmla="*/ 95149 h 1022884"/>
                <a:gd name="connsiteX62" fmla="*/ 1039178 w 1581149"/>
                <a:gd name="connsiteY62" fmla="*/ 58954 h 1022884"/>
                <a:gd name="connsiteX63" fmla="*/ 1029653 w 1581149"/>
                <a:gd name="connsiteY63" fmla="*/ 47524 h 1022884"/>
                <a:gd name="connsiteX64" fmla="*/ 1021080 w 1581149"/>
                <a:gd name="connsiteY64" fmla="*/ 58002 h 1022884"/>
                <a:gd name="connsiteX65" fmla="*/ 1004888 w 1581149"/>
                <a:gd name="connsiteY65" fmla="*/ 187542 h 1022884"/>
                <a:gd name="connsiteX66" fmla="*/ 1002983 w 1581149"/>
                <a:gd name="connsiteY66" fmla="*/ 371374 h 1022884"/>
                <a:gd name="connsiteX67" fmla="*/ 1003935 w 1581149"/>
                <a:gd name="connsiteY67" fmla="*/ 396139 h 1022884"/>
                <a:gd name="connsiteX68" fmla="*/ 988695 w 1581149"/>
                <a:gd name="connsiteY68" fmla="*/ 388519 h 1022884"/>
                <a:gd name="connsiteX69" fmla="*/ 982980 w 1581149"/>
                <a:gd name="connsiteY69" fmla="*/ 361849 h 1022884"/>
                <a:gd name="connsiteX70" fmla="*/ 980123 w 1581149"/>
                <a:gd name="connsiteY70" fmla="*/ 354229 h 1022884"/>
                <a:gd name="connsiteX71" fmla="*/ 977265 w 1581149"/>
                <a:gd name="connsiteY71" fmla="*/ 354229 h 1022884"/>
                <a:gd name="connsiteX72" fmla="*/ 967740 w 1581149"/>
                <a:gd name="connsiteY72" fmla="*/ 396139 h 1022884"/>
                <a:gd name="connsiteX73" fmla="*/ 943928 w 1581149"/>
                <a:gd name="connsiteY73" fmla="*/ 396139 h 1022884"/>
                <a:gd name="connsiteX74" fmla="*/ 942975 w 1581149"/>
                <a:gd name="connsiteY74" fmla="*/ 414237 h 1022884"/>
                <a:gd name="connsiteX75" fmla="*/ 931545 w 1581149"/>
                <a:gd name="connsiteY75" fmla="*/ 414237 h 1022884"/>
                <a:gd name="connsiteX76" fmla="*/ 921068 w 1581149"/>
                <a:gd name="connsiteY76" fmla="*/ 378994 h 1022884"/>
                <a:gd name="connsiteX77" fmla="*/ 913448 w 1581149"/>
                <a:gd name="connsiteY77" fmla="*/ 369469 h 1022884"/>
                <a:gd name="connsiteX78" fmla="*/ 909638 w 1581149"/>
                <a:gd name="connsiteY78" fmla="*/ 359944 h 1022884"/>
                <a:gd name="connsiteX79" fmla="*/ 909638 w 1581149"/>
                <a:gd name="connsiteY79" fmla="*/ 298984 h 1022884"/>
                <a:gd name="connsiteX80" fmla="*/ 904875 w 1581149"/>
                <a:gd name="connsiteY80" fmla="*/ 229452 h 1022884"/>
                <a:gd name="connsiteX81" fmla="*/ 901065 w 1581149"/>
                <a:gd name="connsiteY81" fmla="*/ 223737 h 1022884"/>
                <a:gd name="connsiteX82" fmla="*/ 866775 w 1581149"/>
                <a:gd name="connsiteY82" fmla="*/ 251359 h 1022884"/>
                <a:gd name="connsiteX83" fmla="*/ 865823 w 1581149"/>
                <a:gd name="connsiteY83" fmla="*/ 266599 h 1022884"/>
                <a:gd name="connsiteX84" fmla="*/ 863918 w 1581149"/>
                <a:gd name="connsiteY84" fmla="*/ 258027 h 1022884"/>
                <a:gd name="connsiteX85" fmla="*/ 863918 w 1581149"/>
                <a:gd name="connsiteY85" fmla="*/ 156109 h 1022884"/>
                <a:gd name="connsiteX86" fmla="*/ 859155 w 1581149"/>
                <a:gd name="connsiteY86" fmla="*/ 104674 h 1022884"/>
                <a:gd name="connsiteX87" fmla="*/ 845820 w 1581149"/>
                <a:gd name="connsiteY87" fmla="*/ 82767 h 1022884"/>
                <a:gd name="connsiteX88" fmla="*/ 843915 w 1581149"/>
                <a:gd name="connsiteY88" fmla="*/ 72289 h 1022884"/>
                <a:gd name="connsiteX89" fmla="*/ 829628 w 1581149"/>
                <a:gd name="connsiteY89" fmla="*/ 58002 h 1022884"/>
                <a:gd name="connsiteX90" fmla="*/ 827723 w 1581149"/>
                <a:gd name="connsiteY90" fmla="*/ 66574 h 1022884"/>
                <a:gd name="connsiteX91" fmla="*/ 817245 w 1581149"/>
                <a:gd name="connsiteY91" fmla="*/ 121819 h 1022884"/>
                <a:gd name="connsiteX92" fmla="*/ 813435 w 1581149"/>
                <a:gd name="connsiteY92" fmla="*/ 158014 h 1022884"/>
                <a:gd name="connsiteX93" fmla="*/ 813435 w 1581149"/>
                <a:gd name="connsiteY93" fmla="*/ 285649 h 1022884"/>
                <a:gd name="connsiteX94" fmla="*/ 766763 w 1581149"/>
                <a:gd name="connsiteY94" fmla="*/ 285649 h 1022884"/>
                <a:gd name="connsiteX95" fmla="*/ 752475 w 1581149"/>
                <a:gd name="connsiteY95" fmla="*/ 299937 h 1022884"/>
                <a:gd name="connsiteX96" fmla="*/ 752475 w 1581149"/>
                <a:gd name="connsiteY96" fmla="*/ 339942 h 1022884"/>
                <a:gd name="connsiteX97" fmla="*/ 733425 w 1581149"/>
                <a:gd name="connsiteY97" fmla="*/ 339942 h 1022884"/>
                <a:gd name="connsiteX98" fmla="*/ 724853 w 1581149"/>
                <a:gd name="connsiteY98" fmla="*/ 347562 h 1022884"/>
                <a:gd name="connsiteX99" fmla="*/ 724853 w 1581149"/>
                <a:gd name="connsiteY99" fmla="*/ 358992 h 1022884"/>
                <a:gd name="connsiteX100" fmla="*/ 724853 w 1581149"/>
                <a:gd name="connsiteY100" fmla="*/ 837147 h 1022884"/>
                <a:gd name="connsiteX101" fmla="*/ 724853 w 1581149"/>
                <a:gd name="connsiteY101" fmla="*/ 841909 h 1022884"/>
                <a:gd name="connsiteX102" fmla="*/ 721995 w 1581149"/>
                <a:gd name="connsiteY102" fmla="*/ 841909 h 1022884"/>
                <a:gd name="connsiteX103" fmla="*/ 721995 w 1581149"/>
                <a:gd name="connsiteY103" fmla="*/ 822859 h 1022884"/>
                <a:gd name="connsiteX104" fmla="*/ 711518 w 1581149"/>
                <a:gd name="connsiteY104" fmla="*/ 811429 h 1022884"/>
                <a:gd name="connsiteX105" fmla="*/ 711518 w 1581149"/>
                <a:gd name="connsiteY105" fmla="*/ 799047 h 1022884"/>
                <a:gd name="connsiteX106" fmla="*/ 711518 w 1581149"/>
                <a:gd name="connsiteY106" fmla="*/ 571399 h 1022884"/>
                <a:gd name="connsiteX107" fmla="*/ 707708 w 1581149"/>
                <a:gd name="connsiteY107" fmla="*/ 488532 h 1022884"/>
                <a:gd name="connsiteX108" fmla="*/ 696278 w 1581149"/>
                <a:gd name="connsiteY108" fmla="*/ 486627 h 1022884"/>
                <a:gd name="connsiteX109" fmla="*/ 695325 w 1581149"/>
                <a:gd name="connsiteY109" fmla="*/ 484722 h 1022884"/>
                <a:gd name="connsiteX110" fmla="*/ 691515 w 1581149"/>
                <a:gd name="connsiteY110" fmla="*/ 469482 h 1022884"/>
                <a:gd name="connsiteX111" fmla="*/ 684848 w 1581149"/>
                <a:gd name="connsiteY111" fmla="*/ 481864 h 1022884"/>
                <a:gd name="connsiteX112" fmla="*/ 677228 w 1581149"/>
                <a:gd name="connsiteY112" fmla="*/ 525679 h 1022884"/>
                <a:gd name="connsiteX113" fmla="*/ 673418 w 1581149"/>
                <a:gd name="connsiteY113" fmla="*/ 525679 h 1022884"/>
                <a:gd name="connsiteX114" fmla="*/ 669608 w 1581149"/>
                <a:gd name="connsiteY114" fmla="*/ 448527 h 1022884"/>
                <a:gd name="connsiteX115" fmla="*/ 657225 w 1581149"/>
                <a:gd name="connsiteY115" fmla="*/ 455194 h 1022884"/>
                <a:gd name="connsiteX116" fmla="*/ 655320 w 1581149"/>
                <a:gd name="connsiteY116" fmla="*/ 513297 h 1022884"/>
                <a:gd name="connsiteX117" fmla="*/ 655320 w 1581149"/>
                <a:gd name="connsiteY117" fmla="*/ 525679 h 1022884"/>
                <a:gd name="connsiteX118" fmla="*/ 651510 w 1581149"/>
                <a:gd name="connsiteY118" fmla="*/ 526632 h 1022884"/>
                <a:gd name="connsiteX119" fmla="*/ 649605 w 1581149"/>
                <a:gd name="connsiteY119" fmla="*/ 517107 h 1022884"/>
                <a:gd name="connsiteX120" fmla="*/ 649605 w 1581149"/>
                <a:gd name="connsiteY120" fmla="*/ 423762 h 1022884"/>
                <a:gd name="connsiteX121" fmla="*/ 649605 w 1581149"/>
                <a:gd name="connsiteY121" fmla="*/ 409474 h 1022884"/>
                <a:gd name="connsiteX122" fmla="*/ 595313 w 1581149"/>
                <a:gd name="connsiteY122" fmla="*/ 409474 h 1022884"/>
                <a:gd name="connsiteX123" fmla="*/ 571500 w 1581149"/>
                <a:gd name="connsiteY123" fmla="*/ 432334 h 1022884"/>
                <a:gd name="connsiteX124" fmla="*/ 568643 w 1581149"/>
                <a:gd name="connsiteY124" fmla="*/ 468529 h 1022884"/>
                <a:gd name="connsiteX125" fmla="*/ 564833 w 1581149"/>
                <a:gd name="connsiteY125" fmla="*/ 458052 h 1022884"/>
                <a:gd name="connsiteX126" fmla="*/ 564833 w 1581149"/>
                <a:gd name="connsiteY126" fmla="*/ 244692 h 1022884"/>
                <a:gd name="connsiteX127" fmla="*/ 564833 w 1581149"/>
                <a:gd name="connsiteY127" fmla="*/ 168492 h 1022884"/>
                <a:gd name="connsiteX128" fmla="*/ 555308 w 1581149"/>
                <a:gd name="connsiteY128" fmla="*/ 149442 h 1022884"/>
                <a:gd name="connsiteX129" fmla="*/ 537210 w 1581149"/>
                <a:gd name="connsiteY129" fmla="*/ 135154 h 1022884"/>
                <a:gd name="connsiteX130" fmla="*/ 532448 w 1581149"/>
                <a:gd name="connsiteY130" fmla="*/ 123724 h 1022884"/>
                <a:gd name="connsiteX131" fmla="*/ 519113 w 1581149"/>
                <a:gd name="connsiteY131" fmla="*/ 96102 h 1022884"/>
                <a:gd name="connsiteX132" fmla="*/ 511493 w 1581149"/>
                <a:gd name="connsiteY132" fmla="*/ 76099 h 1022884"/>
                <a:gd name="connsiteX133" fmla="*/ 501968 w 1581149"/>
                <a:gd name="connsiteY133" fmla="*/ 60859 h 1022884"/>
                <a:gd name="connsiteX134" fmla="*/ 501015 w 1581149"/>
                <a:gd name="connsiteY134" fmla="*/ 71337 h 1022884"/>
                <a:gd name="connsiteX135" fmla="*/ 487680 w 1581149"/>
                <a:gd name="connsiteY135" fmla="*/ 87529 h 1022884"/>
                <a:gd name="connsiteX136" fmla="*/ 479108 w 1581149"/>
                <a:gd name="connsiteY136" fmla="*/ 97054 h 1022884"/>
                <a:gd name="connsiteX137" fmla="*/ 461963 w 1581149"/>
                <a:gd name="connsiteY137" fmla="*/ 133249 h 1022884"/>
                <a:gd name="connsiteX138" fmla="*/ 457200 w 1581149"/>
                <a:gd name="connsiteY138" fmla="*/ 134202 h 1022884"/>
                <a:gd name="connsiteX139" fmla="*/ 437198 w 1581149"/>
                <a:gd name="connsiteY139" fmla="*/ 154204 h 1022884"/>
                <a:gd name="connsiteX140" fmla="*/ 437198 w 1581149"/>
                <a:gd name="connsiteY140" fmla="*/ 424714 h 1022884"/>
                <a:gd name="connsiteX141" fmla="*/ 437198 w 1581149"/>
                <a:gd name="connsiteY141" fmla="*/ 492342 h 1022884"/>
                <a:gd name="connsiteX142" fmla="*/ 421005 w 1581149"/>
                <a:gd name="connsiteY142" fmla="*/ 492342 h 1022884"/>
                <a:gd name="connsiteX143" fmla="*/ 421005 w 1581149"/>
                <a:gd name="connsiteY143" fmla="*/ 399949 h 1022884"/>
                <a:gd name="connsiteX144" fmla="*/ 401955 w 1581149"/>
                <a:gd name="connsiteY144" fmla="*/ 399949 h 1022884"/>
                <a:gd name="connsiteX145" fmla="*/ 401955 w 1581149"/>
                <a:gd name="connsiteY145" fmla="*/ 438049 h 1022884"/>
                <a:gd name="connsiteX146" fmla="*/ 384810 w 1581149"/>
                <a:gd name="connsiteY146" fmla="*/ 460909 h 1022884"/>
                <a:gd name="connsiteX147" fmla="*/ 384810 w 1581149"/>
                <a:gd name="connsiteY147" fmla="*/ 495199 h 1022884"/>
                <a:gd name="connsiteX148" fmla="*/ 345758 w 1581149"/>
                <a:gd name="connsiteY148" fmla="*/ 495199 h 1022884"/>
                <a:gd name="connsiteX149" fmla="*/ 345758 w 1581149"/>
                <a:gd name="connsiteY149" fmla="*/ 534252 h 1022884"/>
                <a:gd name="connsiteX150" fmla="*/ 341948 w 1581149"/>
                <a:gd name="connsiteY150" fmla="*/ 534252 h 1022884"/>
                <a:gd name="connsiteX151" fmla="*/ 337185 w 1581149"/>
                <a:gd name="connsiteY151" fmla="*/ 360897 h 1022884"/>
                <a:gd name="connsiteX152" fmla="*/ 311468 w 1581149"/>
                <a:gd name="connsiteY152" fmla="*/ 360897 h 1022884"/>
                <a:gd name="connsiteX153" fmla="*/ 307658 w 1581149"/>
                <a:gd name="connsiteY153" fmla="*/ 362802 h 1022884"/>
                <a:gd name="connsiteX154" fmla="*/ 300038 w 1581149"/>
                <a:gd name="connsiteY154" fmla="*/ 368517 h 1022884"/>
                <a:gd name="connsiteX155" fmla="*/ 298133 w 1581149"/>
                <a:gd name="connsiteY155" fmla="*/ 358039 h 1022884"/>
                <a:gd name="connsiteX156" fmla="*/ 299085 w 1581149"/>
                <a:gd name="connsiteY156" fmla="*/ 354229 h 1022884"/>
                <a:gd name="connsiteX157" fmla="*/ 291465 w 1581149"/>
                <a:gd name="connsiteY157" fmla="*/ 316129 h 1022884"/>
                <a:gd name="connsiteX158" fmla="*/ 288608 w 1581149"/>
                <a:gd name="connsiteY158" fmla="*/ 314224 h 1022884"/>
                <a:gd name="connsiteX159" fmla="*/ 284798 w 1581149"/>
                <a:gd name="connsiteY159" fmla="*/ 322797 h 1022884"/>
                <a:gd name="connsiteX160" fmla="*/ 273368 w 1581149"/>
                <a:gd name="connsiteY160" fmla="*/ 322797 h 1022884"/>
                <a:gd name="connsiteX161" fmla="*/ 268605 w 1581149"/>
                <a:gd name="connsiteY161" fmla="*/ 312319 h 1022884"/>
                <a:gd name="connsiteX162" fmla="*/ 232410 w 1581149"/>
                <a:gd name="connsiteY162" fmla="*/ 321844 h 1022884"/>
                <a:gd name="connsiteX163" fmla="*/ 232410 w 1581149"/>
                <a:gd name="connsiteY163" fmla="*/ 359944 h 1022884"/>
                <a:gd name="connsiteX164" fmla="*/ 202883 w 1581149"/>
                <a:gd name="connsiteY164" fmla="*/ 359944 h 1022884"/>
                <a:gd name="connsiteX165" fmla="*/ 195263 w 1581149"/>
                <a:gd name="connsiteY165" fmla="*/ 362802 h 1022884"/>
                <a:gd name="connsiteX166" fmla="*/ 188595 w 1581149"/>
                <a:gd name="connsiteY166" fmla="*/ 391377 h 1022884"/>
                <a:gd name="connsiteX167" fmla="*/ 187643 w 1581149"/>
                <a:gd name="connsiteY167" fmla="*/ 444717 h 1022884"/>
                <a:gd name="connsiteX168" fmla="*/ 176213 w 1581149"/>
                <a:gd name="connsiteY168" fmla="*/ 445669 h 1022884"/>
                <a:gd name="connsiteX169" fmla="*/ 176213 w 1581149"/>
                <a:gd name="connsiteY169" fmla="*/ 358992 h 1022884"/>
                <a:gd name="connsiteX170" fmla="*/ 176213 w 1581149"/>
                <a:gd name="connsiteY170" fmla="*/ 269457 h 1022884"/>
                <a:gd name="connsiteX171" fmla="*/ 182880 w 1581149"/>
                <a:gd name="connsiteY171" fmla="*/ 252312 h 1022884"/>
                <a:gd name="connsiteX172" fmla="*/ 182880 w 1581149"/>
                <a:gd name="connsiteY172" fmla="*/ 234214 h 1022884"/>
                <a:gd name="connsiteX173" fmla="*/ 173355 w 1581149"/>
                <a:gd name="connsiteY173" fmla="*/ 228499 h 1022884"/>
                <a:gd name="connsiteX174" fmla="*/ 166688 w 1581149"/>
                <a:gd name="connsiteY174" fmla="*/ 227547 h 1022884"/>
                <a:gd name="connsiteX175" fmla="*/ 163830 w 1581149"/>
                <a:gd name="connsiteY175" fmla="*/ 216117 h 1022884"/>
                <a:gd name="connsiteX176" fmla="*/ 127635 w 1581149"/>
                <a:gd name="connsiteY176" fmla="*/ 216117 h 1022884"/>
                <a:gd name="connsiteX177" fmla="*/ 120968 w 1581149"/>
                <a:gd name="connsiteY177" fmla="*/ 178969 h 1022884"/>
                <a:gd name="connsiteX178" fmla="*/ 82868 w 1581149"/>
                <a:gd name="connsiteY178" fmla="*/ 181827 h 1022884"/>
                <a:gd name="connsiteX179" fmla="*/ 73343 w 1581149"/>
                <a:gd name="connsiteY179" fmla="*/ 180874 h 1022884"/>
                <a:gd name="connsiteX180" fmla="*/ 62865 w 1581149"/>
                <a:gd name="connsiteY180" fmla="*/ 203734 h 1022884"/>
                <a:gd name="connsiteX181" fmla="*/ 62865 w 1581149"/>
                <a:gd name="connsiteY181" fmla="*/ 218022 h 1022884"/>
                <a:gd name="connsiteX182" fmla="*/ 32385 w 1581149"/>
                <a:gd name="connsiteY182" fmla="*/ 219927 h 1022884"/>
                <a:gd name="connsiteX183" fmla="*/ 24765 w 1581149"/>
                <a:gd name="connsiteY183" fmla="*/ 231357 h 1022884"/>
                <a:gd name="connsiteX184" fmla="*/ 15240 w 1581149"/>
                <a:gd name="connsiteY184" fmla="*/ 232309 h 1022884"/>
                <a:gd name="connsiteX185" fmla="*/ 16193 w 1581149"/>
                <a:gd name="connsiteY185" fmla="*/ 413284 h 1022884"/>
                <a:gd name="connsiteX186" fmla="*/ 16193 w 1581149"/>
                <a:gd name="connsiteY186" fmla="*/ 596164 h 1022884"/>
                <a:gd name="connsiteX187" fmla="*/ 17145 w 1581149"/>
                <a:gd name="connsiteY187" fmla="*/ 684747 h 1022884"/>
                <a:gd name="connsiteX188" fmla="*/ 16193 w 1581149"/>
                <a:gd name="connsiteY188" fmla="*/ 696177 h 1022884"/>
                <a:gd name="connsiteX189" fmla="*/ 0 w 1581149"/>
                <a:gd name="connsiteY189" fmla="*/ 696177 h 1022884"/>
                <a:gd name="connsiteX190" fmla="*/ 2858 w 1581149"/>
                <a:gd name="connsiteY190" fmla="*/ 1022884 h 1022884"/>
                <a:gd name="connsiteX191" fmla="*/ 1580198 w 1581149"/>
                <a:gd name="connsiteY191" fmla="*/ 1022884 h 1022884"/>
                <a:gd name="connsiteX192" fmla="*/ 1581150 w 1581149"/>
                <a:gd name="connsiteY192" fmla="*/ 1011454 h 1022884"/>
                <a:gd name="connsiteX193" fmla="*/ 1581150 w 1581149"/>
                <a:gd name="connsiteY193" fmla="*/ 493294 h 1022884"/>
                <a:gd name="connsiteX194" fmla="*/ 1580198 w 1581149"/>
                <a:gd name="connsiteY194" fmla="*/ 482817 h 1022884"/>
                <a:gd name="connsiteX195" fmla="*/ 277178 w 1581149"/>
                <a:gd name="connsiteY195" fmla="*/ 415189 h 1022884"/>
                <a:gd name="connsiteX196" fmla="*/ 277178 w 1581149"/>
                <a:gd name="connsiteY196" fmla="*/ 415189 h 1022884"/>
                <a:gd name="connsiteX197" fmla="*/ 278130 w 1581149"/>
                <a:gd name="connsiteY197" fmla="*/ 509487 h 1022884"/>
                <a:gd name="connsiteX198" fmla="*/ 277178 w 1581149"/>
                <a:gd name="connsiteY198" fmla="*/ 509487 h 1022884"/>
                <a:gd name="connsiteX199" fmla="*/ 277178 w 1581149"/>
                <a:gd name="connsiteY199" fmla="*/ 415189 h 1022884"/>
                <a:gd name="connsiteX200" fmla="*/ 278130 w 1581149"/>
                <a:gd name="connsiteY200" fmla="*/ 854292 h 1022884"/>
                <a:gd name="connsiteX201" fmla="*/ 278130 w 1581149"/>
                <a:gd name="connsiteY201" fmla="*/ 854292 h 1022884"/>
                <a:gd name="connsiteX202" fmla="*/ 277178 w 1581149"/>
                <a:gd name="connsiteY202" fmla="*/ 559017 h 1022884"/>
                <a:gd name="connsiteX203" fmla="*/ 278130 w 1581149"/>
                <a:gd name="connsiteY203" fmla="*/ 559017 h 1022884"/>
                <a:gd name="connsiteX204" fmla="*/ 278130 w 1581149"/>
                <a:gd name="connsiteY204" fmla="*/ 854292 h 1022884"/>
                <a:gd name="connsiteX205" fmla="*/ 404813 w 1581149"/>
                <a:gd name="connsiteY205" fmla="*/ 787617 h 1022884"/>
                <a:gd name="connsiteX206" fmla="*/ 348615 w 1581149"/>
                <a:gd name="connsiteY206" fmla="*/ 787617 h 1022884"/>
                <a:gd name="connsiteX207" fmla="*/ 348615 w 1581149"/>
                <a:gd name="connsiteY207" fmla="*/ 784759 h 1022884"/>
                <a:gd name="connsiteX208" fmla="*/ 404813 w 1581149"/>
                <a:gd name="connsiteY208" fmla="*/ 784759 h 1022884"/>
                <a:gd name="connsiteX209" fmla="*/ 404813 w 1581149"/>
                <a:gd name="connsiteY209" fmla="*/ 787617 h 1022884"/>
                <a:gd name="connsiteX210" fmla="*/ 348615 w 1581149"/>
                <a:gd name="connsiteY210" fmla="*/ 759994 h 1022884"/>
                <a:gd name="connsiteX211" fmla="*/ 403860 w 1581149"/>
                <a:gd name="connsiteY211" fmla="*/ 759994 h 1022884"/>
                <a:gd name="connsiteX212" fmla="*/ 403860 w 1581149"/>
                <a:gd name="connsiteY212" fmla="*/ 761899 h 1022884"/>
                <a:gd name="connsiteX213" fmla="*/ 348615 w 1581149"/>
                <a:gd name="connsiteY213" fmla="*/ 761899 h 1022884"/>
                <a:gd name="connsiteX214" fmla="*/ 348615 w 1581149"/>
                <a:gd name="connsiteY214" fmla="*/ 759994 h 1022884"/>
                <a:gd name="connsiteX215" fmla="*/ 404813 w 1581149"/>
                <a:gd name="connsiteY215" fmla="*/ 655219 h 1022884"/>
                <a:gd name="connsiteX216" fmla="*/ 348615 w 1581149"/>
                <a:gd name="connsiteY216" fmla="*/ 655219 h 1022884"/>
                <a:gd name="connsiteX217" fmla="*/ 348615 w 1581149"/>
                <a:gd name="connsiteY217" fmla="*/ 652362 h 1022884"/>
                <a:gd name="connsiteX218" fmla="*/ 404813 w 1581149"/>
                <a:gd name="connsiteY218" fmla="*/ 652362 h 1022884"/>
                <a:gd name="connsiteX219" fmla="*/ 404813 w 1581149"/>
                <a:gd name="connsiteY219" fmla="*/ 655219 h 1022884"/>
                <a:gd name="connsiteX220" fmla="*/ 403860 w 1581149"/>
                <a:gd name="connsiteY220" fmla="*/ 706654 h 1022884"/>
                <a:gd name="connsiteX221" fmla="*/ 403860 w 1581149"/>
                <a:gd name="connsiteY221" fmla="*/ 708559 h 1022884"/>
                <a:gd name="connsiteX222" fmla="*/ 348615 w 1581149"/>
                <a:gd name="connsiteY222" fmla="*/ 708559 h 1022884"/>
                <a:gd name="connsiteX223" fmla="*/ 348615 w 1581149"/>
                <a:gd name="connsiteY223" fmla="*/ 706654 h 1022884"/>
                <a:gd name="connsiteX224" fmla="*/ 403860 w 1581149"/>
                <a:gd name="connsiteY224" fmla="*/ 706654 h 1022884"/>
                <a:gd name="connsiteX225" fmla="*/ 348615 w 1581149"/>
                <a:gd name="connsiteY225" fmla="*/ 680937 h 1022884"/>
                <a:gd name="connsiteX226" fmla="*/ 348615 w 1581149"/>
                <a:gd name="connsiteY226" fmla="*/ 679032 h 1022884"/>
                <a:gd name="connsiteX227" fmla="*/ 403860 w 1581149"/>
                <a:gd name="connsiteY227" fmla="*/ 679032 h 1022884"/>
                <a:gd name="connsiteX228" fmla="*/ 403860 w 1581149"/>
                <a:gd name="connsiteY228" fmla="*/ 680937 h 1022884"/>
                <a:gd name="connsiteX229" fmla="*/ 348615 w 1581149"/>
                <a:gd name="connsiteY229" fmla="*/ 680937 h 1022884"/>
                <a:gd name="connsiteX230" fmla="*/ 348615 w 1581149"/>
                <a:gd name="connsiteY230" fmla="*/ 549492 h 1022884"/>
                <a:gd name="connsiteX231" fmla="*/ 404813 w 1581149"/>
                <a:gd name="connsiteY231" fmla="*/ 549492 h 1022884"/>
                <a:gd name="connsiteX232" fmla="*/ 404813 w 1581149"/>
                <a:gd name="connsiteY232" fmla="*/ 552349 h 1022884"/>
                <a:gd name="connsiteX233" fmla="*/ 348615 w 1581149"/>
                <a:gd name="connsiteY233" fmla="*/ 552349 h 1022884"/>
                <a:gd name="connsiteX234" fmla="*/ 348615 w 1581149"/>
                <a:gd name="connsiteY234" fmla="*/ 549492 h 1022884"/>
                <a:gd name="connsiteX235" fmla="*/ 404813 w 1581149"/>
                <a:gd name="connsiteY235" fmla="*/ 732372 h 1022884"/>
                <a:gd name="connsiteX236" fmla="*/ 404813 w 1581149"/>
                <a:gd name="connsiteY236" fmla="*/ 736182 h 1022884"/>
                <a:gd name="connsiteX237" fmla="*/ 349568 w 1581149"/>
                <a:gd name="connsiteY237" fmla="*/ 736182 h 1022884"/>
                <a:gd name="connsiteX238" fmla="*/ 349568 w 1581149"/>
                <a:gd name="connsiteY238" fmla="*/ 732372 h 1022884"/>
                <a:gd name="connsiteX239" fmla="*/ 404813 w 1581149"/>
                <a:gd name="connsiteY239" fmla="*/ 732372 h 1022884"/>
                <a:gd name="connsiteX240" fmla="*/ 349568 w 1581149"/>
                <a:gd name="connsiteY240" fmla="*/ 861912 h 1022884"/>
                <a:gd name="connsiteX241" fmla="*/ 404813 w 1581149"/>
                <a:gd name="connsiteY241" fmla="*/ 861912 h 1022884"/>
                <a:gd name="connsiteX242" fmla="*/ 357188 w 1581149"/>
                <a:gd name="connsiteY242" fmla="*/ 868579 h 1022884"/>
                <a:gd name="connsiteX243" fmla="*/ 348615 w 1581149"/>
                <a:gd name="connsiteY243" fmla="*/ 864769 h 1022884"/>
                <a:gd name="connsiteX244" fmla="*/ 349568 w 1581149"/>
                <a:gd name="connsiteY244" fmla="*/ 861912 h 1022884"/>
                <a:gd name="connsiteX245" fmla="*/ 348615 w 1581149"/>
                <a:gd name="connsiteY245" fmla="*/ 838099 h 1022884"/>
                <a:gd name="connsiteX246" fmla="*/ 403860 w 1581149"/>
                <a:gd name="connsiteY246" fmla="*/ 838099 h 1022884"/>
                <a:gd name="connsiteX247" fmla="*/ 403860 w 1581149"/>
                <a:gd name="connsiteY247" fmla="*/ 840004 h 1022884"/>
                <a:gd name="connsiteX248" fmla="*/ 348615 w 1581149"/>
                <a:gd name="connsiteY248" fmla="*/ 840004 h 1022884"/>
                <a:gd name="connsiteX249" fmla="*/ 348615 w 1581149"/>
                <a:gd name="connsiteY249" fmla="*/ 838099 h 1022884"/>
                <a:gd name="connsiteX250" fmla="*/ 403860 w 1581149"/>
                <a:gd name="connsiteY250" fmla="*/ 891439 h 1022884"/>
                <a:gd name="connsiteX251" fmla="*/ 348615 w 1581149"/>
                <a:gd name="connsiteY251" fmla="*/ 891439 h 1022884"/>
                <a:gd name="connsiteX252" fmla="*/ 348615 w 1581149"/>
                <a:gd name="connsiteY252" fmla="*/ 889534 h 1022884"/>
                <a:gd name="connsiteX253" fmla="*/ 403860 w 1581149"/>
                <a:gd name="connsiteY253" fmla="*/ 889534 h 1022884"/>
                <a:gd name="connsiteX254" fmla="*/ 403860 w 1581149"/>
                <a:gd name="connsiteY254" fmla="*/ 891439 h 1022884"/>
                <a:gd name="connsiteX255" fmla="*/ 404813 w 1581149"/>
                <a:gd name="connsiteY255" fmla="*/ 918109 h 1022884"/>
                <a:gd name="connsiteX256" fmla="*/ 348615 w 1581149"/>
                <a:gd name="connsiteY256" fmla="*/ 918109 h 1022884"/>
                <a:gd name="connsiteX257" fmla="*/ 348615 w 1581149"/>
                <a:gd name="connsiteY257" fmla="*/ 915252 h 1022884"/>
                <a:gd name="connsiteX258" fmla="*/ 404813 w 1581149"/>
                <a:gd name="connsiteY258" fmla="*/ 915252 h 1022884"/>
                <a:gd name="connsiteX259" fmla="*/ 404813 w 1581149"/>
                <a:gd name="connsiteY259" fmla="*/ 918109 h 1022884"/>
                <a:gd name="connsiteX260" fmla="*/ 348615 w 1581149"/>
                <a:gd name="connsiteY260" fmla="*/ 814287 h 1022884"/>
                <a:gd name="connsiteX261" fmla="*/ 348615 w 1581149"/>
                <a:gd name="connsiteY261" fmla="*/ 812382 h 1022884"/>
                <a:gd name="connsiteX262" fmla="*/ 404813 w 1581149"/>
                <a:gd name="connsiteY262" fmla="*/ 812382 h 1022884"/>
                <a:gd name="connsiteX263" fmla="*/ 404813 w 1581149"/>
                <a:gd name="connsiteY263" fmla="*/ 814287 h 1022884"/>
                <a:gd name="connsiteX264" fmla="*/ 348615 w 1581149"/>
                <a:gd name="connsiteY264" fmla="*/ 814287 h 1022884"/>
                <a:gd name="connsiteX265" fmla="*/ 465773 w 1581149"/>
                <a:gd name="connsiteY265" fmla="*/ 182779 h 1022884"/>
                <a:gd name="connsiteX266" fmla="*/ 462915 w 1581149"/>
                <a:gd name="connsiteY266" fmla="*/ 184684 h 1022884"/>
                <a:gd name="connsiteX267" fmla="*/ 459105 w 1581149"/>
                <a:gd name="connsiteY267" fmla="*/ 176112 h 1022884"/>
                <a:gd name="connsiteX268" fmla="*/ 463868 w 1581149"/>
                <a:gd name="connsiteY268" fmla="*/ 168492 h 1022884"/>
                <a:gd name="connsiteX269" fmla="*/ 466725 w 1581149"/>
                <a:gd name="connsiteY269" fmla="*/ 170397 h 1022884"/>
                <a:gd name="connsiteX270" fmla="*/ 465773 w 1581149"/>
                <a:gd name="connsiteY270" fmla="*/ 182779 h 1022884"/>
                <a:gd name="connsiteX271" fmla="*/ 477203 w 1581149"/>
                <a:gd name="connsiteY271" fmla="*/ 182779 h 1022884"/>
                <a:gd name="connsiteX272" fmla="*/ 473393 w 1581149"/>
                <a:gd name="connsiteY272" fmla="*/ 175159 h 1022884"/>
                <a:gd name="connsiteX273" fmla="*/ 477203 w 1581149"/>
                <a:gd name="connsiteY273" fmla="*/ 168492 h 1022884"/>
                <a:gd name="connsiteX274" fmla="*/ 482918 w 1581149"/>
                <a:gd name="connsiteY274" fmla="*/ 176112 h 1022884"/>
                <a:gd name="connsiteX275" fmla="*/ 477203 w 1581149"/>
                <a:gd name="connsiteY275" fmla="*/ 182779 h 1022884"/>
                <a:gd name="connsiteX276" fmla="*/ 488633 w 1581149"/>
                <a:gd name="connsiteY276" fmla="*/ 172302 h 1022884"/>
                <a:gd name="connsiteX277" fmla="*/ 493395 w 1581149"/>
                <a:gd name="connsiteY277" fmla="*/ 167539 h 1022884"/>
                <a:gd name="connsiteX278" fmla="*/ 498158 w 1581149"/>
                <a:gd name="connsiteY278" fmla="*/ 181827 h 1022884"/>
                <a:gd name="connsiteX279" fmla="*/ 488633 w 1581149"/>
                <a:gd name="connsiteY279" fmla="*/ 172302 h 1022884"/>
                <a:gd name="connsiteX280" fmla="*/ 508635 w 1581149"/>
                <a:gd name="connsiteY280" fmla="*/ 182779 h 1022884"/>
                <a:gd name="connsiteX281" fmla="*/ 504825 w 1581149"/>
                <a:gd name="connsiteY281" fmla="*/ 176112 h 1022884"/>
                <a:gd name="connsiteX282" fmla="*/ 508635 w 1581149"/>
                <a:gd name="connsiteY282" fmla="*/ 167539 h 1022884"/>
                <a:gd name="connsiteX283" fmla="*/ 513398 w 1581149"/>
                <a:gd name="connsiteY283" fmla="*/ 174207 h 1022884"/>
                <a:gd name="connsiteX284" fmla="*/ 508635 w 1581149"/>
                <a:gd name="connsiteY284" fmla="*/ 182779 h 1022884"/>
                <a:gd name="connsiteX285" fmla="*/ 659130 w 1581149"/>
                <a:gd name="connsiteY285" fmla="*/ 609499 h 1022884"/>
                <a:gd name="connsiteX286" fmla="*/ 660083 w 1581149"/>
                <a:gd name="connsiteY286" fmla="*/ 609499 h 1022884"/>
                <a:gd name="connsiteX287" fmla="*/ 660083 w 1581149"/>
                <a:gd name="connsiteY287" fmla="*/ 746659 h 1022884"/>
                <a:gd name="connsiteX288" fmla="*/ 659130 w 1581149"/>
                <a:gd name="connsiteY288" fmla="*/ 746659 h 1022884"/>
                <a:gd name="connsiteX289" fmla="*/ 659130 w 1581149"/>
                <a:gd name="connsiteY289" fmla="*/ 609499 h 1022884"/>
                <a:gd name="connsiteX290" fmla="*/ 645795 w 1581149"/>
                <a:gd name="connsiteY290" fmla="*/ 822859 h 1022884"/>
                <a:gd name="connsiteX291" fmla="*/ 657225 w 1581149"/>
                <a:gd name="connsiteY291" fmla="*/ 821907 h 1022884"/>
                <a:gd name="connsiteX292" fmla="*/ 658178 w 1581149"/>
                <a:gd name="connsiteY292" fmla="*/ 832384 h 1022884"/>
                <a:gd name="connsiteX293" fmla="*/ 645795 w 1581149"/>
                <a:gd name="connsiteY293" fmla="*/ 832384 h 1022884"/>
                <a:gd name="connsiteX294" fmla="*/ 645795 w 1581149"/>
                <a:gd name="connsiteY294" fmla="*/ 822859 h 1022884"/>
                <a:gd name="connsiteX295" fmla="*/ 645795 w 1581149"/>
                <a:gd name="connsiteY295" fmla="*/ 859054 h 1022884"/>
                <a:gd name="connsiteX296" fmla="*/ 657225 w 1581149"/>
                <a:gd name="connsiteY296" fmla="*/ 859054 h 1022884"/>
                <a:gd name="connsiteX297" fmla="*/ 645795 w 1581149"/>
                <a:gd name="connsiteY297" fmla="*/ 867627 h 1022884"/>
                <a:gd name="connsiteX298" fmla="*/ 645795 w 1581149"/>
                <a:gd name="connsiteY298" fmla="*/ 859054 h 1022884"/>
                <a:gd name="connsiteX299" fmla="*/ 619125 w 1581149"/>
                <a:gd name="connsiteY299" fmla="*/ 822859 h 1022884"/>
                <a:gd name="connsiteX300" fmla="*/ 630555 w 1581149"/>
                <a:gd name="connsiteY300" fmla="*/ 822859 h 1022884"/>
                <a:gd name="connsiteX301" fmla="*/ 630555 w 1581149"/>
                <a:gd name="connsiteY301" fmla="*/ 833337 h 1022884"/>
                <a:gd name="connsiteX302" fmla="*/ 619125 w 1581149"/>
                <a:gd name="connsiteY302" fmla="*/ 834289 h 1022884"/>
                <a:gd name="connsiteX303" fmla="*/ 619125 w 1581149"/>
                <a:gd name="connsiteY303" fmla="*/ 822859 h 1022884"/>
                <a:gd name="connsiteX304" fmla="*/ 619125 w 1581149"/>
                <a:gd name="connsiteY304" fmla="*/ 860007 h 1022884"/>
                <a:gd name="connsiteX305" fmla="*/ 631508 w 1581149"/>
                <a:gd name="connsiteY305" fmla="*/ 859054 h 1022884"/>
                <a:gd name="connsiteX306" fmla="*/ 631508 w 1581149"/>
                <a:gd name="connsiteY306" fmla="*/ 868579 h 1022884"/>
                <a:gd name="connsiteX307" fmla="*/ 619125 w 1581149"/>
                <a:gd name="connsiteY307" fmla="*/ 860007 h 1022884"/>
                <a:gd name="connsiteX308" fmla="*/ 630555 w 1581149"/>
                <a:gd name="connsiteY308" fmla="*/ 894297 h 1022884"/>
                <a:gd name="connsiteX309" fmla="*/ 630555 w 1581149"/>
                <a:gd name="connsiteY309" fmla="*/ 903822 h 1022884"/>
                <a:gd name="connsiteX310" fmla="*/ 619125 w 1581149"/>
                <a:gd name="connsiteY310" fmla="*/ 894297 h 1022884"/>
                <a:gd name="connsiteX311" fmla="*/ 630555 w 1581149"/>
                <a:gd name="connsiteY311" fmla="*/ 894297 h 1022884"/>
                <a:gd name="connsiteX312" fmla="*/ 604838 w 1581149"/>
                <a:gd name="connsiteY312" fmla="*/ 822859 h 1022884"/>
                <a:gd name="connsiteX313" fmla="*/ 604838 w 1581149"/>
                <a:gd name="connsiteY313" fmla="*/ 833337 h 1022884"/>
                <a:gd name="connsiteX314" fmla="*/ 592455 w 1581149"/>
                <a:gd name="connsiteY314" fmla="*/ 833337 h 1022884"/>
                <a:gd name="connsiteX315" fmla="*/ 591503 w 1581149"/>
                <a:gd name="connsiteY315" fmla="*/ 822859 h 1022884"/>
                <a:gd name="connsiteX316" fmla="*/ 604838 w 1581149"/>
                <a:gd name="connsiteY316" fmla="*/ 822859 h 1022884"/>
                <a:gd name="connsiteX317" fmla="*/ 603885 w 1581149"/>
                <a:gd name="connsiteY317" fmla="*/ 867627 h 1022884"/>
                <a:gd name="connsiteX318" fmla="*/ 590550 w 1581149"/>
                <a:gd name="connsiteY318" fmla="*/ 858102 h 1022884"/>
                <a:gd name="connsiteX319" fmla="*/ 603885 w 1581149"/>
                <a:gd name="connsiteY319" fmla="*/ 867627 h 1022884"/>
                <a:gd name="connsiteX320" fmla="*/ 586740 w 1581149"/>
                <a:gd name="connsiteY320" fmla="*/ 744754 h 1022884"/>
                <a:gd name="connsiteX321" fmla="*/ 586740 w 1581149"/>
                <a:gd name="connsiteY321" fmla="*/ 744754 h 1022884"/>
                <a:gd name="connsiteX322" fmla="*/ 585788 w 1581149"/>
                <a:gd name="connsiteY322" fmla="*/ 610452 h 1022884"/>
                <a:gd name="connsiteX323" fmla="*/ 586740 w 1581149"/>
                <a:gd name="connsiteY323" fmla="*/ 610452 h 1022884"/>
                <a:gd name="connsiteX324" fmla="*/ 586740 w 1581149"/>
                <a:gd name="connsiteY324" fmla="*/ 744754 h 1022884"/>
                <a:gd name="connsiteX325" fmla="*/ 603885 w 1581149"/>
                <a:gd name="connsiteY325" fmla="*/ 1008597 h 1022884"/>
                <a:gd name="connsiteX326" fmla="*/ 590550 w 1581149"/>
                <a:gd name="connsiteY326" fmla="*/ 1008597 h 1022884"/>
                <a:gd name="connsiteX327" fmla="*/ 590550 w 1581149"/>
                <a:gd name="connsiteY327" fmla="*/ 998119 h 1022884"/>
                <a:gd name="connsiteX328" fmla="*/ 603885 w 1581149"/>
                <a:gd name="connsiteY328" fmla="*/ 998119 h 1022884"/>
                <a:gd name="connsiteX329" fmla="*/ 603885 w 1581149"/>
                <a:gd name="connsiteY329" fmla="*/ 1008597 h 1022884"/>
                <a:gd name="connsiteX330" fmla="*/ 591503 w 1581149"/>
                <a:gd name="connsiteY330" fmla="*/ 928587 h 1022884"/>
                <a:gd name="connsiteX331" fmla="*/ 604838 w 1581149"/>
                <a:gd name="connsiteY331" fmla="*/ 928587 h 1022884"/>
                <a:gd name="connsiteX332" fmla="*/ 604838 w 1581149"/>
                <a:gd name="connsiteY332" fmla="*/ 938112 h 1022884"/>
                <a:gd name="connsiteX333" fmla="*/ 592455 w 1581149"/>
                <a:gd name="connsiteY333" fmla="*/ 938112 h 1022884"/>
                <a:gd name="connsiteX334" fmla="*/ 591503 w 1581149"/>
                <a:gd name="connsiteY334" fmla="*/ 928587 h 1022884"/>
                <a:gd name="connsiteX335" fmla="*/ 604838 w 1581149"/>
                <a:gd name="connsiteY335" fmla="*/ 973354 h 1022884"/>
                <a:gd name="connsiteX336" fmla="*/ 591503 w 1581149"/>
                <a:gd name="connsiteY336" fmla="*/ 973354 h 1022884"/>
                <a:gd name="connsiteX337" fmla="*/ 591503 w 1581149"/>
                <a:gd name="connsiteY337" fmla="*/ 962877 h 1022884"/>
                <a:gd name="connsiteX338" fmla="*/ 604838 w 1581149"/>
                <a:gd name="connsiteY338" fmla="*/ 962877 h 1022884"/>
                <a:gd name="connsiteX339" fmla="*/ 604838 w 1581149"/>
                <a:gd name="connsiteY339" fmla="*/ 973354 h 1022884"/>
                <a:gd name="connsiteX340" fmla="*/ 602933 w 1581149"/>
                <a:gd name="connsiteY340" fmla="*/ 902869 h 1022884"/>
                <a:gd name="connsiteX341" fmla="*/ 593408 w 1581149"/>
                <a:gd name="connsiteY341" fmla="*/ 902869 h 1022884"/>
                <a:gd name="connsiteX342" fmla="*/ 590550 w 1581149"/>
                <a:gd name="connsiteY342" fmla="*/ 894297 h 1022884"/>
                <a:gd name="connsiteX343" fmla="*/ 605790 w 1581149"/>
                <a:gd name="connsiteY343" fmla="*/ 894297 h 1022884"/>
                <a:gd name="connsiteX344" fmla="*/ 602933 w 1581149"/>
                <a:gd name="connsiteY344" fmla="*/ 902869 h 1022884"/>
                <a:gd name="connsiteX345" fmla="*/ 612458 w 1581149"/>
                <a:gd name="connsiteY345" fmla="*/ 743802 h 1022884"/>
                <a:gd name="connsiteX346" fmla="*/ 612458 w 1581149"/>
                <a:gd name="connsiteY346" fmla="*/ 743802 h 1022884"/>
                <a:gd name="connsiteX347" fmla="*/ 611505 w 1581149"/>
                <a:gd name="connsiteY347" fmla="*/ 609499 h 1022884"/>
                <a:gd name="connsiteX348" fmla="*/ 612458 w 1581149"/>
                <a:gd name="connsiteY348" fmla="*/ 609499 h 1022884"/>
                <a:gd name="connsiteX349" fmla="*/ 612458 w 1581149"/>
                <a:gd name="connsiteY349" fmla="*/ 743802 h 1022884"/>
                <a:gd name="connsiteX350" fmla="*/ 630555 w 1581149"/>
                <a:gd name="connsiteY350" fmla="*/ 1008597 h 1022884"/>
                <a:gd name="connsiteX351" fmla="*/ 619125 w 1581149"/>
                <a:gd name="connsiteY351" fmla="*/ 1008597 h 1022884"/>
                <a:gd name="connsiteX352" fmla="*/ 618173 w 1581149"/>
                <a:gd name="connsiteY352" fmla="*/ 998119 h 1022884"/>
                <a:gd name="connsiteX353" fmla="*/ 630555 w 1581149"/>
                <a:gd name="connsiteY353" fmla="*/ 997167 h 1022884"/>
                <a:gd name="connsiteX354" fmla="*/ 630555 w 1581149"/>
                <a:gd name="connsiteY354" fmla="*/ 1008597 h 1022884"/>
                <a:gd name="connsiteX355" fmla="*/ 619125 w 1581149"/>
                <a:gd name="connsiteY355" fmla="*/ 974307 h 1022884"/>
                <a:gd name="connsiteX356" fmla="*/ 618173 w 1581149"/>
                <a:gd name="connsiteY356" fmla="*/ 962877 h 1022884"/>
                <a:gd name="connsiteX357" fmla="*/ 630555 w 1581149"/>
                <a:gd name="connsiteY357" fmla="*/ 961924 h 1022884"/>
                <a:gd name="connsiteX358" fmla="*/ 631508 w 1581149"/>
                <a:gd name="connsiteY358" fmla="*/ 974307 h 1022884"/>
                <a:gd name="connsiteX359" fmla="*/ 619125 w 1581149"/>
                <a:gd name="connsiteY359" fmla="*/ 974307 h 1022884"/>
                <a:gd name="connsiteX360" fmla="*/ 618173 w 1581149"/>
                <a:gd name="connsiteY360" fmla="*/ 937159 h 1022884"/>
                <a:gd name="connsiteX361" fmla="*/ 620078 w 1581149"/>
                <a:gd name="connsiteY361" fmla="*/ 928587 h 1022884"/>
                <a:gd name="connsiteX362" fmla="*/ 628650 w 1581149"/>
                <a:gd name="connsiteY362" fmla="*/ 928587 h 1022884"/>
                <a:gd name="connsiteX363" fmla="*/ 631508 w 1581149"/>
                <a:gd name="connsiteY363" fmla="*/ 937159 h 1022884"/>
                <a:gd name="connsiteX364" fmla="*/ 618173 w 1581149"/>
                <a:gd name="connsiteY364" fmla="*/ 937159 h 1022884"/>
                <a:gd name="connsiteX365" fmla="*/ 635318 w 1581149"/>
                <a:gd name="connsiteY365" fmla="*/ 744754 h 1022884"/>
                <a:gd name="connsiteX366" fmla="*/ 635318 w 1581149"/>
                <a:gd name="connsiteY366" fmla="*/ 744754 h 1022884"/>
                <a:gd name="connsiteX367" fmla="*/ 634365 w 1581149"/>
                <a:gd name="connsiteY367" fmla="*/ 610452 h 1022884"/>
                <a:gd name="connsiteX368" fmla="*/ 635318 w 1581149"/>
                <a:gd name="connsiteY368" fmla="*/ 610452 h 1022884"/>
                <a:gd name="connsiteX369" fmla="*/ 635318 w 1581149"/>
                <a:gd name="connsiteY369" fmla="*/ 744754 h 1022884"/>
                <a:gd name="connsiteX370" fmla="*/ 658178 w 1581149"/>
                <a:gd name="connsiteY370" fmla="*/ 1008597 h 1022884"/>
                <a:gd name="connsiteX371" fmla="*/ 646748 w 1581149"/>
                <a:gd name="connsiteY371" fmla="*/ 1009549 h 1022884"/>
                <a:gd name="connsiteX372" fmla="*/ 645795 w 1581149"/>
                <a:gd name="connsiteY372" fmla="*/ 998119 h 1022884"/>
                <a:gd name="connsiteX373" fmla="*/ 658178 w 1581149"/>
                <a:gd name="connsiteY373" fmla="*/ 997167 h 1022884"/>
                <a:gd name="connsiteX374" fmla="*/ 658178 w 1581149"/>
                <a:gd name="connsiteY374" fmla="*/ 1008597 h 1022884"/>
                <a:gd name="connsiteX375" fmla="*/ 657225 w 1581149"/>
                <a:gd name="connsiteY375" fmla="*/ 974307 h 1022884"/>
                <a:gd name="connsiteX376" fmla="*/ 645795 w 1581149"/>
                <a:gd name="connsiteY376" fmla="*/ 974307 h 1022884"/>
                <a:gd name="connsiteX377" fmla="*/ 644843 w 1581149"/>
                <a:gd name="connsiteY377" fmla="*/ 963829 h 1022884"/>
                <a:gd name="connsiteX378" fmla="*/ 657225 w 1581149"/>
                <a:gd name="connsiteY378" fmla="*/ 974307 h 1022884"/>
                <a:gd name="connsiteX379" fmla="*/ 656273 w 1581149"/>
                <a:gd name="connsiteY379" fmla="*/ 928587 h 1022884"/>
                <a:gd name="connsiteX380" fmla="*/ 645795 w 1581149"/>
                <a:gd name="connsiteY380" fmla="*/ 937159 h 1022884"/>
                <a:gd name="connsiteX381" fmla="*/ 656273 w 1581149"/>
                <a:gd name="connsiteY381" fmla="*/ 928587 h 1022884"/>
                <a:gd name="connsiteX382" fmla="*/ 652463 w 1581149"/>
                <a:gd name="connsiteY382" fmla="*/ 902869 h 1022884"/>
                <a:gd name="connsiteX383" fmla="*/ 646748 w 1581149"/>
                <a:gd name="connsiteY383" fmla="*/ 893344 h 1022884"/>
                <a:gd name="connsiteX384" fmla="*/ 661988 w 1581149"/>
                <a:gd name="connsiteY384" fmla="*/ 893344 h 1022884"/>
                <a:gd name="connsiteX385" fmla="*/ 652463 w 1581149"/>
                <a:gd name="connsiteY385" fmla="*/ 902869 h 1022884"/>
                <a:gd name="connsiteX386" fmla="*/ 684848 w 1581149"/>
                <a:gd name="connsiteY386" fmla="*/ 747612 h 1022884"/>
                <a:gd name="connsiteX387" fmla="*/ 682943 w 1581149"/>
                <a:gd name="connsiteY387" fmla="*/ 747612 h 1022884"/>
                <a:gd name="connsiteX388" fmla="*/ 682943 w 1581149"/>
                <a:gd name="connsiteY388" fmla="*/ 610452 h 1022884"/>
                <a:gd name="connsiteX389" fmla="*/ 684848 w 1581149"/>
                <a:gd name="connsiteY389" fmla="*/ 610452 h 1022884"/>
                <a:gd name="connsiteX390" fmla="*/ 684848 w 1581149"/>
                <a:gd name="connsiteY390" fmla="*/ 747612 h 1022884"/>
                <a:gd name="connsiteX391" fmla="*/ 863918 w 1581149"/>
                <a:gd name="connsiteY391" fmla="*/ 582829 h 1022884"/>
                <a:gd name="connsiteX392" fmla="*/ 863918 w 1581149"/>
                <a:gd name="connsiteY392" fmla="*/ 582829 h 1022884"/>
                <a:gd name="connsiteX393" fmla="*/ 863918 w 1581149"/>
                <a:gd name="connsiteY393" fmla="*/ 328512 h 1022884"/>
                <a:gd name="connsiteX394" fmla="*/ 863918 w 1581149"/>
                <a:gd name="connsiteY394" fmla="*/ 328512 h 1022884"/>
                <a:gd name="connsiteX395" fmla="*/ 863918 w 1581149"/>
                <a:gd name="connsiteY395" fmla="*/ 582829 h 1022884"/>
                <a:gd name="connsiteX396" fmla="*/ 895350 w 1581149"/>
                <a:gd name="connsiteY396" fmla="*/ 649504 h 1022884"/>
                <a:gd name="connsiteX397" fmla="*/ 902970 w 1581149"/>
                <a:gd name="connsiteY397" fmla="*/ 618072 h 1022884"/>
                <a:gd name="connsiteX398" fmla="*/ 895350 w 1581149"/>
                <a:gd name="connsiteY398" fmla="*/ 649504 h 1022884"/>
                <a:gd name="connsiteX399" fmla="*/ 919163 w 1581149"/>
                <a:gd name="connsiteY399" fmla="*/ 649504 h 1022884"/>
                <a:gd name="connsiteX400" fmla="*/ 910590 w 1581149"/>
                <a:gd name="connsiteY400" fmla="*/ 641884 h 1022884"/>
                <a:gd name="connsiteX401" fmla="*/ 919163 w 1581149"/>
                <a:gd name="connsiteY401" fmla="*/ 619024 h 1022884"/>
                <a:gd name="connsiteX402" fmla="*/ 919163 w 1581149"/>
                <a:gd name="connsiteY402" fmla="*/ 649504 h 1022884"/>
                <a:gd name="connsiteX403" fmla="*/ 932498 w 1581149"/>
                <a:gd name="connsiteY403" fmla="*/ 643789 h 1022884"/>
                <a:gd name="connsiteX404" fmla="*/ 928688 w 1581149"/>
                <a:gd name="connsiteY404" fmla="*/ 650457 h 1022884"/>
                <a:gd name="connsiteX405" fmla="*/ 923925 w 1581149"/>
                <a:gd name="connsiteY405" fmla="*/ 643789 h 1022884"/>
                <a:gd name="connsiteX406" fmla="*/ 923925 w 1581149"/>
                <a:gd name="connsiteY406" fmla="*/ 623787 h 1022884"/>
                <a:gd name="connsiteX407" fmla="*/ 928688 w 1581149"/>
                <a:gd name="connsiteY407" fmla="*/ 617119 h 1022884"/>
                <a:gd name="connsiteX408" fmla="*/ 931545 w 1581149"/>
                <a:gd name="connsiteY408" fmla="*/ 619024 h 1022884"/>
                <a:gd name="connsiteX409" fmla="*/ 932498 w 1581149"/>
                <a:gd name="connsiteY409" fmla="*/ 643789 h 1022884"/>
                <a:gd name="connsiteX410" fmla="*/ 947738 w 1581149"/>
                <a:gd name="connsiteY410" fmla="*/ 645694 h 1022884"/>
                <a:gd name="connsiteX411" fmla="*/ 942975 w 1581149"/>
                <a:gd name="connsiteY411" fmla="*/ 650457 h 1022884"/>
                <a:gd name="connsiteX412" fmla="*/ 939165 w 1581149"/>
                <a:gd name="connsiteY412" fmla="*/ 645694 h 1022884"/>
                <a:gd name="connsiteX413" fmla="*/ 939165 w 1581149"/>
                <a:gd name="connsiteY413" fmla="*/ 634264 h 1022884"/>
                <a:gd name="connsiteX414" fmla="*/ 939165 w 1581149"/>
                <a:gd name="connsiteY414" fmla="*/ 634264 h 1022884"/>
                <a:gd name="connsiteX415" fmla="*/ 939165 w 1581149"/>
                <a:gd name="connsiteY415" fmla="*/ 622834 h 1022884"/>
                <a:gd name="connsiteX416" fmla="*/ 942975 w 1581149"/>
                <a:gd name="connsiteY416" fmla="*/ 617119 h 1022884"/>
                <a:gd name="connsiteX417" fmla="*/ 946785 w 1581149"/>
                <a:gd name="connsiteY417" fmla="*/ 621882 h 1022884"/>
                <a:gd name="connsiteX418" fmla="*/ 947738 w 1581149"/>
                <a:gd name="connsiteY418" fmla="*/ 645694 h 1022884"/>
                <a:gd name="connsiteX419" fmla="*/ 962978 w 1581149"/>
                <a:gd name="connsiteY419" fmla="*/ 645694 h 1022884"/>
                <a:gd name="connsiteX420" fmla="*/ 959168 w 1581149"/>
                <a:gd name="connsiteY420" fmla="*/ 650457 h 1022884"/>
                <a:gd name="connsiteX421" fmla="*/ 955358 w 1581149"/>
                <a:gd name="connsiteY421" fmla="*/ 646647 h 1022884"/>
                <a:gd name="connsiteX422" fmla="*/ 955358 w 1581149"/>
                <a:gd name="connsiteY422" fmla="*/ 621882 h 1022884"/>
                <a:gd name="connsiteX423" fmla="*/ 963930 w 1581149"/>
                <a:gd name="connsiteY423" fmla="*/ 616167 h 1022884"/>
                <a:gd name="connsiteX424" fmla="*/ 962978 w 1581149"/>
                <a:gd name="connsiteY424" fmla="*/ 645694 h 1022884"/>
                <a:gd name="connsiteX425" fmla="*/ 978218 w 1581149"/>
                <a:gd name="connsiteY425" fmla="*/ 649504 h 1022884"/>
                <a:gd name="connsiteX426" fmla="*/ 968693 w 1581149"/>
                <a:gd name="connsiteY426" fmla="*/ 639979 h 1022884"/>
                <a:gd name="connsiteX427" fmla="*/ 978218 w 1581149"/>
                <a:gd name="connsiteY427" fmla="*/ 619024 h 1022884"/>
                <a:gd name="connsiteX428" fmla="*/ 978218 w 1581149"/>
                <a:gd name="connsiteY428" fmla="*/ 649504 h 1022884"/>
                <a:gd name="connsiteX429" fmla="*/ 991553 w 1581149"/>
                <a:gd name="connsiteY429" fmla="*/ 649504 h 1022884"/>
                <a:gd name="connsiteX430" fmla="*/ 983933 w 1581149"/>
                <a:gd name="connsiteY430" fmla="*/ 619024 h 1022884"/>
                <a:gd name="connsiteX431" fmla="*/ 991553 w 1581149"/>
                <a:gd name="connsiteY431" fmla="*/ 649504 h 1022884"/>
                <a:gd name="connsiteX432" fmla="*/ 998220 w 1581149"/>
                <a:gd name="connsiteY432" fmla="*/ 649504 h 1022884"/>
                <a:gd name="connsiteX433" fmla="*/ 998220 w 1581149"/>
                <a:gd name="connsiteY433" fmla="*/ 619024 h 1022884"/>
                <a:gd name="connsiteX434" fmla="*/ 1002983 w 1581149"/>
                <a:gd name="connsiteY434" fmla="*/ 618072 h 1022884"/>
                <a:gd name="connsiteX435" fmla="*/ 1007745 w 1581149"/>
                <a:gd name="connsiteY435" fmla="*/ 619024 h 1022884"/>
                <a:gd name="connsiteX436" fmla="*/ 1007745 w 1581149"/>
                <a:gd name="connsiteY436" fmla="*/ 643789 h 1022884"/>
                <a:gd name="connsiteX437" fmla="*/ 998220 w 1581149"/>
                <a:gd name="connsiteY437" fmla="*/ 649504 h 1022884"/>
                <a:gd name="connsiteX438" fmla="*/ 1022033 w 1581149"/>
                <a:gd name="connsiteY438" fmla="*/ 645694 h 1022884"/>
                <a:gd name="connsiteX439" fmla="*/ 1018223 w 1581149"/>
                <a:gd name="connsiteY439" fmla="*/ 649504 h 1022884"/>
                <a:gd name="connsiteX440" fmla="*/ 1013460 w 1581149"/>
                <a:gd name="connsiteY440" fmla="*/ 644742 h 1022884"/>
                <a:gd name="connsiteX441" fmla="*/ 1013460 w 1581149"/>
                <a:gd name="connsiteY441" fmla="*/ 614262 h 1022884"/>
                <a:gd name="connsiteX442" fmla="*/ 1022033 w 1581149"/>
                <a:gd name="connsiteY442" fmla="*/ 621882 h 1022884"/>
                <a:gd name="connsiteX443" fmla="*/ 1022033 w 1581149"/>
                <a:gd name="connsiteY443" fmla="*/ 645694 h 1022884"/>
                <a:gd name="connsiteX444" fmla="*/ 1025843 w 1581149"/>
                <a:gd name="connsiteY444" fmla="*/ 595212 h 1022884"/>
                <a:gd name="connsiteX445" fmla="*/ 1025843 w 1581149"/>
                <a:gd name="connsiteY445" fmla="*/ 595212 h 1022884"/>
                <a:gd name="connsiteX446" fmla="*/ 1025843 w 1581149"/>
                <a:gd name="connsiteY446" fmla="*/ 184684 h 1022884"/>
                <a:gd name="connsiteX447" fmla="*/ 1025843 w 1581149"/>
                <a:gd name="connsiteY447" fmla="*/ 184684 h 1022884"/>
                <a:gd name="connsiteX448" fmla="*/ 1025843 w 1581149"/>
                <a:gd name="connsiteY448" fmla="*/ 595212 h 1022884"/>
                <a:gd name="connsiteX449" fmla="*/ 1088708 w 1581149"/>
                <a:gd name="connsiteY449" fmla="*/ 203734 h 1022884"/>
                <a:gd name="connsiteX450" fmla="*/ 1099185 w 1581149"/>
                <a:gd name="connsiteY450" fmla="*/ 203734 h 1022884"/>
                <a:gd name="connsiteX451" fmla="*/ 1099185 w 1581149"/>
                <a:gd name="connsiteY451" fmla="*/ 226594 h 1022884"/>
                <a:gd name="connsiteX452" fmla="*/ 1088708 w 1581149"/>
                <a:gd name="connsiteY452" fmla="*/ 226594 h 1022884"/>
                <a:gd name="connsiteX453" fmla="*/ 1088708 w 1581149"/>
                <a:gd name="connsiteY453" fmla="*/ 203734 h 1022884"/>
                <a:gd name="connsiteX454" fmla="*/ 1070610 w 1581149"/>
                <a:gd name="connsiteY454" fmla="*/ 203734 h 1022884"/>
                <a:gd name="connsiteX455" fmla="*/ 1080135 w 1581149"/>
                <a:gd name="connsiteY455" fmla="*/ 203734 h 1022884"/>
                <a:gd name="connsiteX456" fmla="*/ 1080135 w 1581149"/>
                <a:gd name="connsiteY456" fmla="*/ 225642 h 1022884"/>
                <a:gd name="connsiteX457" fmla="*/ 1071563 w 1581149"/>
                <a:gd name="connsiteY457" fmla="*/ 229452 h 1022884"/>
                <a:gd name="connsiteX458" fmla="*/ 1070610 w 1581149"/>
                <a:gd name="connsiteY458" fmla="*/ 203734 h 1022884"/>
                <a:gd name="connsiteX459" fmla="*/ 1052513 w 1581149"/>
                <a:gd name="connsiteY459" fmla="*/ 202782 h 1022884"/>
                <a:gd name="connsiteX460" fmla="*/ 1061085 w 1581149"/>
                <a:gd name="connsiteY460" fmla="*/ 202782 h 1022884"/>
                <a:gd name="connsiteX461" fmla="*/ 1052513 w 1581149"/>
                <a:gd name="connsiteY461" fmla="*/ 226594 h 1022884"/>
                <a:gd name="connsiteX462" fmla="*/ 1052513 w 1581149"/>
                <a:gd name="connsiteY462" fmla="*/ 202782 h 1022884"/>
                <a:gd name="connsiteX463" fmla="*/ 1034415 w 1581149"/>
                <a:gd name="connsiteY463" fmla="*/ 202782 h 1022884"/>
                <a:gd name="connsiteX464" fmla="*/ 1043940 w 1581149"/>
                <a:gd name="connsiteY464" fmla="*/ 202782 h 1022884"/>
                <a:gd name="connsiteX465" fmla="*/ 1043940 w 1581149"/>
                <a:gd name="connsiteY465" fmla="*/ 226594 h 1022884"/>
                <a:gd name="connsiteX466" fmla="*/ 1034415 w 1581149"/>
                <a:gd name="connsiteY466" fmla="*/ 226594 h 1022884"/>
                <a:gd name="connsiteX467" fmla="*/ 1034415 w 1581149"/>
                <a:gd name="connsiteY467" fmla="*/ 202782 h 1022884"/>
                <a:gd name="connsiteX468" fmla="*/ 1107758 w 1581149"/>
                <a:gd name="connsiteY468" fmla="*/ 433287 h 1022884"/>
                <a:gd name="connsiteX469" fmla="*/ 1033463 w 1581149"/>
                <a:gd name="connsiteY469" fmla="*/ 431382 h 1022884"/>
                <a:gd name="connsiteX470" fmla="*/ 1033463 w 1581149"/>
                <a:gd name="connsiteY470" fmla="*/ 427572 h 1022884"/>
                <a:gd name="connsiteX471" fmla="*/ 1118235 w 1581149"/>
                <a:gd name="connsiteY471" fmla="*/ 427572 h 1022884"/>
                <a:gd name="connsiteX472" fmla="*/ 1119188 w 1581149"/>
                <a:gd name="connsiteY472" fmla="*/ 431382 h 1022884"/>
                <a:gd name="connsiteX473" fmla="*/ 1107758 w 1581149"/>
                <a:gd name="connsiteY473" fmla="*/ 433287 h 10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Lst>
              <a:rect l="l" t="t" r="r" b="b"/>
              <a:pathLst>
                <a:path w="1581149" h="1022884">
                  <a:moveTo>
                    <a:pt x="1580198" y="482817"/>
                  </a:moveTo>
                  <a:cubicBezTo>
                    <a:pt x="1579245" y="482817"/>
                    <a:pt x="1578293" y="482817"/>
                    <a:pt x="1577340" y="482817"/>
                  </a:cubicBezTo>
                  <a:cubicBezTo>
                    <a:pt x="1577340" y="485674"/>
                    <a:pt x="1576388" y="488532"/>
                    <a:pt x="1576388" y="491389"/>
                  </a:cubicBezTo>
                  <a:cubicBezTo>
                    <a:pt x="1576388" y="493294"/>
                    <a:pt x="1576388" y="498057"/>
                    <a:pt x="1575435" y="498057"/>
                  </a:cubicBezTo>
                  <a:cubicBezTo>
                    <a:pt x="1564005" y="499009"/>
                    <a:pt x="1568768" y="508534"/>
                    <a:pt x="1566863" y="515202"/>
                  </a:cubicBezTo>
                  <a:cubicBezTo>
                    <a:pt x="1563053" y="516154"/>
                    <a:pt x="1559243" y="516154"/>
                    <a:pt x="1555433" y="517107"/>
                  </a:cubicBezTo>
                  <a:cubicBezTo>
                    <a:pt x="1553528" y="540919"/>
                    <a:pt x="1550670" y="565684"/>
                    <a:pt x="1548765" y="589497"/>
                  </a:cubicBezTo>
                  <a:cubicBezTo>
                    <a:pt x="1547813" y="589497"/>
                    <a:pt x="1547813" y="589497"/>
                    <a:pt x="1546860" y="590449"/>
                  </a:cubicBezTo>
                  <a:cubicBezTo>
                    <a:pt x="1545908" y="588544"/>
                    <a:pt x="1544955" y="585687"/>
                    <a:pt x="1544955" y="583782"/>
                  </a:cubicBezTo>
                  <a:cubicBezTo>
                    <a:pt x="1541145" y="560922"/>
                    <a:pt x="1537335" y="539014"/>
                    <a:pt x="1534478" y="516154"/>
                  </a:cubicBezTo>
                  <a:cubicBezTo>
                    <a:pt x="1533525" y="507582"/>
                    <a:pt x="1534478" y="499962"/>
                    <a:pt x="1534478" y="490437"/>
                  </a:cubicBezTo>
                  <a:cubicBezTo>
                    <a:pt x="1524953" y="490437"/>
                    <a:pt x="1516380" y="490437"/>
                    <a:pt x="1506855" y="490437"/>
                  </a:cubicBezTo>
                  <a:cubicBezTo>
                    <a:pt x="1506855" y="502819"/>
                    <a:pt x="1506855" y="515202"/>
                    <a:pt x="1506855" y="528537"/>
                  </a:cubicBezTo>
                  <a:cubicBezTo>
                    <a:pt x="1494473" y="528537"/>
                    <a:pt x="1483043" y="528537"/>
                    <a:pt x="1471613" y="528537"/>
                  </a:cubicBezTo>
                  <a:cubicBezTo>
                    <a:pt x="1469708" y="528537"/>
                    <a:pt x="1466850" y="525679"/>
                    <a:pt x="1465898" y="522822"/>
                  </a:cubicBezTo>
                  <a:cubicBezTo>
                    <a:pt x="1463040" y="516154"/>
                    <a:pt x="1460183" y="509487"/>
                    <a:pt x="1455420" y="500914"/>
                  </a:cubicBezTo>
                  <a:cubicBezTo>
                    <a:pt x="1451610" y="507582"/>
                    <a:pt x="1449705" y="513297"/>
                    <a:pt x="1445895" y="520917"/>
                  </a:cubicBezTo>
                  <a:cubicBezTo>
                    <a:pt x="1445895" y="515202"/>
                    <a:pt x="1444943" y="512344"/>
                    <a:pt x="1444943" y="509487"/>
                  </a:cubicBezTo>
                  <a:cubicBezTo>
                    <a:pt x="1444943" y="453289"/>
                    <a:pt x="1444943" y="397092"/>
                    <a:pt x="1444943" y="339942"/>
                  </a:cubicBezTo>
                  <a:cubicBezTo>
                    <a:pt x="1444943" y="331369"/>
                    <a:pt x="1438275" y="328512"/>
                    <a:pt x="1436370" y="323749"/>
                  </a:cubicBezTo>
                  <a:cubicBezTo>
                    <a:pt x="1432560" y="314224"/>
                    <a:pt x="1431608" y="301842"/>
                    <a:pt x="1431608" y="291364"/>
                  </a:cubicBezTo>
                  <a:cubicBezTo>
                    <a:pt x="1431608" y="282792"/>
                    <a:pt x="1428750" y="279934"/>
                    <a:pt x="1420178" y="279934"/>
                  </a:cubicBezTo>
                  <a:cubicBezTo>
                    <a:pt x="1404938" y="279934"/>
                    <a:pt x="1389698" y="279934"/>
                    <a:pt x="1374458" y="279934"/>
                  </a:cubicBezTo>
                  <a:cubicBezTo>
                    <a:pt x="1373505" y="283744"/>
                    <a:pt x="1373505" y="285649"/>
                    <a:pt x="1373505" y="288507"/>
                  </a:cubicBezTo>
                  <a:cubicBezTo>
                    <a:pt x="1371600" y="342799"/>
                    <a:pt x="1368743" y="396139"/>
                    <a:pt x="1366838" y="450432"/>
                  </a:cubicBezTo>
                  <a:cubicBezTo>
                    <a:pt x="1361123" y="449479"/>
                    <a:pt x="1359218" y="444717"/>
                    <a:pt x="1359218" y="437097"/>
                  </a:cubicBezTo>
                  <a:cubicBezTo>
                    <a:pt x="1359218" y="402807"/>
                    <a:pt x="1359218" y="369469"/>
                    <a:pt x="1359218" y="335179"/>
                  </a:cubicBezTo>
                  <a:cubicBezTo>
                    <a:pt x="1359218" y="316129"/>
                    <a:pt x="1359218" y="316129"/>
                    <a:pt x="1341120" y="316129"/>
                  </a:cubicBezTo>
                  <a:cubicBezTo>
                    <a:pt x="1336358" y="316129"/>
                    <a:pt x="1331595" y="316129"/>
                    <a:pt x="1325880" y="316129"/>
                  </a:cubicBezTo>
                  <a:cubicBezTo>
                    <a:pt x="1325880" y="299937"/>
                    <a:pt x="1325880" y="284697"/>
                    <a:pt x="1325880" y="269457"/>
                  </a:cubicBezTo>
                  <a:cubicBezTo>
                    <a:pt x="1325880" y="251359"/>
                    <a:pt x="1325880" y="251359"/>
                    <a:pt x="1308735" y="248502"/>
                  </a:cubicBezTo>
                  <a:cubicBezTo>
                    <a:pt x="1308735" y="244692"/>
                    <a:pt x="1307783" y="240882"/>
                    <a:pt x="1306830" y="235167"/>
                  </a:cubicBezTo>
                  <a:cubicBezTo>
                    <a:pt x="1297305" y="235167"/>
                    <a:pt x="1286828" y="235167"/>
                    <a:pt x="1276350" y="235167"/>
                  </a:cubicBezTo>
                  <a:cubicBezTo>
                    <a:pt x="1276350" y="207544"/>
                    <a:pt x="1276350" y="180874"/>
                    <a:pt x="1276350" y="152299"/>
                  </a:cubicBezTo>
                  <a:cubicBezTo>
                    <a:pt x="1267778" y="152299"/>
                    <a:pt x="1259205" y="151347"/>
                    <a:pt x="1250633" y="151347"/>
                  </a:cubicBezTo>
                  <a:cubicBezTo>
                    <a:pt x="1250633" y="127534"/>
                    <a:pt x="1250633" y="104674"/>
                    <a:pt x="1250633" y="81814"/>
                  </a:cubicBezTo>
                  <a:cubicBezTo>
                    <a:pt x="1250633" y="62764"/>
                    <a:pt x="1249680" y="42762"/>
                    <a:pt x="1250633" y="23712"/>
                  </a:cubicBezTo>
                  <a:cubicBezTo>
                    <a:pt x="1251585" y="12282"/>
                    <a:pt x="1246823" y="9424"/>
                    <a:pt x="1236345" y="9424"/>
                  </a:cubicBezTo>
                  <a:cubicBezTo>
                    <a:pt x="1226820" y="10377"/>
                    <a:pt x="1217295" y="9424"/>
                    <a:pt x="1207770" y="9424"/>
                  </a:cubicBezTo>
                  <a:cubicBezTo>
                    <a:pt x="1198245" y="9424"/>
                    <a:pt x="1198245" y="-1053"/>
                    <a:pt x="1200150" y="1804"/>
                  </a:cubicBezTo>
                  <a:cubicBezTo>
                    <a:pt x="1207770" y="-4863"/>
                    <a:pt x="1169670" y="8472"/>
                    <a:pt x="1168718" y="17044"/>
                  </a:cubicBezTo>
                  <a:cubicBezTo>
                    <a:pt x="1167765" y="24664"/>
                    <a:pt x="1167765" y="32284"/>
                    <a:pt x="1165860" y="38952"/>
                  </a:cubicBezTo>
                  <a:cubicBezTo>
                    <a:pt x="1158240" y="90387"/>
                    <a:pt x="1164908" y="142774"/>
                    <a:pt x="1158240" y="193257"/>
                  </a:cubicBezTo>
                  <a:cubicBezTo>
                    <a:pt x="1152525" y="232309"/>
                    <a:pt x="1155383" y="271362"/>
                    <a:pt x="1154430" y="309462"/>
                  </a:cubicBezTo>
                  <a:cubicBezTo>
                    <a:pt x="1152525" y="349467"/>
                    <a:pt x="1154430" y="388519"/>
                    <a:pt x="1154430" y="428524"/>
                  </a:cubicBezTo>
                  <a:cubicBezTo>
                    <a:pt x="1154430" y="443764"/>
                    <a:pt x="1154430" y="459004"/>
                    <a:pt x="1154430" y="474244"/>
                  </a:cubicBezTo>
                  <a:cubicBezTo>
                    <a:pt x="1153478" y="475197"/>
                    <a:pt x="1151573" y="476149"/>
                    <a:pt x="1150620" y="476149"/>
                  </a:cubicBezTo>
                  <a:cubicBezTo>
                    <a:pt x="1148715" y="474244"/>
                    <a:pt x="1145858" y="472339"/>
                    <a:pt x="1145858" y="469482"/>
                  </a:cubicBezTo>
                  <a:cubicBezTo>
                    <a:pt x="1144905" y="462814"/>
                    <a:pt x="1145858" y="456147"/>
                    <a:pt x="1145858" y="448527"/>
                  </a:cubicBezTo>
                  <a:cubicBezTo>
                    <a:pt x="1145858" y="443764"/>
                    <a:pt x="1148715" y="437097"/>
                    <a:pt x="1140143" y="434239"/>
                  </a:cubicBezTo>
                  <a:cubicBezTo>
                    <a:pt x="1139190" y="434239"/>
                    <a:pt x="1139190" y="428524"/>
                    <a:pt x="1139190" y="425667"/>
                  </a:cubicBezTo>
                  <a:cubicBezTo>
                    <a:pt x="1139190" y="406617"/>
                    <a:pt x="1139190" y="386614"/>
                    <a:pt x="1139190" y="367564"/>
                  </a:cubicBezTo>
                  <a:cubicBezTo>
                    <a:pt x="1134428" y="366612"/>
                    <a:pt x="1130618" y="366612"/>
                    <a:pt x="1124903" y="365659"/>
                  </a:cubicBezTo>
                  <a:cubicBezTo>
                    <a:pt x="1124903" y="318034"/>
                    <a:pt x="1124903" y="269457"/>
                    <a:pt x="1124903" y="220879"/>
                  </a:cubicBezTo>
                  <a:cubicBezTo>
                    <a:pt x="1118235" y="221832"/>
                    <a:pt x="1113473" y="221832"/>
                    <a:pt x="1107758" y="222784"/>
                  </a:cubicBezTo>
                  <a:cubicBezTo>
                    <a:pt x="1107758" y="214212"/>
                    <a:pt x="1107758" y="206592"/>
                    <a:pt x="1107758" y="198019"/>
                  </a:cubicBezTo>
                  <a:cubicBezTo>
                    <a:pt x="1113473" y="198019"/>
                    <a:pt x="1118235" y="198019"/>
                    <a:pt x="1124903" y="198019"/>
                  </a:cubicBezTo>
                  <a:cubicBezTo>
                    <a:pt x="1123950" y="184684"/>
                    <a:pt x="1128713" y="172302"/>
                    <a:pt x="1121093" y="158967"/>
                  </a:cubicBezTo>
                  <a:cubicBezTo>
                    <a:pt x="1111568" y="142774"/>
                    <a:pt x="1104900" y="124677"/>
                    <a:pt x="1097280" y="107532"/>
                  </a:cubicBezTo>
                  <a:cubicBezTo>
                    <a:pt x="1096328" y="104674"/>
                    <a:pt x="1094423" y="102769"/>
                    <a:pt x="1094423" y="99912"/>
                  </a:cubicBezTo>
                  <a:cubicBezTo>
                    <a:pt x="1096328" y="84672"/>
                    <a:pt x="1086803" y="83719"/>
                    <a:pt x="1076325" y="84672"/>
                  </a:cubicBezTo>
                  <a:cubicBezTo>
                    <a:pt x="1065848" y="85624"/>
                    <a:pt x="1053465" y="78957"/>
                    <a:pt x="1045845" y="95149"/>
                  </a:cubicBezTo>
                  <a:cubicBezTo>
                    <a:pt x="1042988" y="81814"/>
                    <a:pt x="1041083" y="70384"/>
                    <a:pt x="1039178" y="58954"/>
                  </a:cubicBezTo>
                  <a:cubicBezTo>
                    <a:pt x="1038225" y="53239"/>
                    <a:pt x="1037273" y="47524"/>
                    <a:pt x="1029653" y="47524"/>
                  </a:cubicBezTo>
                  <a:cubicBezTo>
                    <a:pt x="1022033" y="47524"/>
                    <a:pt x="1022033" y="53239"/>
                    <a:pt x="1021080" y="58002"/>
                  </a:cubicBezTo>
                  <a:cubicBezTo>
                    <a:pt x="1012508" y="100864"/>
                    <a:pt x="1003935" y="143727"/>
                    <a:pt x="1004888" y="187542"/>
                  </a:cubicBezTo>
                  <a:cubicBezTo>
                    <a:pt x="1004888" y="248502"/>
                    <a:pt x="1003935" y="310414"/>
                    <a:pt x="1002983" y="371374"/>
                  </a:cubicBezTo>
                  <a:cubicBezTo>
                    <a:pt x="1002983" y="379947"/>
                    <a:pt x="1003935" y="388519"/>
                    <a:pt x="1003935" y="396139"/>
                  </a:cubicBezTo>
                  <a:cubicBezTo>
                    <a:pt x="994410" y="398997"/>
                    <a:pt x="989648" y="398044"/>
                    <a:pt x="988695" y="388519"/>
                  </a:cubicBezTo>
                  <a:cubicBezTo>
                    <a:pt x="987743" y="379947"/>
                    <a:pt x="984885" y="370422"/>
                    <a:pt x="982980" y="361849"/>
                  </a:cubicBezTo>
                  <a:cubicBezTo>
                    <a:pt x="982028" y="358992"/>
                    <a:pt x="981075" y="357087"/>
                    <a:pt x="980123" y="354229"/>
                  </a:cubicBezTo>
                  <a:cubicBezTo>
                    <a:pt x="979170" y="354229"/>
                    <a:pt x="978218" y="354229"/>
                    <a:pt x="977265" y="354229"/>
                  </a:cubicBezTo>
                  <a:cubicBezTo>
                    <a:pt x="974408" y="367564"/>
                    <a:pt x="970598" y="381852"/>
                    <a:pt x="967740" y="396139"/>
                  </a:cubicBezTo>
                  <a:cubicBezTo>
                    <a:pt x="960120" y="396139"/>
                    <a:pt x="952500" y="396139"/>
                    <a:pt x="943928" y="396139"/>
                  </a:cubicBezTo>
                  <a:cubicBezTo>
                    <a:pt x="942975" y="402807"/>
                    <a:pt x="942975" y="408522"/>
                    <a:pt x="942975" y="414237"/>
                  </a:cubicBezTo>
                  <a:cubicBezTo>
                    <a:pt x="938213" y="414237"/>
                    <a:pt x="934403" y="414237"/>
                    <a:pt x="931545" y="414237"/>
                  </a:cubicBezTo>
                  <a:cubicBezTo>
                    <a:pt x="927735" y="401854"/>
                    <a:pt x="924878" y="390424"/>
                    <a:pt x="921068" y="378994"/>
                  </a:cubicBezTo>
                  <a:cubicBezTo>
                    <a:pt x="920115" y="375184"/>
                    <a:pt x="915353" y="373279"/>
                    <a:pt x="913448" y="369469"/>
                  </a:cubicBezTo>
                  <a:cubicBezTo>
                    <a:pt x="911543" y="366612"/>
                    <a:pt x="909638" y="362802"/>
                    <a:pt x="909638" y="359944"/>
                  </a:cubicBezTo>
                  <a:cubicBezTo>
                    <a:pt x="909638" y="339942"/>
                    <a:pt x="910590" y="319939"/>
                    <a:pt x="909638" y="298984"/>
                  </a:cubicBezTo>
                  <a:cubicBezTo>
                    <a:pt x="908685" y="276124"/>
                    <a:pt x="906780" y="253264"/>
                    <a:pt x="904875" y="229452"/>
                  </a:cubicBezTo>
                  <a:cubicBezTo>
                    <a:pt x="904875" y="227547"/>
                    <a:pt x="902970" y="223737"/>
                    <a:pt x="901065" y="223737"/>
                  </a:cubicBezTo>
                  <a:cubicBezTo>
                    <a:pt x="882015" y="222784"/>
                    <a:pt x="867728" y="232309"/>
                    <a:pt x="866775" y="251359"/>
                  </a:cubicBezTo>
                  <a:cubicBezTo>
                    <a:pt x="866775" y="256122"/>
                    <a:pt x="867728" y="260884"/>
                    <a:pt x="865823" y="266599"/>
                  </a:cubicBezTo>
                  <a:cubicBezTo>
                    <a:pt x="864870" y="263742"/>
                    <a:pt x="863918" y="260884"/>
                    <a:pt x="863918" y="258027"/>
                  </a:cubicBezTo>
                  <a:cubicBezTo>
                    <a:pt x="863918" y="223737"/>
                    <a:pt x="863918" y="190399"/>
                    <a:pt x="863918" y="156109"/>
                  </a:cubicBezTo>
                  <a:cubicBezTo>
                    <a:pt x="863918" y="138964"/>
                    <a:pt x="861060" y="121819"/>
                    <a:pt x="859155" y="104674"/>
                  </a:cubicBezTo>
                  <a:cubicBezTo>
                    <a:pt x="848678" y="100864"/>
                    <a:pt x="857250" y="86577"/>
                    <a:pt x="845820" y="82767"/>
                  </a:cubicBezTo>
                  <a:cubicBezTo>
                    <a:pt x="843915" y="81814"/>
                    <a:pt x="843915" y="76099"/>
                    <a:pt x="843915" y="72289"/>
                  </a:cubicBezTo>
                  <a:cubicBezTo>
                    <a:pt x="844868" y="61812"/>
                    <a:pt x="839153" y="58954"/>
                    <a:pt x="829628" y="58002"/>
                  </a:cubicBezTo>
                  <a:cubicBezTo>
                    <a:pt x="828675" y="60859"/>
                    <a:pt x="828675" y="63717"/>
                    <a:pt x="827723" y="66574"/>
                  </a:cubicBezTo>
                  <a:cubicBezTo>
                    <a:pt x="823913" y="84672"/>
                    <a:pt x="820103" y="102769"/>
                    <a:pt x="817245" y="121819"/>
                  </a:cubicBezTo>
                  <a:cubicBezTo>
                    <a:pt x="815340" y="133249"/>
                    <a:pt x="813435" y="145632"/>
                    <a:pt x="813435" y="158014"/>
                  </a:cubicBezTo>
                  <a:cubicBezTo>
                    <a:pt x="813435" y="199924"/>
                    <a:pt x="813435" y="241834"/>
                    <a:pt x="813435" y="285649"/>
                  </a:cubicBezTo>
                  <a:cubicBezTo>
                    <a:pt x="797243" y="285649"/>
                    <a:pt x="782003" y="286602"/>
                    <a:pt x="766763" y="285649"/>
                  </a:cubicBezTo>
                  <a:cubicBezTo>
                    <a:pt x="755333" y="284697"/>
                    <a:pt x="751523" y="288507"/>
                    <a:pt x="752475" y="299937"/>
                  </a:cubicBezTo>
                  <a:cubicBezTo>
                    <a:pt x="753428" y="312319"/>
                    <a:pt x="752475" y="324702"/>
                    <a:pt x="752475" y="339942"/>
                  </a:cubicBezTo>
                  <a:cubicBezTo>
                    <a:pt x="745808" y="339942"/>
                    <a:pt x="739140" y="338989"/>
                    <a:pt x="733425" y="339942"/>
                  </a:cubicBezTo>
                  <a:cubicBezTo>
                    <a:pt x="730568" y="340894"/>
                    <a:pt x="726758" y="344704"/>
                    <a:pt x="724853" y="347562"/>
                  </a:cubicBezTo>
                  <a:cubicBezTo>
                    <a:pt x="723900" y="350419"/>
                    <a:pt x="724853" y="355182"/>
                    <a:pt x="724853" y="358992"/>
                  </a:cubicBezTo>
                  <a:cubicBezTo>
                    <a:pt x="724853" y="518059"/>
                    <a:pt x="724853" y="677127"/>
                    <a:pt x="724853" y="837147"/>
                  </a:cubicBezTo>
                  <a:cubicBezTo>
                    <a:pt x="724853" y="839052"/>
                    <a:pt x="724853" y="840004"/>
                    <a:pt x="724853" y="841909"/>
                  </a:cubicBezTo>
                  <a:cubicBezTo>
                    <a:pt x="723900" y="841909"/>
                    <a:pt x="722948" y="841909"/>
                    <a:pt x="721995" y="841909"/>
                  </a:cubicBezTo>
                  <a:cubicBezTo>
                    <a:pt x="721995" y="835242"/>
                    <a:pt x="721995" y="829527"/>
                    <a:pt x="721995" y="822859"/>
                  </a:cubicBezTo>
                  <a:cubicBezTo>
                    <a:pt x="721995" y="816192"/>
                    <a:pt x="721995" y="809524"/>
                    <a:pt x="711518" y="811429"/>
                  </a:cubicBezTo>
                  <a:cubicBezTo>
                    <a:pt x="711518" y="806667"/>
                    <a:pt x="711518" y="802857"/>
                    <a:pt x="711518" y="799047"/>
                  </a:cubicBezTo>
                  <a:cubicBezTo>
                    <a:pt x="711518" y="722847"/>
                    <a:pt x="711518" y="647599"/>
                    <a:pt x="711518" y="571399"/>
                  </a:cubicBezTo>
                  <a:cubicBezTo>
                    <a:pt x="711518" y="543777"/>
                    <a:pt x="708660" y="517107"/>
                    <a:pt x="707708" y="488532"/>
                  </a:cubicBezTo>
                  <a:cubicBezTo>
                    <a:pt x="703898" y="487579"/>
                    <a:pt x="700088" y="487579"/>
                    <a:pt x="696278" y="486627"/>
                  </a:cubicBezTo>
                  <a:cubicBezTo>
                    <a:pt x="696278" y="485674"/>
                    <a:pt x="695325" y="485674"/>
                    <a:pt x="695325" y="484722"/>
                  </a:cubicBezTo>
                  <a:cubicBezTo>
                    <a:pt x="694373" y="479959"/>
                    <a:pt x="693420" y="474244"/>
                    <a:pt x="691515" y="469482"/>
                  </a:cubicBezTo>
                  <a:cubicBezTo>
                    <a:pt x="689610" y="473292"/>
                    <a:pt x="687705" y="479007"/>
                    <a:pt x="684848" y="481864"/>
                  </a:cubicBezTo>
                  <a:cubicBezTo>
                    <a:pt x="673418" y="495199"/>
                    <a:pt x="680085" y="511392"/>
                    <a:pt x="677228" y="525679"/>
                  </a:cubicBezTo>
                  <a:cubicBezTo>
                    <a:pt x="676275" y="525679"/>
                    <a:pt x="674370" y="525679"/>
                    <a:pt x="673418" y="525679"/>
                  </a:cubicBezTo>
                  <a:cubicBezTo>
                    <a:pt x="672465" y="499962"/>
                    <a:pt x="670560" y="474244"/>
                    <a:pt x="669608" y="448527"/>
                  </a:cubicBezTo>
                  <a:cubicBezTo>
                    <a:pt x="662940" y="446622"/>
                    <a:pt x="657225" y="443764"/>
                    <a:pt x="657225" y="455194"/>
                  </a:cubicBezTo>
                  <a:cubicBezTo>
                    <a:pt x="657225" y="474244"/>
                    <a:pt x="656273" y="493294"/>
                    <a:pt x="655320" y="513297"/>
                  </a:cubicBezTo>
                  <a:cubicBezTo>
                    <a:pt x="655320" y="517107"/>
                    <a:pt x="655320" y="521869"/>
                    <a:pt x="655320" y="525679"/>
                  </a:cubicBezTo>
                  <a:cubicBezTo>
                    <a:pt x="654368" y="525679"/>
                    <a:pt x="652463" y="526632"/>
                    <a:pt x="651510" y="526632"/>
                  </a:cubicBezTo>
                  <a:cubicBezTo>
                    <a:pt x="650558" y="523774"/>
                    <a:pt x="649605" y="520917"/>
                    <a:pt x="649605" y="517107"/>
                  </a:cubicBezTo>
                  <a:cubicBezTo>
                    <a:pt x="649605" y="485674"/>
                    <a:pt x="649605" y="454242"/>
                    <a:pt x="649605" y="423762"/>
                  </a:cubicBezTo>
                  <a:cubicBezTo>
                    <a:pt x="649605" y="419952"/>
                    <a:pt x="649605" y="415189"/>
                    <a:pt x="649605" y="409474"/>
                  </a:cubicBezTo>
                  <a:cubicBezTo>
                    <a:pt x="630555" y="409474"/>
                    <a:pt x="613410" y="409474"/>
                    <a:pt x="595313" y="409474"/>
                  </a:cubicBezTo>
                  <a:cubicBezTo>
                    <a:pt x="571500" y="409474"/>
                    <a:pt x="571500" y="409474"/>
                    <a:pt x="571500" y="432334"/>
                  </a:cubicBezTo>
                  <a:cubicBezTo>
                    <a:pt x="571500" y="443764"/>
                    <a:pt x="571500" y="456147"/>
                    <a:pt x="568643" y="468529"/>
                  </a:cubicBezTo>
                  <a:cubicBezTo>
                    <a:pt x="567690" y="464719"/>
                    <a:pt x="564833" y="461862"/>
                    <a:pt x="564833" y="458052"/>
                  </a:cubicBezTo>
                  <a:cubicBezTo>
                    <a:pt x="564833" y="385662"/>
                    <a:pt x="564833" y="315177"/>
                    <a:pt x="564833" y="244692"/>
                  </a:cubicBezTo>
                  <a:cubicBezTo>
                    <a:pt x="564833" y="218974"/>
                    <a:pt x="564833" y="193257"/>
                    <a:pt x="564833" y="168492"/>
                  </a:cubicBezTo>
                  <a:cubicBezTo>
                    <a:pt x="564833" y="159919"/>
                    <a:pt x="561975" y="154204"/>
                    <a:pt x="555308" y="149442"/>
                  </a:cubicBezTo>
                  <a:cubicBezTo>
                    <a:pt x="548640" y="145632"/>
                    <a:pt x="542925" y="140869"/>
                    <a:pt x="537210" y="135154"/>
                  </a:cubicBezTo>
                  <a:cubicBezTo>
                    <a:pt x="534353" y="132297"/>
                    <a:pt x="531495" y="127534"/>
                    <a:pt x="532448" y="123724"/>
                  </a:cubicBezTo>
                  <a:cubicBezTo>
                    <a:pt x="535305" y="110389"/>
                    <a:pt x="524828" y="99912"/>
                    <a:pt x="519113" y="96102"/>
                  </a:cubicBezTo>
                  <a:cubicBezTo>
                    <a:pt x="508635" y="90387"/>
                    <a:pt x="512445" y="82767"/>
                    <a:pt x="511493" y="76099"/>
                  </a:cubicBezTo>
                  <a:cubicBezTo>
                    <a:pt x="510540" y="69432"/>
                    <a:pt x="511493" y="62764"/>
                    <a:pt x="501968" y="60859"/>
                  </a:cubicBezTo>
                  <a:cubicBezTo>
                    <a:pt x="501968" y="64669"/>
                    <a:pt x="501015" y="68479"/>
                    <a:pt x="501015" y="71337"/>
                  </a:cubicBezTo>
                  <a:cubicBezTo>
                    <a:pt x="501968" y="80862"/>
                    <a:pt x="501015" y="88482"/>
                    <a:pt x="487680" y="87529"/>
                  </a:cubicBezTo>
                  <a:cubicBezTo>
                    <a:pt x="485775" y="87529"/>
                    <a:pt x="482918" y="92292"/>
                    <a:pt x="479108" y="97054"/>
                  </a:cubicBezTo>
                  <a:cubicBezTo>
                    <a:pt x="457200" y="98007"/>
                    <a:pt x="462915" y="118009"/>
                    <a:pt x="461963" y="133249"/>
                  </a:cubicBezTo>
                  <a:cubicBezTo>
                    <a:pt x="460058" y="134202"/>
                    <a:pt x="458153" y="134202"/>
                    <a:pt x="457200" y="134202"/>
                  </a:cubicBezTo>
                  <a:cubicBezTo>
                    <a:pt x="437198" y="135154"/>
                    <a:pt x="437198" y="135154"/>
                    <a:pt x="437198" y="154204"/>
                  </a:cubicBezTo>
                  <a:cubicBezTo>
                    <a:pt x="437198" y="244692"/>
                    <a:pt x="437198" y="335179"/>
                    <a:pt x="437198" y="424714"/>
                  </a:cubicBezTo>
                  <a:cubicBezTo>
                    <a:pt x="437198" y="446622"/>
                    <a:pt x="437198" y="469482"/>
                    <a:pt x="437198" y="492342"/>
                  </a:cubicBezTo>
                  <a:cubicBezTo>
                    <a:pt x="430530" y="492342"/>
                    <a:pt x="426720" y="492342"/>
                    <a:pt x="421005" y="492342"/>
                  </a:cubicBezTo>
                  <a:cubicBezTo>
                    <a:pt x="421005" y="461862"/>
                    <a:pt x="421005" y="430429"/>
                    <a:pt x="421005" y="399949"/>
                  </a:cubicBezTo>
                  <a:cubicBezTo>
                    <a:pt x="413385" y="399949"/>
                    <a:pt x="408623" y="399949"/>
                    <a:pt x="401955" y="399949"/>
                  </a:cubicBezTo>
                  <a:cubicBezTo>
                    <a:pt x="401955" y="413284"/>
                    <a:pt x="401955" y="425667"/>
                    <a:pt x="401955" y="438049"/>
                  </a:cubicBezTo>
                  <a:cubicBezTo>
                    <a:pt x="384810" y="443764"/>
                    <a:pt x="384810" y="443764"/>
                    <a:pt x="384810" y="460909"/>
                  </a:cubicBezTo>
                  <a:cubicBezTo>
                    <a:pt x="384810" y="472339"/>
                    <a:pt x="384810" y="482817"/>
                    <a:pt x="384810" y="495199"/>
                  </a:cubicBezTo>
                  <a:cubicBezTo>
                    <a:pt x="371475" y="495199"/>
                    <a:pt x="360045" y="495199"/>
                    <a:pt x="345758" y="495199"/>
                  </a:cubicBezTo>
                  <a:cubicBezTo>
                    <a:pt x="345758" y="508534"/>
                    <a:pt x="345758" y="521869"/>
                    <a:pt x="345758" y="534252"/>
                  </a:cubicBezTo>
                  <a:cubicBezTo>
                    <a:pt x="344805" y="534252"/>
                    <a:pt x="342900" y="534252"/>
                    <a:pt x="341948" y="534252"/>
                  </a:cubicBezTo>
                  <a:cubicBezTo>
                    <a:pt x="340043" y="477102"/>
                    <a:pt x="349568" y="419952"/>
                    <a:pt x="337185" y="360897"/>
                  </a:cubicBezTo>
                  <a:cubicBezTo>
                    <a:pt x="329565" y="360897"/>
                    <a:pt x="320040" y="360897"/>
                    <a:pt x="311468" y="360897"/>
                  </a:cubicBezTo>
                  <a:cubicBezTo>
                    <a:pt x="310515" y="360897"/>
                    <a:pt x="308610" y="361849"/>
                    <a:pt x="307658" y="362802"/>
                  </a:cubicBezTo>
                  <a:cubicBezTo>
                    <a:pt x="304800" y="364707"/>
                    <a:pt x="302895" y="366612"/>
                    <a:pt x="300038" y="368517"/>
                  </a:cubicBezTo>
                  <a:cubicBezTo>
                    <a:pt x="299085" y="364707"/>
                    <a:pt x="299085" y="361849"/>
                    <a:pt x="298133" y="358039"/>
                  </a:cubicBezTo>
                  <a:cubicBezTo>
                    <a:pt x="298133" y="357087"/>
                    <a:pt x="300038" y="354229"/>
                    <a:pt x="299085" y="354229"/>
                  </a:cubicBezTo>
                  <a:cubicBezTo>
                    <a:pt x="287655" y="342799"/>
                    <a:pt x="295275" y="328512"/>
                    <a:pt x="291465" y="316129"/>
                  </a:cubicBezTo>
                  <a:cubicBezTo>
                    <a:pt x="291465" y="315177"/>
                    <a:pt x="290513" y="315177"/>
                    <a:pt x="288608" y="314224"/>
                  </a:cubicBezTo>
                  <a:cubicBezTo>
                    <a:pt x="287655" y="317082"/>
                    <a:pt x="285750" y="319939"/>
                    <a:pt x="284798" y="322797"/>
                  </a:cubicBezTo>
                  <a:cubicBezTo>
                    <a:pt x="280988" y="322797"/>
                    <a:pt x="277178" y="322797"/>
                    <a:pt x="273368" y="322797"/>
                  </a:cubicBezTo>
                  <a:cubicBezTo>
                    <a:pt x="271463" y="319939"/>
                    <a:pt x="270510" y="317082"/>
                    <a:pt x="268605" y="312319"/>
                  </a:cubicBezTo>
                  <a:cubicBezTo>
                    <a:pt x="259080" y="326607"/>
                    <a:pt x="244793" y="317082"/>
                    <a:pt x="232410" y="321844"/>
                  </a:cubicBezTo>
                  <a:cubicBezTo>
                    <a:pt x="232410" y="333274"/>
                    <a:pt x="232410" y="345657"/>
                    <a:pt x="232410" y="359944"/>
                  </a:cubicBezTo>
                  <a:cubicBezTo>
                    <a:pt x="221933" y="359944"/>
                    <a:pt x="212408" y="359944"/>
                    <a:pt x="202883" y="359944"/>
                  </a:cubicBezTo>
                  <a:cubicBezTo>
                    <a:pt x="200025" y="359944"/>
                    <a:pt x="195263" y="360897"/>
                    <a:pt x="195263" y="362802"/>
                  </a:cubicBezTo>
                  <a:cubicBezTo>
                    <a:pt x="191453" y="371374"/>
                    <a:pt x="191453" y="381852"/>
                    <a:pt x="188595" y="391377"/>
                  </a:cubicBezTo>
                  <a:cubicBezTo>
                    <a:pt x="183833" y="407569"/>
                    <a:pt x="187643" y="425667"/>
                    <a:pt x="187643" y="444717"/>
                  </a:cubicBezTo>
                  <a:cubicBezTo>
                    <a:pt x="182880" y="444717"/>
                    <a:pt x="180023" y="444717"/>
                    <a:pt x="176213" y="445669"/>
                  </a:cubicBezTo>
                  <a:cubicBezTo>
                    <a:pt x="176213" y="416142"/>
                    <a:pt x="176213" y="387567"/>
                    <a:pt x="176213" y="358992"/>
                  </a:cubicBezTo>
                  <a:cubicBezTo>
                    <a:pt x="176213" y="329464"/>
                    <a:pt x="176213" y="299937"/>
                    <a:pt x="176213" y="269457"/>
                  </a:cubicBezTo>
                  <a:cubicBezTo>
                    <a:pt x="176213" y="263742"/>
                    <a:pt x="173355" y="256122"/>
                    <a:pt x="182880" y="252312"/>
                  </a:cubicBezTo>
                  <a:cubicBezTo>
                    <a:pt x="184785" y="251359"/>
                    <a:pt x="184785" y="239929"/>
                    <a:pt x="182880" y="234214"/>
                  </a:cubicBezTo>
                  <a:cubicBezTo>
                    <a:pt x="182880" y="232309"/>
                    <a:pt x="177165" y="230404"/>
                    <a:pt x="173355" y="228499"/>
                  </a:cubicBezTo>
                  <a:cubicBezTo>
                    <a:pt x="171450" y="227547"/>
                    <a:pt x="169545" y="227547"/>
                    <a:pt x="166688" y="227547"/>
                  </a:cubicBezTo>
                  <a:cubicBezTo>
                    <a:pt x="165735" y="223737"/>
                    <a:pt x="164783" y="220879"/>
                    <a:pt x="163830" y="216117"/>
                  </a:cubicBezTo>
                  <a:cubicBezTo>
                    <a:pt x="151448" y="216117"/>
                    <a:pt x="140018" y="216117"/>
                    <a:pt x="127635" y="216117"/>
                  </a:cubicBezTo>
                  <a:cubicBezTo>
                    <a:pt x="125730" y="203734"/>
                    <a:pt x="123825" y="193257"/>
                    <a:pt x="120968" y="178969"/>
                  </a:cubicBezTo>
                  <a:cubicBezTo>
                    <a:pt x="111443" y="191352"/>
                    <a:pt x="91440" y="191352"/>
                    <a:pt x="82868" y="181827"/>
                  </a:cubicBezTo>
                  <a:cubicBezTo>
                    <a:pt x="80963" y="179922"/>
                    <a:pt x="74295" y="179922"/>
                    <a:pt x="73343" y="180874"/>
                  </a:cubicBezTo>
                  <a:cubicBezTo>
                    <a:pt x="68580" y="187542"/>
                    <a:pt x="60960" y="193257"/>
                    <a:pt x="62865" y="203734"/>
                  </a:cubicBezTo>
                  <a:cubicBezTo>
                    <a:pt x="63818" y="208497"/>
                    <a:pt x="62865" y="213259"/>
                    <a:pt x="62865" y="218022"/>
                  </a:cubicBezTo>
                  <a:cubicBezTo>
                    <a:pt x="52388" y="218974"/>
                    <a:pt x="41910" y="218022"/>
                    <a:pt x="32385" y="219927"/>
                  </a:cubicBezTo>
                  <a:cubicBezTo>
                    <a:pt x="28575" y="220879"/>
                    <a:pt x="25718" y="226594"/>
                    <a:pt x="24765" y="231357"/>
                  </a:cubicBezTo>
                  <a:cubicBezTo>
                    <a:pt x="20955" y="232309"/>
                    <a:pt x="17145" y="232309"/>
                    <a:pt x="15240" y="232309"/>
                  </a:cubicBezTo>
                  <a:cubicBezTo>
                    <a:pt x="15240" y="293269"/>
                    <a:pt x="16193" y="353277"/>
                    <a:pt x="16193" y="413284"/>
                  </a:cubicBezTo>
                  <a:cubicBezTo>
                    <a:pt x="16193" y="474244"/>
                    <a:pt x="16193" y="535204"/>
                    <a:pt x="16193" y="596164"/>
                  </a:cubicBezTo>
                  <a:cubicBezTo>
                    <a:pt x="16193" y="625692"/>
                    <a:pt x="17145" y="655219"/>
                    <a:pt x="17145" y="684747"/>
                  </a:cubicBezTo>
                  <a:cubicBezTo>
                    <a:pt x="17145" y="688557"/>
                    <a:pt x="17145" y="692367"/>
                    <a:pt x="16193" y="696177"/>
                  </a:cubicBezTo>
                  <a:cubicBezTo>
                    <a:pt x="10478" y="696177"/>
                    <a:pt x="4763" y="696177"/>
                    <a:pt x="0" y="696177"/>
                  </a:cubicBezTo>
                  <a:cubicBezTo>
                    <a:pt x="2858" y="806667"/>
                    <a:pt x="2858" y="915252"/>
                    <a:pt x="2858" y="1022884"/>
                  </a:cubicBezTo>
                  <a:cubicBezTo>
                    <a:pt x="528638" y="1022884"/>
                    <a:pt x="1054418" y="1022884"/>
                    <a:pt x="1580198" y="1022884"/>
                  </a:cubicBezTo>
                  <a:cubicBezTo>
                    <a:pt x="1580198" y="1019074"/>
                    <a:pt x="1581150" y="1015264"/>
                    <a:pt x="1581150" y="1011454"/>
                  </a:cubicBezTo>
                  <a:cubicBezTo>
                    <a:pt x="1581150" y="839052"/>
                    <a:pt x="1581150" y="666649"/>
                    <a:pt x="1581150" y="493294"/>
                  </a:cubicBezTo>
                  <a:cubicBezTo>
                    <a:pt x="1581150" y="490437"/>
                    <a:pt x="1580198" y="486627"/>
                    <a:pt x="1580198" y="482817"/>
                  </a:cubicBezTo>
                  <a:close/>
                  <a:moveTo>
                    <a:pt x="277178" y="415189"/>
                  </a:moveTo>
                  <a:cubicBezTo>
                    <a:pt x="278130" y="415189"/>
                    <a:pt x="278130" y="415189"/>
                    <a:pt x="277178" y="415189"/>
                  </a:cubicBezTo>
                  <a:cubicBezTo>
                    <a:pt x="278130" y="446622"/>
                    <a:pt x="278130" y="478054"/>
                    <a:pt x="278130" y="509487"/>
                  </a:cubicBezTo>
                  <a:cubicBezTo>
                    <a:pt x="278130" y="509487"/>
                    <a:pt x="277178" y="509487"/>
                    <a:pt x="277178" y="509487"/>
                  </a:cubicBezTo>
                  <a:cubicBezTo>
                    <a:pt x="277178" y="478054"/>
                    <a:pt x="277178" y="446622"/>
                    <a:pt x="277178" y="415189"/>
                  </a:cubicBezTo>
                  <a:close/>
                  <a:moveTo>
                    <a:pt x="278130" y="854292"/>
                  </a:moveTo>
                  <a:cubicBezTo>
                    <a:pt x="278130" y="854292"/>
                    <a:pt x="278130" y="854292"/>
                    <a:pt x="278130" y="854292"/>
                  </a:cubicBezTo>
                  <a:cubicBezTo>
                    <a:pt x="277178" y="756184"/>
                    <a:pt x="277178" y="657124"/>
                    <a:pt x="277178" y="559017"/>
                  </a:cubicBezTo>
                  <a:cubicBezTo>
                    <a:pt x="277178" y="559017"/>
                    <a:pt x="278130" y="559017"/>
                    <a:pt x="278130" y="559017"/>
                  </a:cubicBezTo>
                  <a:cubicBezTo>
                    <a:pt x="278130" y="657124"/>
                    <a:pt x="278130" y="755232"/>
                    <a:pt x="278130" y="854292"/>
                  </a:cubicBezTo>
                  <a:close/>
                  <a:moveTo>
                    <a:pt x="404813" y="787617"/>
                  </a:moveTo>
                  <a:cubicBezTo>
                    <a:pt x="385763" y="787617"/>
                    <a:pt x="367665" y="787617"/>
                    <a:pt x="348615" y="787617"/>
                  </a:cubicBezTo>
                  <a:cubicBezTo>
                    <a:pt x="348615" y="786664"/>
                    <a:pt x="348615" y="785712"/>
                    <a:pt x="348615" y="784759"/>
                  </a:cubicBezTo>
                  <a:cubicBezTo>
                    <a:pt x="367665" y="784759"/>
                    <a:pt x="385763" y="784759"/>
                    <a:pt x="404813" y="784759"/>
                  </a:cubicBezTo>
                  <a:cubicBezTo>
                    <a:pt x="404813" y="786664"/>
                    <a:pt x="404813" y="786664"/>
                    <a:pt x="404813" y="787617"/>
                  </a:cubicBezTo>
                  <a:close/>
                  <a:moveTo>
                    <a:pt x="348615" y="759994"/>
                  </a:moveTo>
                  <a:cubicBezTo>
                    <a:pt x="366713" y="759994"/>
                    <a:pt x="385763" y="759994"/>
                    <a:pt x="403860" y="759994"/>
                  </a:cubicBezTo>
                  <a:cubicBezTo>
                    <a:pt x="403860" y="760947"/>
                    <a:pt x="403860" y="760947"/>
                    <a:pt x="403860" y="761899"/>
                  </a:cubicBezTo>
                  <a:cubicBezTo>
                    <a:pt x="385763" y="761899"/>
                    <a:pt x="366713" y="761899"/>
                    <a:pt x="348615" y="761899"/>
                  </a:cubicBezTo>
                  <a:cubicBezTo>
                    <a:pt x="348615" y="760947"/>
                    <a:pt x="348615" y="759994"/>
                    <a:pt x="348615" y="759994"/>
                  </a:cubicBezTo>
                  <a:close/>
                  <a:moveTo>
                    <a:pt x="404813" y="655219"/>
                  </a:moveTo>
                  <a:cubicBezTo>
                    <a:pt x="385763" y="655219"/>
                    <a:pt x="367665" y="655219"/>
                    <a:pt x="348615" y="655219"/>
                  </a:cubicBezTo>
                  <a:cubicBezTo>
                    <a:pt x="348615" y="654267"/>
                    <a:pt x="348615" y="653314"/>
                    <a:pt x="348615" y="652362"/>
                  </a:cubicBezTo>
                  <a:cubicBezTo>
                    <a:pt x="367665" y="652362"/>
                    <a:pt x="385763" y="652362"/>
                    <a:pt x="404813" y="652362"/>
                  </a:cubicBezTo>
                  <a:cubicBezTo>
                    <a:pt x="404813" y="654267"/>
                    <a:pt x="404813" y="655219"/>
                    <a:pt x="404813" y="655219"/>
                  </a:cubicBezTo>
                  <a:close/>
                  <a:moveTo>
                    <a:pt x="403860" y="706654"/>
                  </a:moveTo>
                  <a:cubicBezTo>
                    <a:pt x="403860" y="707607"/>
                    <a:pt x="403860" y="707607"/>
                    <a:pt x="403860" y="708559"/>
                  </a:cubicBezTo>
                  <a:cubicBezTo>
                    <a:pt x="385763" y="708559"/>
                    <a:pt x="366713" y="708559"/>
                    <a:pt x="348615" y="708559"/>
                  </a:cubicBezTo>
                  <a:cubicBezTo>
                    <a:pt x="348615" y="707607"/>
                    <a:pt x="348615" y="707607"/>
                    <a:pt x="348615" y="706654"/>
                  </a:cubicBezTo>
                  <a:cubicBezTo>
                    <a:pt x="367665" y="706654"/>
                    <a:pt x="385763" y="706654"/>
                    <a:pt x="403860" y="706654"/>
                  </a:cubicBezTo>
                  <a:close/>
                  <a:moveTo>
                    <a:pt x="348615" y="680937"/>
                  </a:moveTo>
                  <a:cubicBezTo>
                    <a:pt x="348615" y="679984"/>
                    <a:pt x="348615" y="679984"/>
                    <a:pt x="348615" y="679032"/>
                  </a:cubicBezTo>
                  <a:cubicBezTo>
                    <a:pt x="366713" y="679032"/>
                    <a:pt x="385763" y="679032"/>
                    <a:pt x="403860" y="679032"/>
                  </a:cubicBezTo>
                  <a:cubicBezTo>
                    <a:pt x="403860" y="679984"/>
                    <a:pt x="403860" y="679984"/>
                    <a:pt x="403860" y="680937"/>
                  </a:cubicBezTo>
                  <a:cubicBezTo>
                    <a:pt x="385763" y="680937"/>
                    <a:pt x="367665" y="680937"/>
                    <a:pt x="348615" y="680937"/>
                  </a:cubicBezTo>
                  <a:close/>
                  <a:moveTo>
                    <a:pt x="348615" y="549492"/>
                  </a:moveTo>
                  <a:cubicBezTo>
                    <a:pt x="367665" y="549492"/>
                    <a:pt x="385763" y="549492"/>
                    <a:pt x="404813" y="549492"/>
                  </a:cubicBezTo>
                  <a:cubicBezTo>
                    <a:pt x="404813" y="550444"/>
                    <a:pt x="404813" y="551397"/>
                    <a:pt x="404813" y="552349"/>
                  </a:cubicBezTo>
                  <a:cubicBezTo>
                    <a:pt x="385763" y="552349"/>
                    <a:pt x="367665" y="552349"/>
                    <a:pt x="348615" y="552349"/>
                  </a:cubicBezTo>
                  <a:cubicBezTo>
                    <a:pt x="348615" y="551397"/>
                    <a:pt x="348615" y="550444"/>
                    <a:pt x="348615" y="549492"/>
                  </a:cubicBezTo>
                  <a:close/>
                  <a:moveTo>
                    <a:pt x="404813" y="732372"/>
                  </a:moveTo>
                  <a:cubicBezTo>
                    <a:pt x="404813" y="733324"/>
                    <a:pt x="404813" y="735229"/>
                    <a:pt x="404813" y="736182"/>
                  </a:cubicBezTo>
                  <a:cubicBezTo>
                    <a:pt x="386715" y="736182"/>
                    <a:pt x="367665" y="736182"/>
                    <a:pt x="349568" y="736182"/>
                  </a:cubicBezTo>
                  <a:cubicBezTo>
                    <a:pt x="349568" y="735229"/>
                    <a:pt x="349568" y="733324"/>
                    <a:pt x="349568" y="732372"/>
                  </a:cubicBezTo>
                  <a:cubicBezTo>
                    <a:pt x="367665" y="732372"/>
                    <a:pt x="385763" y="732372"/>
                    <a:pt x="404813" y="732372"/>
                  </a:cubicBezTo>
                  <a:close/>
                  <a:moveTo>
                    <a:pt x="349568" y="861912"/>
                  </a:moveTo>
                  <a:cubicBezTo>
                    <a:pt x="367665" y="861912"/>
                    <a:pt x="386715" y="861912"/>
                    <a:pt x="404813" y="861912"/>
                  </a:cubicBezTo>
                  <a:cubicBezTo>
                    <a:pt x="402908" y="869532"/>
                    <a:pt x="401003" y="870484"/>
                    <a:pt x="357188" y="868579"/>
                  </a:cubicBezTo>
                  <a:cubicBezTo>
                    <a:pt x="354330" y="868579"/>
                    <a:pt x="351473" y="866674"/>
                    <a:pt x="348615" y="864769"/>
                  </a:cubicBezTo>
                  <a:cubicBezTo>
                    <a:pt x="348615" y="863817"/>
                    <a:pt x="348615" y="862864"/>
                    <a:pt x="349568" y="861912"/>
                  </a:cubicBezTo>
                  <a:close/>
                  <a:moveTo>
                    <a:pt x="348615" y="838099"/>
                  </a:moveTo>
                  <a:cubicBezTo>
                    <a:pt x="366713" y="838099"/>
                    <a:pt x="385763" y="838099"/>
                    <a:pt x="403860" y="838099"/>
                  </a:cubicBezTo>
                  <a:cubicBezTo>
                    <a:pt x="403860" y="839052"/>
                    <a:pt x="403860" y="840004"/>
                    <a:pt x="403860" y="840004"/>
                  </a:cubicBezTo>
                  <a:cubicBezTo>
                    <a:pt x="385763" y="840004"/>
                    <a:pt x="366713" y="840004"/>
                    <a:pt x="348615" y="840004"/>
                  </a:cubicBezTo>
                  <a:cubicBezTo>
                    <a:pt x="348615" y="840004"/>
                    <a:pt x="348615" y="839052"/>
                    <a:pt x="348615" y="838099"/>
                  </a:cubicBezTo>
                  <a:close/>
                  <a:moveTo>
                    <a:pt x="403860" y="891439"/>
                  </a:moveTo>
                  <a:cubicBezTo>
                    <a:pt x="385763" y="891439"/>
                    <a:pt x="366713" y="891439"/>
                    <a:pt x="348615" y="891439"/>
                  </a:cubicBezTo>
                  <a:cubicBezTo>
                    <a:pt x="348615" y="890487"/>
                    <a:pt x="348615" y="890487"/>
                    <a:pt x="348615" y="889534"/>
                  </a:cubicBezTo>
                  <a:cubicBezTo>
                    <a:pt x="366713" y="889534"/>
                    <a:pt x="385763" y="889534"/>
                    <a:pt x="403860" y="889534"/>
                  </a:cubicBezTo>
                  <a:cubicBezTo>
                    <a:pt x="403860" y="890487"/>
                    <a:pt x="403860" y="890487"/>
                    <a:pt x="403860" y="891439"/>
                  </a:cubicBezTo>
                  <a:close/>
                  <a:moveTo>
                    <a:pt x="404813" y="918109"/>
                  </a:moveTo>
                  <a:cubicBezTo>
                    <a:pt x="385763" y="918109"/>
                    <a:pt x="367665" y="918109"/>
                    <a:pt x="348615" y="918109"/>
                  </a:cubicBezTo>
                  <a:cubicBezTo>
                    <a:pt x="348615" y="917157"/>
                    <a:pt x="348615" y="916204"/>
                    <a:pt x="348615" y="915252"/>
                  </a:cubicBezTo>
                  <a:cubicBezTo>
                    <a:pt x="367665" y="915252"/>
                    <a:pt x="385763" y="915252"/>
                    <a:pt x="404813" y="915252"/>
                  </a:cubicBezTo>
                  <a:cubicBezTo>
                    <a:pt x="404813" y="916204"/>
                    <a:pt x="404813" y="917157"/>
                    <a:pt x="404813" y="918109"/>
                  </a:cubicBezTo>
                  <a:close/>
                  <a:moveTo>
                    <a:pt x="348615" y="814287"/>
                  </a:moveTo>
                  <a:cubicBezTo>
                    <a:pt x="348615" y="813334"/>
                    <a:pt x="348615" y="813334"/>
                    <a:pt x="348615" y="812382"/>
                  </a:cubicBezTo>
                  <a:cubicBezTo>
                    <a:pt x="367665" y="812382"/>
                    <a:pt x="385763" y="812382"/>
                    <a:pt x="404813" y="812382"/>
                  </a:cubicBezTo>
                  <a:cubicBezTo>
                    <a:pt x="404813" y="813334"/>
                    <a:pt x="404813" y="813334"/>
                    <a:pt x="404813" y="814287"/>
                  </a:cubicBezTo>
                  <a:cubicBezTo>
                    <a:pt x="386715" y="814287"/>
                    <a:pt x="367665" y="814287"/>
                    <a:pt x="348615" y="814287"/>
                  </a:cubicBezTo>
                  <a:close/>
                  <a:moveTo>
                    <a:pt x="465773" y="182779"/>
                  </a:moveTo>
                  <a:cubicBezTo>
                    <a:pt x="464820" y="183732"/>
                    <a:pt x="463868" y="183732"/>
                    <a:pt x="462915" y="184684"/>
                  </a:cubicBezTo>
                  <a:cubicBezTo>
                    <a:pt x="461010" y="181827"/>
                    <a:pt x="459105" y="178969"/>
                    <a:pt x="459105" y="176112"/>
                  </a:cubicBezTo>
                  <a:cubicBezTo>
                    <a:pt x="459105" y="173254"/>
                    <a:pt x="461963" y="170397"/>
                    <a:pt x="463868" y="168492"/>
                  </a:cubicBezTo>
                  <a:cubicBezTo>
                    <a:pt x="464820" y="169444"/>
                    <a:pt x="465773" y="169444"/>
                    <a:pt x="466725" y="170397"/>
                  </a:cubicBezTo>
                  <a:cubicBezTo>
                    <a:pt x="465773" y="173254"/>
                    <a:pt x="465773" y="178017"/>
                    <a:pt x="465773" y="182779"/>
                  </a:cubicBezTo>
                  <a:close/>
                  <a:moveTo>
                    <a:pt x="477203" y="182779"/>
                  </a:moveTo>
                  <a:cubicBezTo>
                    <a:pt x="476250" y="179922"/>
                    <a:pt x="473393" y="178017"/>
                    <a:pt x="473393" y="175159"/>
                  </a:cubicBezTo>
                  <a:cubicBezTo>
                    <a:pt x="473393" y="172302"/>
                    <a:pt x="476250" y="170397"/>
                    <a:pt x="477203" y="168492"/>
                  </a:cubicBezTo>
                  <a:cubicBezTo>
                    <a:pt x="479108" y="170397"/>
                    <a:pt x="481013" y="173254"/>
                    <a:pt x="482918" y="176112"/>
                  </a:cubicBezTo>
                  <a:cubicBezTo>
                    <a:pt x="481013" y="178969"/>
                    <a:pt x="479108" y="180874"/>
                    <a:pt x="477203" y="182779"/>
                  </a:cubicBezTo>
                  <a:close/>
                  <a:moveTo>
                    <a:pt x="488633" y="172302"/>
                  </a:moveTo>
                  <a:cubicBezTo>
                    <a:pt x="488633" y="170397"/>
                    <a:pt x="491490" y="169444"/>
                    <a:pt x="493395" y="167539"/>
                  </a:cubicBezTo>
                  <a:cubicBezTo>
                    <a:pt x="495300" y="172302"/>
                    <a:pt x="496253" y="176112"/>
                    <a:pt x="498158" y="181827"/>
                  </a:cubicBezTo>
                  <a:cubicBezTo>
                    <a:pt x="485775" y="184684"/>
                    <a:pt x="488633" y="177064"/>
                    <a:pt x="488633" y="172302"/>
                  </a:cubicBezTo>
                  <a:close/>
                  <a:moveTo>
                    <a:pt x="508635" y="182779"/>
                  </a:moveTo>
                  <a:cubicBezTo>
                    <a:pt x="507683" y="180874"/>
                    <a:pt x="504825" y="178017"/>
                    <a:pt x="504825" y="176112"/>
                  </a:cubicBezTo>
                  <a:cubicBezTo>
                    <a:pt x="504825" y="173254"/>
                    <a:pt x="507683" y="170397"/>
                    <a:pt x="508635" y="167539"/>
                  </a:cubicBezTo>
                  <a:cubicBezTo>
                    <a:pt x="510540" y="169444"/>
                    <a:pt x="511493" y="171349"/>
                    <a:pt x="513398" y="174207"/>
                  </a:cubicBezTo>
                  <a:cubicBezTo>
                    <a:pt x="511493" y="178017"/>
                    <a:pt x="509588" y="180874"/>
                    <a:pt x="508635" y="182779"/>
                  </a:cubicBezTo>
                  <a:close/>
                  <a:moveTo>
                    <a:pt x="659130" y="609499"/>
                  </a:moveTo>
                  <a:cubicBezTo>
                    <a:pt x="659130" y="609499"/>
                    <a:pt x="660083" y="609499"/>
                    <a:pt x="660083" y="609499"/>
                  </a:cubicBezTo>
                  <a:cubicBezTo>
                    <a:pt x="660083" y="655219"/>
                    <a:pt x="660083" y="700939"/>
                    <a:pt x="660083" y="746659"/>
                  </a:cubicBezTo>
                  <a:cubicBezTo>
                    <a:pt x="660083" y="746659"/>
                    <a:pt x="659130" y="746659"/>
                    <a:pt x="659130" y="746659"/>
                  </a:cubicBezTo>
                  <a:cubicBezTo>
                    <a:pt x="659130" y="699987"/>
                    <a:pt x="659130" y="654267"/>
                    <a:pt x="659130" y="609499"/>
                  </a:cubicBezTo>
                  <a:close/>
                  <a:moveTo>
                    <a:pt x="645795" y="822859"/>
                  </a:moveTo>
                  <a:cubicBezTo>
                    <a:pt x="649605" y="822859"/>
                    <a:pt x="652463" y="821907"/>
                    <a:pt x="657225" y="821907"/>
                  </a:cubicBezTo>
                  <a:cubicBezTo>
                    <a:pt x="657225" y="825717"/>
                    <a:pt x="657225" y="828574"/>
                    <a:pt x="658178" y="832384"/>
                  </a:cubicBezTo>
                  <a:cubicBezTo>
                    <a:pt x="653415" y="832384"/>
                    <a:pt x="650558" y="832384"/>
                    <a:pt x="645795" y="832384"/>
                  </a:cubicBezTo>
                  <a:cubicBezTo>
                    <a:pt x="645795" y="829527"/>
                    <a:pt x="645795" y="826669"/>
                    <a:pt x="645795" y="822859"/>
                  </a:cubicBezTo>
                  <a:close/>
                  <a:moveTo>
                    <a:pt x="645795" y="859054"/>
                  </a:moveTo>
                  <a:cubicBezTo>
                    <a:pt x="649605" y="859054"/>
                    <a:pt x="653415" y="859054"/>
                    <a:pt x="657225" y="859054"/>
                  </a:cubicBezTo>
                  <a:cubicBezTo>
                    <a:pt x="661035" y="871437"/>
                    <a:pt x="652463" y="867627"/>
                    <a:pt x="645795" y="867627"/>
                  </a:cubicBezTo>
                  <a:cubicBezTo>
                    <a:pt x="645795" y="864769"/>
                    <a:pt x="645795" y="862864"/>
                    <a:pt x="645795" y="859054"/>
                  </a:cubicBezTo>
                  <a:close/>
                  <a:moveTo>
                    <a:pt x="619125" y="822859"/>
                  </a:moveTo>
                  <a:cubicBezTo>
                    <a:pt x="622935" y="822859"/>
                    <a:pt x="626745" y="822859"/>
                    <a:pt x="630555" y="822859"/>
                  </a:cubicBezTo>
                  <a:cubicBezTo>
                    <a:pt x="630555" y="825717"/>
                    <a:pt x="630555" y="829527"/>
                    <a:pt x="630555" y="833337"/>
                  </a:cubicBezTo>
                  <a:cubicBezTo>
                    <a:pt x="626745" y="833337"/>
                    <a:pt x="623888" y="833337"/>
                    <a:pt x="619125" y="834289"/>
                  </a:cubicBezTo>
                  <a:cubicBezTo>
                    <a:pt x="619125" y="829527"/>
                    <a:pt x="619125" y="825717"/>
                    <a:pt x="619125" y="822859"/>
                  </a:cubicBezTo>
                  <a:close/>
                  <a:moveTo>
                    <a:pt x="619125" y="860007"/>
                  </a:moveTo>
                  <a:cubicBezTo>
                    <a:pt x="622935" y="860007"/>
                    <a:pt x="626745" y="860007"/>
                    <a:pt x="631508" y="859054"/>
                  </a:cubicBezTo>
                  <a:cubicBezTo>
                    <a:pt x="631508" y="862864"/>
                    <a:pt x="631508" y="864769"/>
                    <a:pt x="631508" y="868579"/>
                  </a:cubicBezTo>
                  <a:cubicBezTo>
                    <a:pt x="624840" y="867627"/>
                    <a:pt x="616268" y="872389"/>
                    <a:pt x="619125" y="860007"/>
                  </a:cubicBezTo>
                  <a:close/>
                  <a:moveTo>
                    <a:pt x="630555" y="894297"/>
                  </a:moveTo>
                  <a:cubicBezTo>
                    <a:pt x="630555" y="897154"/>
                    <a:pt x="630555" y="900012"/>
                    <a:pt x="630555" y="903822"/>
                  </a:cubicBezTo>
                  <a:cubicBezTo>
                    <a:pt x="624840" y="902869"/>
                    <a:pt x="616268" y="907632"/>
                    <a:pt x="619125" y="894297"/>
                  </a:cubicBezTo>
                  <a:cubicBezTo>
                    <a:pt x="622935" y="894297"/>
                    <a:pt x="625793" y="894297"/>
                    <a:pt x="630555" y="894297"/>
                  </a:cubicBezTo>
                  <a:close/>
                  <a:moveTo>
                    <a:pt x="604838" y="822859"/>
                  </a:moveTo>
                  <a:cubicBezTo>
                    <a:pt x="604838" y="825717"/>
                    <a:pt x="604838" y="829527"/>
                    <a:pt x="604838" y="833337"/>
                  </a:cubicBezTo>
                  <a:cubicBezTo>
                    <a:pt x="601028" y="833337"/>
                    <a:pt x="597218" y="833337"/>
                    <a:pt x="592455" y="833337"/>
                  </a:cubicBezTo>
                  <a:cubicBezTo>
                    <a:pt x="592455" y="830479"/>
                    <a:pt x="591503" y="827622"/>
                    <a:pt x="591503" y="822859"/>
                  </a:cubicBezTo>
                  <a:cubicBezTo>
                    <a:pt x="595313" y="822859"/>
                    <a:pt x="600075" y="822859"/>
                    <a:pt x="604838" y="822859"/>
                  </a:cubicBezTo>
                  <a:close/>
                  <a:moveTo>
                    <a:pt x="603885" y="867627"/>
                  </a:moveTo>
                  <a:cubicBezTo>
                    <a:pt x="598170" y="867627"/>
                    <a:pt x="589598" y="871437"/>
                    <a:pt x="590550" y="858102"/>
                  </a:cubicBezTo>
                  <a:cubicBezTo>
                    <a:pt x="597218" y="860007"/>
                    <a:pt x="606743" y="855244"/>
                    <a:pt x="603885" y="867627"/>
                  </a:cubicBezTo>
                  <a:close/>
                  <a:moveTo>
                    <a:pt x="586740" y="744754"/>
                  </a:moveTo>
                  <a:cubicBezTo>
                    <a:pt x="586740" y="744754"/>
                    <a:pt x="586740" y="744754"/>
                    <a:pt x="586740" y="744754"/>
                  </a:cubicBezTo>
                  <a:cubicBezTo>
                    <a:pt x="585788" y="699987"/>
                    <a:pt x="585788" y="655219"/>
                    <a:pt x="585788" y="610452"/>
                  </a:cubicBezTo>
                  <a:cubicBezTo>
                    <a:pt x="585788" y="610452"/>
                    <a:pt x="586740" y="610452"/>
                    <a:pt x="586740" y="610452"/>
                  </a:cubicBezTo>
                  <a:cubicBezTo>
                    <a:pt x="586740" y="656172"/>
                    <a:pt x="586740" y="700939"/>
                    <a:pt x="586740" y="744754"/>
                  </a:cubicBezTo>
                  <a:close/>
                  <a:moveTo>
                    <a:pt x="603885" y="1008597"/>
                  </a:moveTo>
                  <a:cubicBezTo>
                    <a:pt x="599123" y="1008597"/>
                    <a:pt x="595313" y="1008597"/>
                    <a:pt x="590550" y="1008597"/>
                  </a:cubicBezTo>
                  <a:cubicBezTo>
                    <a:pt x="590550" y="1004787"/>
                    <a:pt x="590550" y="1001929"/>
                    <a:pt x="590550" y="998119"/>
                  </a:cubicBezTo>
                  <a:cubicBezTo>
                    <a:pt x="594360" y="998119"/>
                    <a:pt x="599123" y="998119"/>
                    <a:pt x="603885" y="998119"/>
                  </a:cubicBezTo>
                  <a:cubicBezTo>
                    <a:pt x="603885" y="1000977"/>
                    <a:pt x="603885" y="1004787"/>
                    <a:pt x="603885" y="1008597"/>
                  </a:cubicBezTo>
                  <a:close/>
                  <a:moveTo>
                    <a:pt x="591503" y="928587"/>
                  </a:moveTo>
                  <a:cubicBezTo>
                    <a:pt x="596265" y="928587"/>
                    <a:pt x="600075" y="928587"/>
                    <a:pt x="604838" y="928587"/>
                  </a:cubicBezTo>
                  <a:cubicBezTo>
                    <a:pt x="604838" y="931444"/>
                    <a:pt x="604838" y="934302"/>
                    <a:pt x="604838" y="938112"/>
                  </a:cubicBezTo>
                  <a:cubicBezTo>
                    <a:pt x="601028" y="938112"/>
                    <a:pt x="597218" y="938112"/>
                    <a:pt x="592455" y="938112"/>
                  </a:cubicBezTo>
                  <a:cubicBezTo>
                    <a:pt x="591503" y="934302"/>
                    <a:pt x="591503" y="931444"/>
                    <a:pt x="591503" y="928587"/>
                  </a:cubicBezTo>
                  <a:close/>
                  <a:moveTo>
                    <a:pt x="604838" y="973354"/>
                  </a:moveTo>
                  <a:cubicBezTo>
                    <a:pt x="600075" y="973354"/>
                    <a:pt x="596265" y="973354"/>
                    <a:pt x="591503" y="973354"/>
                  </a:cubicBezTo>
                  <a:cubicBezTo>
                    <a:pt x="591503" y="969544"/>
                    <a:pt x="591503" y="966687"/>
                    <a:pt x="591503" y="962877"/>
                  </a:cubicBezTo>
                  <a:cubicBezTo>
                    <a:pt x="595313" y="962877"/>
                    <a:pt x="600075" y="962877"/>
                    <a:pt x="604838" y="962877"/>
                  </a:cubicBezTo>
                  <a:cubicBezTo>
                    <a:pt x="604838" y="966687"/>
                    <a:pt x="604838" y="969544"/>
                    <a:pt x="604838" y="973354"/>
                  </a:cubicBezTo>
                  <a:close/>
                  <a:moveTo>
                    <a:pt x="602933" y="902869"/>
                  </a:moveTo>
                  <a:cubicBezTo>
                    <a:pt x="600075" y="904774"/>
                    <a:pt x="596265" y="904774"/>
                    <a:pt x="593408" y="902869"/>
                  </a:cubicBezTo>
                  <a:cubicBezTo>
                    <a:pt x="591503" y="901917"/>
                    <a:pt x="591503" y="898107"/>
                    <a:pt x="590550" y="894297"/>
                  </a:cubicBezTo>
                  <a:cubicBezTo>
                    <a:pt x="597218" y="894297"/>
                    <a:pt x="600075" y="894297"/>
                    <a:pt x="605790" y="894297"/>
                  </a:cubicBezTo>
                  <a:cubicBezTo>
                    <a:pt x="604838" y="897154"/>
                    <a:pt x="604838" y="900964"/>
                    <a:pt x="602933" y="902869"/>
                  </a:cubicBezTo>
                  <a:close/>
                  <a:moveTo>
                    <a:pt x="612458" y="743802"/>
                  </a:moveTo>
                  <a:cubicBezTo>
                    <a:pt x="611505" y="743802"/>
                    <a:pt x="611505" y="743802"/>
                    <a:pt x="612458" y="743802"/>
                  </a:cubicBezTo>
                  <a:cubicBezTo>
                    <a:pt x="611505" y="699034"/>
                    <a:pt x="611505" y="654267"/>
                    <a:pt x="611505" y="609499"/>
                  </a:cubicBezTo>
                  <a:cubicBezTo>
                    <a:pt x="611505" y="609499"/>
                    <a:pt x="612458" y="609499"/>
                    <a:pt x="612458" y="609499"/>
                  </a:cubicBezTo>
                  <a:cubicBezTo>
                    <a:pt x="612458" y="654267"/>
                    <a:pt x="612458" y="699034"/>
                    <a:pt x="612458" y="743802"/>
                  </a:cubicBezTo>
                  <a:close/>
                  <a:moveTo>
                    <a:pt x="630555" y="1008597"/>
                  </a:moveTo>
                  <a:cubicBezTo>
                    <a:pt x="626745" y="1008597"/>
                    <a:pt x="622935" y="1008597"/>
                    <a:pt x="619125" y="1008597"/>
                  </a:cubicBezTo>
                  <a:cubicBezTo>
                    <a:pt x="619125" y="1005739"/>
                    <a:pt x="618173" y="1002882"/>
                    <a:pt x="618173" y="998119"/>
                  </a:cubicBezTo>
                  <a:cubicBezTo>
                    <a:pt x="621983" y="998119"/>
                    <a:pt x="625793" y="997167"/>
                    <a:pt x="630555" y="997167"/>
                  </a:cubicBezTo>
                  <a:cubicBezTo>
                    <a:pt x="630555" y="1001929"/>
                    <a:pt x="630555" y="1004787"/>
                    <a:pt x="630555" y="1008597"/>
                  </a:cubicBezTo>
                  <a:close/>
                  <a:moveTo>
                    <a:pt x="619125" y="974307"/>
                  </a:moveTo>
                  <a:cubicBezTo>
                    <a:pt x="619125" y="970497"/>
                    <a:pt x="619125" y="967639"/>
                    <a:pt x="618173" y="962877"/>
                  </a:cubicBezTo>
                  <a:cubicBezTo>
                    <a:pt x="621983" y="962877"/>
                    <a:pt x="625793" y="961924"/>
                    <a:pt x="630555" y="961924"/>
                  </a:cubicBezTo>
                  <a:cubicBezTo>
                    <a:pt x="630555" y="965734"/>
                    <a:pt x="630555" y="969544"/>
                    <a:pt x="631508" y="974307"/>
                  </a:cubicBezTo>
                  <a:cubicBezTo>
                    <a:pt x="625793" y="974307"/>
                    <a:pt x="622935" y="974307"/>
                    <a:pt x="619125" y="974307"/>
                  </a:cubicBezTo>
                  <a:close/>
                  <a:moveTo>
                    <a:pt x="618173" y="937159"/>
                  </a:moveTo>
                  <a:cubicBezTo>
                    <a:pt x="618173" y="934302"/>
                    <a:pt x="618173" y="930492"/>
                    <a:pt x="620078" y="928587"/>
                  </a:cubicBezTo>
                  <a:cubicBezTo>
                    <a:pt x="621983" y="926682"/>
                    <a:pt x="626745" y="926682"/>
                    <a:pt x="628650" y="928587"/>
                  </a:cubicBezTo>
                  <a:cubicBezTo>
                    <a:pt x="630555" y="929539"/>
                    <a:pt x="630555" y="934302"/>
                    <a:pt x="631508" y="937159"/>
                  </a:cubicBezTo>
                  <a:cubicBezTo>
                    <a:pt x="626745" y="937159"/>
                    <a:pt x="623888" y="937159"/>
                    <a:pt x="618173" y="937159"/>
                  </a:cubicBezTo>
                  <a:close/>
                  <a:moveTo>
                    <a:pt x="635318" y="744754"/>
                  </a:moveTo>
                  <a:cubicBezTo>
                    <a:pt x="635318" y="744754"/>
                    <a:pt x="635318" y="744754"/>
                    <a:pt x="635318" y="744754"/>
                  </a:cubicBezTo>
                  <a:cubicBezTo>
                    <a:pt x="634365" y="699987"/>
                    <a:pt x="634365" y="655219"/>
                    <a:pt x="634365" y="610452"/>
                  </a:cubicBezTo>
                  <a:cubicBezTo>
                    <a:pt x="634365" y="610452"/>
                    <a:pt x="635318" y="610452"/>
                    <a:pt x="635318" y="610452"/>
                  </a:cubicBezTo>
                  <a:cubicBezTo>
                    <a:pt x="635318" y="656172"/>
                    <a:pt x="635318" y="700939"/>
                    <a:pt x="635318" y="744754"/>
                  </a:cubicBezTo>
                  <a:close/>
                  <a:moveTo>
                    <a:pt x="658178" y="1008597"/>
                  </a:moveTo>
                  <a:cubicBezTo>
                    <a:pt x="654368" y="1008597"/>
                    <a:pt x="650558" y="1008597"/>
                    <a:pt x="646748" y="1009549"/>
                  </a:cubicBezTo>
                  <a:cubicBezTo>
                    <a:pt x="646748" y="1005739"/>
                    <a:pt x="645795" y="1002882"/>
                    <a:pt x="645795" y="998119"/>
                  </a:cubicBezTo>
                  <a:cubicBezTo>
                    <a:pt x="649605" y="998119"/>
                    <a:pt x="653415" y="998119"/>
                    <a:pt x="658178" y="997167"/>
                  </a:cubicBezTo>
                  <a:cubicBezTo>
                    <a:pt x="658178" y="1001929"/>
                    <a:pt x="658178" y="1004787"/>
                    <a:pt x="658178" y="1008597"/>
                  </a:cubicBezTo>
                  <a:close/>
                  <a:moveTo>
                    <a:pt x="657225" y="974307"/>
                  </a:moveTo>
                  <a:cubicBezTo>
                    <a:pt x="653415" y="974307"/>
                    <a:pt x="650558" y="974307"/>
                    <a:pt x="645795" y="974307"/>
                  </a:cubicBezTo>
                  <a:cubicBezTo>
                    <a:pt x="645795" y="970497"/>
                    <a:pt x="645795" y="967639"/>
                    <a:pt x="644843" y="963829"/>
                  </a:cubicBezTo>
                  <a:cubicBezTo>
                    <a:pt x="654368" y="960972"/>
                    <a:pt x="660083" y="961924"/>
                    <a:pt x="657225" y="974307"/>
                  </a:cubicBezTo>
                  <a:close/>
                  <a:moveTo>
                    <a:pt x="656273" y="928587"/>
                  </a:moveTo>
                  <a:cubicBezTo>
                    <a:pt x="658178" y="938112"/>
                    <a:pt x="658178" y="938112"/>
                    <a:pt x="645795" y="937159"/>
                  </a:cubicBezTo>
                  <a:cubicBezTo>
                    <a:pt x="642938" y="925729"/>
                    <a:pt x="650558" y="927634"/>
                    <a:pt x="656273" y="928587"/>
                  </a:cubicBezTo>
                  <a:close/>
                  <a:moveTo>
                    <a:pt x="652463" y="902869"/>
                  </a:moveTo>
                  <a:cubicBezTo>
                    <a:pt x="645795" y="904774"/>
                    <a:pt x="643890" y="900012"/>
                    <a:pt x="646748" y="893344"/>
                  </a:cubicBezTo>
                  <a:cubicBezTo>
                    <a:pt x="650558" y="893344"/>
                    <a:pt x="654368" y="893344"/>
                    <a:pt x="661988" y="893344"/>
                  </a:cubicBezTo>
                  <a:cubicBezTo>
                    <a:pt x="657225" y="898107"/>
                    <a:pt x="655320" y="901917"/>
                    <a:pt x="652463" y="902869"/>
                  </a:cubicBezTo>
                  <a:close/>
                  <a:moveTo>
                    <a:pt x="684848" y="747612"/>
                  </a:moveTo>
                  <a:cubicBezTo>
                    <a:pt x="683895" y="747612"/>
                    <a:pt x="683895" y="747612"/>
                    <a:pt x="682943" y="747612"/>
                  </a:cubicBezTo>
                  <a:cubicBezTo>
                    <a:pt x="682943" y="701892"/>
                    <a:pt x="682943" y="656172"/>
                    <a:pt x="682943" y="610452"/>
                  </a:cubicBezTo>
                  <a:cubicBezTo>
                    <a:pt x="683895" y="610452"/>
                    <a:pt x="683895" y="610452"/>
                    <a:pt x="684848" y="610452"/>
                  </a:cubicBezTo>
                  <a:cubicBezTo>
                    <a:pt x="684848" y="656172"/>
                    <a:pt x="684848" y="701892"/>
                    <a:pt x="684848" y="747612"/>
                  </a:cubicBezTo>
                  <a:close/>
                  <a:moveTo>
                    <a:pt x="863918" y="582829"/>
                  </a:moveTo>
                  <a:cubicBezTo>
                    <a:pt x="863918" y="582829"/>
                    <a:pt x="863918" y="582829"/>
                    <a:pt x="863918" y="582829"/>
                  </a:cubicBezTo>
                  <a:cubicBezTo>
                    <a:pt x="863918" y="498057"/>
                    <a:pt x="863918" y="413284"/>
                    <a:pt x="863918" y="328512"/>
                  </a:cubicBezTo>
                  <a:cubicBezTo>
                    <a:pt x="863918" y="328512"/>
                    <a:pt x="863918" y="328512"/>
                    <a:pt x="863918" y="328512"/>
                  </a:cubicBezTo>
                  <a:cubicBezTo>
                    <a:pt x="863918" y="413284"/>
                    <a:pt x="863918" y="498057"/>
                    <a:pt x="863918" y="582829"/>
                  </a:cubicBezTo>
                  <a:close/>
                  <a:moveTo>
                    <a:pt x="895350" y="649504"/>
                  </a:moveTo>
                  <a:cubicBezTo>
                    <a:pt x="892493" y="619024"/>
                    <a:pt x="893445" y="618072"/>
                    <a:pt x="902970" y="618072"/>
                  </a:cubicBezTo>
                  <a:cubicBezTo>
                    <a:pt x="906780" y="643789"/>
                    <a:pt x="905828" y="649504"/>
                    <a:pt x="895350" y="649504"/>
                  </a:cubicBezTo>
                  <a:close/>
                  <a:moveTo>
                    <a:pt x="919163" y="649504"/>
                  </a:moveTo>
                  <a:cubicBezTo>
                    <a:pt x="910590" y="650457"/>
                    <a:pt x="910590" y="650457"/>
                    <a:pt x="910590" y="641884"/>
                  </a:cubicBezTo>
                  <a:cubicBezTo>
                    <a:pt x="909638" y="619024"/>
                    <a:pt x="909638" y="619024"/>
                    <a:pt x="919163" y="619024"/>
                  </a:cubicBezTo>
                  <a:cubicBezTo>
                    <a:pt x="919163" y="628549"/>
                    <a:pt x="919163" y="639027"/>
                    <a:pt x="919163" y="649504"/>
                  </a:cubicBezTo>
                  <a:close/>
                  <a:moveTo>
                    <a:pt x="932498" y="643789"/>
                  </a:moveTo>
                  <a:cubicBezTo>
                    <a:pt x="932498" y="645694"/>
                    <a:pt x="930593" y="648552"/>
                    <a:pt x="928688" y="650457"/>
                  </a:cubicBezTo>
                  <a:cubicBezTo>
                    <a:pt x="926783" y="648552"/>
                    <a:pt x="924878" y="645694"/>
                    <a:pt x="923925" y="643789"/>
                  </a:cubicBezTo>
                  <a:cubicBezTo>
                    <a:pt x="922973" y="637122"/>
                    <a:pt x="922973" y="630454"/>
                    <a:pt x="923925" y="623787"/>
                  </a:cubicBezTo>
                  <a:cubicBezTo>
                    <a:pt x="923925" y="621882"/>
                    <a:pt x="926783" y="619024"/>
                    <a:pt x="928688" y="617119"/>
                  </a:cubicBezTo>
                  <a:cubicBezTo>
                    <a:pt x="929640" y="618072"/>
                    <a:pt x="930593" y="619024"/>
                    <a:pt x="931545" y="619024"/>
                  </a:cubicBezTo>
                  <a:cubicBezTo>
                    <a:pt x="932498" y="627597"/>
                    <a:pt x="933450" y="635217"/>
                    <a:pt x="932498" y="643789"/>
                  </a:cubicBezTo>
                  <a:close/>
                  <a:moveTo>
                    <a:pt x="947738" y="645694"/>
                  </a:moveTo>
                  <a:cubicBezTo>
                    <a:pt x="947738" y="647599"/>
                    <a:pt x="944880" y="648552"/>
                    <a:pt x="942975" y="650457"/>
                  </a:cubicBezTo>
                  <a:cubicBezTo>
                    <a:pt x="942023" y="648552"/>
                    <a:pt x="940118" y="647599"/>
                    <a:pt x="939165" y="645694"/>
                  </a:cubicBezTo>
                  <a:cubicBezTo>
                    <a:pt x="938213" y="641884"/>
                    <a:pt x="939165" y="638074"/>
                    <a:pt x="939165" y="634264"/>
                  </a:cubicBezTo>
                  <a:cubicBezTo>
                    <a:pt x="939165" y="634264"/>
                    <a:pt x="939165" y="634264"/>
                    <a:pt x="939165" y="634264"/>
                  </a:cubicBezTo>
                  <a:cubicBezTo>
                    <a:pt x="939165" y="630454"/>
                    <a:pt x="939165" y="626644"/>
                    <a:pt x="939165" y="622834"/>
                  </a:cubicBezTo>
                  <a:cubicBezTo>
                    <a:pt x="939165" y="620929"/>
                    <a:pt x="942023" y="619024"/>
                    <a:pt x="942975" y="617119"/>
                  </a:cubicBezTo>
                  <a:cubicBezTo>
                    <a:pt x="944880" y="619024"/>
                    <a:pt x="946785" y="619977"/>
                    <a:pt x="946785" y="621882"/>
                  </a:cubicBezTo>
                  <a:cubicBezTo>
                    <a:pt x="948690" y="630454"/>
                    <a:pt x="948690" y="638074"/>
                    <a:pt x="947738" y="645694"/>
                  </a:cubicBezTo>
                  <a:close/>
                  <a:moveTo>
                    <a:pt x="962978" y="645694"/>
                  </a:moveTo>
                  <a:cubicBezTo>
                    <a:pt x="962978" y="647599"/>
                    <a:pt x="960120" y="649504"/>
                    <a:pt x="959168" y="650457"/>
                  </a:cubicBezTo>
                  <a:cubicBezTo>
                    <a:pt x="957263" y="649504"/>
                    <a:pt x="955358" y="647599"/>
                    <a:pt x="955358" y="646647"/>
                  </a:cubicBezTo>
                  <a:cubicBezTo>
                    <a:pt x="955358" y="638074"/>
                    <a:pt x="954405" y="629502"/>
                    <a:pt x="955358" y="621882"/>
                  </a:cubicBezTo>
                  <a:cubicBezTo>
                    <a:pt x="955358" y="619977"/>
                    <a:pt x="959168" y="619024"/>
                    <a:pt x="963930" y="616167"/>
                  </a:cubicBezTo>
                  <a:cubicBezTo>
                    <a:pt x="962978" y="627597"/>
                    <a:pt x="962978" y="636169"/>
                    <a:pt x="962978" y="645694"/>
                  </a:cubicBezTo>
                  <a:close/>
                  <a:moveTo>
                    <a:pt x="978218" y="649504"/>
                  </a:moveTo>
                  <a:cubicBezTo>
                    <a:pt x="967740" y="653314"/>
                    <a:pt x="968693" y="646647"/>
                    <a:pt x="968693" y="639979"/>
                  </a:cubicBezTo>
                  <a:cubicBezTo>
                    <a:pt x="968693" y="618072"/>
                    <a:pt x="968693" y="618072"/>
                    <a:pt x="978218" y="619024"/>
                  </a:cubicBezTo>
                  <a:cubicBezTo>
                    <a:pt x="978218" y="629502"/>
                    <a:pt x="978218" y="639027"/>
                    <a:pt x="978218" y="649504"/>
                  </a:cubicBezTo>
                  <a:close/>
                  <a:moveTo>
                    <a:pt x="991553" y="649504"/>
                  </a:moveTo>
                  <a:cubicBezTo>
                    <a:pt x="982028" y="648552"/>
                    <a:pt x="982028" y="648552"/>
                    <a:pt x="983933" y="619024"/>
                  </a:cubicBezTo>
                  <a:cubicBezTo>
                    <a:pt x="994410" y="618072"/>
                    <a:pt x="994410" y="619977"/>
                    <a:pt x="991553" y="649504"/>
                  </a:cubicBezTo>
                  <a:close/>
                  <a:moveTo>
                    <a:pt x="998220" y="649504"/>
                  </a:moveTo>
                  <a:cubicBezTo>
                    <a:pt x="998220" y="639027"/>
                    <a:pt x="998220" y="629502"/>
                    <a:pt x="998220" y="619024"/>
                  </a:cubicBezTo>
                  <a:cubicBezTo>
                    <a:pt x="1000125" y="619024"/>
                    <a:pt x="1001078" y="618072"/>
                    <a:pt x="1002983" y="618072"/>
                  </a:cubicBezTo>
                  <a:cubicBezTo>
                    <a:pt x="1004888" y="618072"/>
                    <a:pt x="1005840" y="618072"/>
                    <a:pt x="1007745" y="619024"/>
                  </a:cubicBezTo>
                  <a:cubicBezTo>
                    <a:pt x="1007745" y="627597"/>
                    <a:pt x="1007745" y="636169"/>
                    <a:pt x="1007745" y="643789"/>
                  </a:cubicBezTo>
                  <a:cubicBezTo>
                    <a:pt x="1008698" y="651409"/>
                    <a:pt x="1004888" y="651409"/>
                    <a:pt x="998220" y="649504"/>
                  </a:cubicBezTo>
                  <a:close/>
                  <a:moveTo>
                    <a:pt x="1022033" y="645694"/>
                  </a:moveTo>
                  <a:cubicBezTo>
                    <a:pt x="1022033" y="647599"/>
                    <a:pt x="1019175" y="648552"/>
                    <a:pt x="1018223" y="649504"/>
                  </a:cubicBezTo>
                  <a:cubicBezTo>
                    <a:pt x="1016318" y="647599"/>
                    <a:pt x="1013460" y="646647"/>
                    <a:pt x="1013460" y="644742"/>
                  </a:cubicBezTo>
                  <a:cubicBezTo>
                    <a:pt x="1013460" y="636169"/>
                    <a:pt x="1013460" y="626644"/>
                    <a:pt x="1013460" y="614262"/>
                  </a:cubicBezTo>
                  <a:cubicBezTo>
                    <a:pt x="1018223" y="618072"/>
                    <a:pt x="1022033" y="619024"/>
                    <a:pt x="1022033" y="621882"/>
                  </a:cubicBezTo>
                  <a:cubicBezTo>
                    <a:pt x="1022985" y="630454"/>
                    <a:pt x="1022985" y="638074"/>
                    <a:pt x="1022033" y="645694"/>
                  </a:cubicBezTo>
                  <a:close/>
                  <a:moveTo>
                    <a:pt x="1025843" y="595212"/>
                  </a:moveTo>
                  <a:cubicBezTo>
                    <a:pt x="1025843" y="595212"/>
                    <a:pt x="1025843" y="595212"/>
                    <a:pt x="1025843" y="595212"/>
                  </a:cubicBezTo>
                  <a:cubicBezTo>
                    <a:pt x="1025843" y="458052"/>
                    <a:pt x="1025843" y="320892"/>
                    <a:pt x="1025843" y="184684"/>
                  </a:cubicBezTo>
                  <a:cubicBezTo>
                    <a:pt x="1025843" y="184684"/>
                    <a:pt x="1025843" y="184684"/>
                    <a:pt x="1025843" y="184684"/>
                  </a:cubicBezTo>
                  <a:cubicBezTo>
                    <a:pt x="1025843" y="321844"/>
                    <a:pt x="1025843" y="458052"/>
                    <a:pt x="1025843" y="595212"/>
                  </a:cubicBezTo>
                  <a:close/>
                  <a:moveTo>
                    <a:pt x="1088708" y="203734"/>
                  </a:moveTo>
                  <a:cubicBezTo>
                    <a:pt x="1092518" y="203734"/>
                    <a:pt x="1095375" y="203734"/>
                    <a:pt x="1099185" y="203734"/>
                  </a:cubicBezTo>
                  <a:cubicBezTo>
                    <a:pt x="1099185" y="211354"/>
                    <a:pt x="1099185" y="218974"/>
                    <a:pt x="1099185" y="226594"/>
                  </a:cubicBezTo>
                  <a:cubicBezTo>
                    <a:pt x="1095375" y="226594"/>
                    <a:pt x="1092518" y="226594"/>
                    <a:pt x="1088708" y="226594"/>
                  </a:cubicBezTo>
                  <a:cubicBezTo>
                    <a:pt x="1088708" y="218974"/>
                    <a:pt x="1088708" y="211354"/>
                    <a:pt x="1088708" y="203734"/>
                  </a:cubicBezTo>
                  <a:close/>
                  <a:moveTo>
                    <a:pt x="1070610" y="203734"/>
                  </a:moveTo>
                  <a:cubicBezTo>
                    <a:pt x="1073468" y="203734"/>
                    <a:pt x="1076325" y="203734"/>
                    <a:pt x="1080135" y="203734"/>
                  </a:cubicBezTo>
                  <a:cubicBezTo>
                    <a:pt x="1080135" y="211354"/>
                    <a:pt x="1080135" y="218022"/>
                    <a:pt x="1080135" y="225642"/>
                  </a:cubicBezTo>
                  <a:cubicBezTo>
                    <a:pt x="1080135" y="226594"/>
                    <a:pt x="1075373" y="227547"/>
                    <a:pt x="1071563" y="229452"/>
                  </a:cubicBezTo>
                  <a:cubicBezTo>
                    <a:pt x="1070610" y="218974"/>
                    <a:pt x="1070610" y="211354"/>
                    <a:pt x="1070610" y="203734"/>
                  </a:cubicBezTo>
                  <a:close/>
                  <a:moveTo>
                    <a:pt x="1052513" y="202782"/>
                  </a:moveTo>
                  <a:cubicBezTo>
                    <a:pt x="1055370" y="202782"/>
                    <a:pt x="1058228" y="202782"/>
                    <a:pt x="1061085" y="202782"/>
                  </a:cubicBezTo>
                  <a:cubicBezTo>
                    <a:pt x="1064895" y="223737"/>
                    <a:pt x="1063943" y="226594"/>
                    <a:pt x="1052513" y="226594"/>
                  </a:cubicBezTo>
                  <a:cubicBezTo>
                    <a:pt x="1052513" y="218974"/>
                    <a:pt x="1052513" y="211354"/>
                    <a:pt x="1052513" y="202782"/>
                  </a:cubicBezTo>
                  <a:close/>
                  <a:moveTo>
                    <a:pt x="1034415" y="202782"/>
                  </a:moveTo>
                  <a:cubicBezTo>
                    <a:pt x="1037273" y="202782"/>
                    <a:pt x="1040130" y="202782"/>
                    <a:pt x="1043940" y="202782"/>
                  </a:cubicBezTo>
                  <a:cubicBezTo>
                    <a:pt x="1043940" y="210402"/>
                    <a:pt x="1043940" y="218022"/>
                    <a:pt x="1043940" y="226594"/>
                  </a:cubicBezTo>
                  <a:cubicBezTo>
                    <a:pt x="1041083" y="226594"/>
                    <a:pt x="1038225" y="226594"/>
                    <a:pt x="1034415" y="226594"/>
                  </a:cubicBezTo>
                  <a:cubicBezTo>
                    <a:pt x="1034415" y="218974"/>
                    <a:pt x="1034415" y="211354"/>
                    <a:pt x="1034415" y="202782"/>
                  </a:cubicBezTo>
                  <a:close/>
                  <a:moveTo>
                    <a:pt x="1107758" y="433287"/>
                  </a:moveTo>
                  <a:cubicBezTo>
                    <a:pt x="1082993" y="433287"/>
                    <a:pt x="1058228" y="432334"/>
                    <a:pt x="1033463" y="431382"/>
                  </a:cubicBezTo>
                  <a:cubicBezTo>
                    <a:pt x="1033463" y="431382"/>
                    <a:pt x="1033463" y="429477"/>
                    <a:pt x="1033463" y="427572"/>
                  </a:cubicBezTo>
                  <a:cubicBezTo>
                    <a:pt x="1062038" y="427572"/>
                    <a:pt x="1090613" y="427572"/>
                    <a:pt x="1118235" y="427572"/>
                  </a:cubicBezTo>
                  <a:cubicBezTo>
                    <a:pt x="1118235" y="428524"/>
                    <a:pt x="1119188" y="430429"/>
                    <a:pt x="1119188" y="431382"/>
                  </a:cubicBezTo>
                  <a:cubicBezTo>
                    <a:pt x="1115378" y="432334"/>
                    <a:pt x="1111568" y="433287"/>
                    <a:pt x="1107758" y="4332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8" name="Rounded Rectangle 2">
            <a:extLst>
              <a:ext uri="{FF2B5EF4-FFF2-40B4-BE49-F238E27FC236}">
                <a16:creationId xmlns:a16="http://schemas.microsoft.com/office/drawing/2014/main" id="{7E52CFC9-36BF-4222-9DF3-22362923F92D}"/>
              </a:ext>
            </a:extLst>
          </p:cNvPr>
          <p:cNvSpPr>
            <a:spLocks noChangeAspect="1"/>
          </p:cNvSpPr>
          <p:nvPr/>
        </p:nvSpPr>
        <p:spPr>
          <a:xfrm rot="20585049">
            <a:off x="8945880" y="2336403"/>
            <a:ext cx="830516" cy="830513"/>
          </a:xfrm>
          <a:custGeom>
            <a:avLst/>
            <a:gdLst/>
            <a:ahLst/>
            <a:cxnLst/>
            <a:rect l="l" t="t" r="r" b="b"/>
            <a:pathLst>
              <a:path w="3960000" h="3960000">
                <a:moveTo>
                  <a:pt x="2784484" y="2487854"/>
                </a:moveTo>
                <a:cubicBezTo>
                  <a:pt x="2774989" y="2487391"/>
                  <a:pt x="2765365" y="2488860"/>
                  <a:pt x="2756439" y="2492301"/>
                </a:cubicBezTo>
                <a:cubicBezTo>
                  <a:pt x="2734854" y="2500620"/>
                  <a:pt x="2720969" y="2519027"/>
                  <a:pt x="2720969" y="2539323"/>
                </a:cubicBezTo>
                <a:lnTo>
                  <a:pt x="2718062" y="2539323"/>
                </a:lnTo>
                <a:lnTo>
                  <a:pt x="2718062" y="2636901"/>
                </a:lnTo>
                <a:lnTo>
                  <a:pt x="2844095" y="2636901"/>
                </a:lnTo>
                <a:lnTo>
                  <a:pt x="2844095" y="2547101"/>
                </a:lnTo>
                <a:lnTo>
                  <a:pt x="2840575" y="2546667"/>
                </a:lnTo>
                <a:cubicBezTo>
                  <a:pt x="2844038" y="2526031"/>
                  <a:pt x="2832667" y="2505637"/>
                  <a:pt x="2811763" y="2494994"/>
                </a:cubicBezTo>
                <a:cubicBezTo>
                  <a:pt x="2803348" y="2490709"/>
                  <a:pt x="2793980" y="2488316"/>
                  <a:pt x="2784484" y="2487854"/>
                </a:cubicBezTo>
                <a:close/>
                <a:moveTo>
                  <a:pt x="2218919" y="2459568"/>
                </a:moveTo>
                <a:cubicBezTo>
                  <a:pt x="2198232" y="2462191"/>
                  <a:pt x="2177586" y="2476073"/>
                  <a:pt x="2165645" y="2505359"/>
                </a:cubicBezTo>
                <a:lnTo>
                  <a:pt x="2165645" y="2981896"/>
                </a:lnTo>
                <a:cubicBezTo>
                  <a:pt x="2176061" y="3034481"/>
                  <a:pt x="2243614" y="3053730"/>
                  <a:pt x="2282578" y="2996778"/>
                </a:cubicBezTo>
                <a:lnTo>
                  <a:pt x="2282578" y="2521099"/>
                </a:lnTo>
                <a:cubicBezTo>
                  <a:pt x="2287988" y="2482101"/>
                  <a:pt x="2253397" y="2455196"/>
                  <a:pt x="2218919" y="2459568"/>
                </a:cubicBezTo>
                <a:close/>
                <a:moveTo>
                  <a:pt x="1724507" y="2341658"/>
                </a:moveTo>
                <a:lnTo>
                  <a:pt x="1886507" y="2341658"/>
                </a:lnTo>
                <a:lnTo>
                  <a:pt x="1886507" y="3157984"/>
                </a:lnTo>
                <a:lnTo>
                  <a:pt x="1724507" y="3157984"/>
                </a:lnTo>
                <a:lnTo>
                  <a:pt x="1724507" y="3071637"/>
                </a:lnTo>
                <a:cubicBezTo>
                  <a:pt x="1508936" y="3302583"/>
                  <a:pt x="1432071" y="3083964"/>
                  <a:pt x="1448980" y="3019402"/>
                </a:cubicBezTo>
                <a:cubicBezTo>
                  <a:pt x="1449173" y="3019371"/>
                  <a:pt x="1449367" y="3019341"/>
                  <a:pt x="1449560" y="3019310"/>
                </a:cubicBezTo>
                <a:lnTo>
                  <a:pt x="1449560" y="2341867"/>
                </a:lnTo>
                <a:lnTo>
                  <a:pt x="1611560" y="2341867"/>
                </a:lnTo>
                <a:lnTo>
                  <a:pt x="1611560" y="3005106"/>
                </a:lnTo>
                <a:cubicBezTo>
                  <a:pt x="1619060" y="3048622"/>
                  <a:pt x="1686890" y="2980715"/>
                  <a:pt x="1724507" y="2960399"/>
                </a:cubicBezTo>
                <a:close/>
                <a:moveTo>
                  <a:pt x="2794634" y="2323257"/>
                </a:moveTo>
                <a:cubicBezTo>
                  <a:pt x="2833672" y="2325523"/>
                  <a:pt x="2872097" y="2337568"/>
                  <a:pt x="2905793" y="2359152"/>
                </a:cubicBezTo>
                <a:cubicBezTo>
                  <a:pt x="2968205" y="2399130"/>
                  <a:pt x="3005231" y="2465918"/>
                  <a:pt x="3003877" y="2536796"/>
                </a:cubicBezTo>
                <a:lnTo>
                  <a:pt x="3006095" y="2536796"/>
                </a:lnTo>
                <a:lnTo>
                  <a:pt x="3006095" y="2785572"/>
                </a:lnTo>
                <a:lnTo>
                  <a:pt x="2925095" y="2785572"/>
                </a:lnTo>
                <a:lnTo>
                  <a:pt x="2844095" y="2785572"/>
                </a:lnTo>
                <a:lnTo>
                  <a:pt x="2718062" y="2785572"/>
                </a:lnTo>
                <a:lnTo>
                  <a:pt x="2718062" y="2967727"/>
                </a:lnTo>
                <a:lnTo>
                  <a:pt x="2721583" y="2968162"/>
                </a:lnTo>
                <a:cubicBezTo>
                  <a:pt x="2718120" y="2988798"/>
                  <a:pt x="2729491" y="3009192"/>
                  <a:pt x="2750395" y="3019835"/>
                </a:cubicBezTo>
                <a:cubicBezTo>
                  <a:pt x="2767225" y="3028404"/>
                  <a:pt x="2787866" y="3029409"/>
                  <a:pt x="2805719" y="3022528"/>
                </a:cubicBezTo>
                <a:cubicBezTo>
                  <a:pt x="2827304" y="3014209"/>
                  <a:pt x="2841189" y="2995802"/>
                  <a:pt x="2841189" y="2975506"/>
                </a:cubicBezTo>
                <a:lnTo>
                  <a:pt x="2843676" y="2975506"/>
                </a:lnTo>
                <a:lnTo>
                  <a:pt x="2843676" y="2857044"/>
                </a:lnTo>
                <a:lnTo>
                  <a:pt x="3005676" y="2857044"/>
                </a:lnTo>
                <a:lnTo>
                  <a:pt x="3005676" y="2975506"/>
                </a:lnTo>
                <a:lnTo>
                  <a:pt x="3006096" y="2975506"/>
                </a:lnTo>
                <a:lnTo>
                  <a:pt x="3005676" y="2978387"/>
                </a:lnTo>
                <a:lnTo>
                  <a:pt x="3005676" y="2981431"/>
                </a:lnTo>
                <a:lnTo>
                  <a:pt x="3005233" y="2981431"/>
                </a:lnTo>
                <a:cubicBezTo>
                  <a:pt x="3003752" y="3060853"/>
                  <a:pt x="2956391" y="3132900"/>
                  <a:pt x="2882363" y="3168797"/>
                </a:cubicBezTo>
                <a:cubicBezTo>
                  <a:pt x="2810063" y="3203855"/>
                  <a:pt x="2723757" y="3198845"/>
                  <a:pt x="2656365" y="3155677"/>
                </a:cubicBezTo>
                <a:cubicBezTo>
                  <a:pt x="2604277" y="3122312"/>
                  <a:pt x="2569872" y="3070275"/>
                  <a:pt x="2559993" y="3012681"/>
                </a:cubicBezTo>
                <a:lnTo>
                  <a:pt x="2556062" y="3012681"/>
                </a:lnTo>
                <a:lnTo>
                  <a:pt x="2556062" y="2539323"/>
                </a:lnTo>
                <a:cubicBezTo>
                  <a:pt x="2556062" y="2457588"/>
                  <a:pt x="2603922" y="2382823"/>
                  <a:pt x="2679795" y="2346032"/>
                </a:cubicBezTo>
                <a:cubicBezTo>
                  <a:pt x="2715945" y="2328503"/>
                  <a:pt x="2755596" y="2320991"/>
                  <a:pt x="2794634" y="2323257"/>
                </a:cubicBezTo>
                <a:close/>
                <a:moveTo>
                  <a:pt x="921754" y="2059382"/>
                </a:moveTo>
                <a:lnTo>
                  <a:pt x="1461754" y="2059382"/>
                </a:lnTo>
                <a:lnTo>
                  <a:pt x="1461754" y="2221382"/>
                </a:lnTo>
                <a:lnTo>
                  <a:pt x="1263754" y="2221382"/>
                </a:lnTo>
                <a:lnTo>
                  <a:pt x="1263754" y="3160488"/>
                </a:lnTo>
                <a:lnTo>
                  <a:pt x="1101754" y="3160488"/>
                </a:lnTo>
                <a:lnTo>
                  <a:pt x="1101754" y="2221382"/>
                </a:lnTo>
                <a:lnTo>
                  <a:pt x="921754" y="2221382"/>
                </a:lnTo>
                <a:close/>
                <a:moveTo>
                  <a:pt x="2003645" y="2056877"/>
                </a:moveTo>
                <a:lnTo>
                  <a:pt x="2165645" y="2056877"/>
                </a:lnTo>
                <a:lnTo>
                  <a:pt x="2165645" y="2406047"/>
                </a:lnTo>
                <a:cubicBezTo>
                  <a:pt x="2295483" y="2259477"/>
                  <a:pt x="2455251" y="2328666"/>
                  <a:pt x="2444578" y="2520484"/>
                </a:cubicBezTo>
                <a:cubicBezTo>
                  <a:pt x="2454106" y="2682617"/>
                  <a:pt x="2444578" y="2839987"/>
                  <a:pt x="2444578" y="2999738"/>
                </a:cubicBezTo>
                <a:cubicBezTo>
                  <a:pt x="2437328" y="3271827"/>
                  <a:pt x="2180048" y="3158151"/>
                  <a:pt x="2165645" y="3094482"/>
                </a:cubicBezTo>
                <a:lnTo>
                  <a:pt x="2165645" y="3157983"/>
                </a:lnTo>
                <a:lnTo>
                  <a:pt x="2003645" y="3157983"/>
                </a:lnTo>
                <a:close/>
                <a:moveTo>
                  <a:pt x="1082145" y="1835984"/>
                </a:moveTo>
                <a:cubicBezTo>
                  <a:pt x="901872" y="1835984"/>
                  <a:pt x="755732" y="1982124"/>
                  <a:pt x="755732" y="2162397"/>
                </a:cubicBezTo>
                <a:lnTo>
                  <a:pt x="755732" y="3086444"/>
                </a:lnTo>
                <a:cubicBezTo>
                  <a:pt x="755732" y="3266717"/>
                  <a:pt x="901872" y="3412857"/>
                  <a:pt x="1082145" y="3412857"/>
                </a:cubicBezTo>
                <a:lnTo>
                  <a:pt x="2845706" y="3412857"/>
                </a:lnTo>
                <a:cubicBezTo>
                  <a:pt x="3025979" y="3412857"/>
                  <a:pt x="3172119" y="3266717"/>
                  <a:pt x="3172119" y="3086444"/>
                </a:cubicBezTo>
                <a:lnTo>
                  <a:pt x="3172119" y="2162397"/>
                </a:lnTo>
                <a:cubicBezTo>
                  <a:pt x="3172119" y="1982124"/>
                  <a:pt x="3025979" y="1835984"/>
                  <a:pt x="2845706" y="1835984"/>
                </a:cubicBezTo>
                <a:close/>
                <a:moveTo>
                  <a:pt x="1918669" y="998231"/>
                </a:moveTo>
                <a:cubicBezTo>
                  <a:pt x="1949783" y="998231"/>
                  <a:pt x="1975005" y="1022442"/>
                  <a:pt x="1975005" y="1052309"/>
                </a:cubicBezTo>
                <a:cubicBezTo>
                  <a:pt x="1975005" y="1200582"/>
                  <a:pt x="1975004" y="1348856"/>
                  <a:pt x="1975004" y="1497129"/>
                </a:cubicBezTo>
                <a:cubicBezTo>
                  <a:pt x="1975004" y="1526996"/>
                  <a:pt x="1949782" y="1551207"/>
                  <a:pt x="1918668" y="1551207"/>
                </a:cubicBezTo>
                <a:lnTo>
                  <a:pt x="1918669" y="1551206"/>
                </a:lnTo>
                <a:cubicBezTo>
                  <a:pt x="1887555" y="1551206"/>
                  <a:pt x="1862333" y="1526995"/>
                  <a:pt x="1862333" y="1497128"/>
                </a:cubicBezTo>
                <a:lnTo>
                  <a:pt x="1862333" y="1052309"/>
                </a:lnTo>
                <a:cubicBezTo>
                  <a:pt x="1862333" y="1022442"/>
                  <a:pt x="1887555" y="998231"/>
                  <a:pt x="1918669" y="998231"/>
                </a:cubicBezTo>
                <a:close/>
                <a:moveTo>
                  <a:pt x="2539373" y="865097"/>
                </a:moveTo>
                <a:lnTo>
                  <a:pt x="2539373" y="1483838"/>
                </a:lnTo>
                <a:cubicBezTo>
                  <a:pt x="2501756" y="1504154"/>
                  <a:pt x="2433926" y="1572061"/>
                  <a:pt x="2426426" y="1528545"/>
                </a:cubicBezTo>
                <a:lnTo>
                  <a:pt x="2426426" y="865306"/>
                </a:lnTo>
                <a:lnTo>
                  <a:pt x="2264426" y="865306"/>
                </a:lnTo>
                <a:lnTo>
                  <a:pt x="2264426" y="1542749"/>
                </a:lnTo>
                <a:cubicBezTo>
                  <a:pt x="2264233" y="1542780"/>
                  <a:pt x="2264039" y="1542810"/>
                  <a:pt x="2263846" y="1542841"/>
                </a:cubicBezTo>
                <a:cubicBezTo>
                  <a:pt x="2246937" y="1607403"/>
                  <a:pt x="2323802" y="1826022"/>
                  <a:pt x="2539373" y="1595076"/>
                </a:cubicBezTo>
                <a:lnTo>
                  <a:pt x="2539373" y="1681423"/>
                </a:lnTo>
                <a:lnTo>
                  <a:pt x="2701373" y="1681423"/>
                </a:lnTo>
                <a:lnTo>
                  <a:pt x="2701373" y="865097"/>
                </a:lnTo>
                <a:close/>
                <a:moveTo>
                  <a:pt x="1918668" y="840143"/>
                </a:moveTo>
                <a:cubicBezTo>
                  <a:pt x="1799361" y="840143"/>
                  <a:pt x="1702644" y="932984"/>
                  <a:pt x="1702644" y="1047509"/>
                </a:cubicBezTo>
                <a:lnTo>
                  <a:pt x="1702644" y="1501930"/>
                </a:lnTo>
                <a:cubicBezTo>
                  <a:pt x="1702644" y="1616455"/>
                  <a:pt x="1799361" y="1709295"/>
                  <a:pt x="1918668" y="1709295"/>
                </a:cubicBezTo>
                <a:cubicBezTo>
                  <a:pt x="2037975" y="1709295"/>
                  <a:pt x="2134692" y="1616455"/>
                  <a:pt x="2134692" y="1501930"/>
                </a:cubicBezTo>
                <a:lnTo>
                  <a:pt x="2134692" y="1047509"/>
                </a:lnTo>
                <a:cubicBezTo>
                  <a:pt x="2134692" y="932984"/>
                  <a:pt x="2037975" y="840143"/>
                  <a:pt x="1918668" y="840143"/>
                </a:cubicBezTo>
                <a:close/>
                <a:moveTo>
                  <a:pt x="1544554" y="609793"/>
                </a:moveTo>
                <a:lnTo>
                  <a:pt x="1425758" y="1008757"/>
                </a:lnTo>
                <a:lnTo>
                  <a:pt x="1311048" y="623516"/>
                </a:lnTo>
                <a:lnTo>
                  <a:pt x="1152958" y="623516"/>
                </a:lnTo>
                <a:lnTo>
                  <a:pt x="1345929" y="1271588"/>
                </a:lnTo>
                <a:lnTo>
                  <a:pt x="1347249" y="1271588"/>
                </a:lnTo>
                <a:lnTo>
                  <a:pt x="1347249" y="1698532"/>
                </a:lnTo>
                <a:lnTo>
                  <a:pt x="1509249" y="1698532"/>
                </a:lnTo>
                <a:lnTo>
                  <a:pt x="1509249" y="1257865"/>
                </a:lnTo>
                <a:lnTo>
                  <a:pt x="1509673" y="1257865"/>
                </a:lnTo>
                <a:lnTo>
                  <a:pt x="1702644" y="609793"/>
                </a:ln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9" name="Rounded Rectangle 3">
            <a:extLst>
              <a:ext uri="{FF2B5EF4-FFF2-40B4-BE49-F238E27FC236}">
                <a16:creationId xmlns:a16="http://schemas.microsoft.com/office/drawing/2014/main" id="{00EF1AF4-FDC3-42F2-8522-03BB609E6A36}"/>
              </a:ext>
            </a:extLst>
          </p:cNvPr>
          <p:cNvSpPr>
            <a:spLocks noChangeAspect="1"/>
          </p:cNvSpPr>
          <p:nvPr/>
        </p:nvSpPr>
        <p:spPr>
          <a:xfrm rot="1469634">
            <a:off x="4857924" y="987553"/>
            <a:ext cx="631314" cy="631312"/>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485B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0" name="Freeform: Shape 39">
            <a:extLst>
              <a:ext uri="{FF2B5EF4-FFF2-40B4-BE49-F238E27FC236}">
                <a16:creationId xmlns:a16="http://schemas.microsoft.com/office/drawing/2014/main" id="{C78A7BF2-F4A0-45E4-AAEC-8000FD8A7940}"/>
              </a:ext>
            </a:extLst>
          </p:cNvPr>
          <p:cNvSpPr>
            <a:spLocks noChangeAspect="1"/>
          </p:cNvSpPr>
          <p:nvPr/>
        </p:nvSpPr>
        <p:spPr>
          <a:xfrm rot="20032215">
            <a:off x="6845180" y="1961426"/>
            <a:ext cx="813601" cy="809689"/>
          </a:xfrm>
          <a:custGeom>
            <a:avLst/>
            <a:gdLst>
              <a:gd name="connsiteX0" fmla="*/ 357946 w 715890"/>
              <a:gd name="connsiteY0" fmla="*/ 250217 h 712448"/>
              <a:gd name="connsiteX1" fmla="*/ 463953 w 715890"/>
              <a:gd name="connsiteY1" fmla="*/ 356225 h 712448"/>
              <a:gd name="connsiteX2" fmla="*/ 357946 w 715890"/>
              <a:gd name="connsiteY2" fmla="*/ 462232 h 712448"/>
              <a:gd name="connsiteX3" fmla="*/ 251938 w 715890"/>
              <a:gd name="connsiteY3" fmla="*/ 356225 h 712448"/>
              <a:gd name="connsiteX4" fmla="*/ 357946 w 715890"/>
              <a:gd name="connsiteY4" fmla="*/ 250217 h 712448"/>
              <a:gd name="connsiteX5" fmla="*/ 357946 w 715890"/>
              <a:gd name="connsiteY5" fmla="*/ 211987 h 712448"/>
              <a:gd name="connsiteX6" fmla="*/ 213708 w 715890"/>
              <a:gd name="connsiteY6" fmla="*/ 356225 h 712448"/>
              <a:gd name="connsiteX7" fmla="*/ 357946 w 715890"/>
              <a:gd name="connsiteY7" fmla="*/ 500462 h 712448"/>
              <a:gd name="connsiteX8" fmla="*/ 502183 w 715890"/>
              <a:gd name="connsiteY8" fmla="*/ 356225 h 712448"/>
              <a:gd name="connsiteX9" fmla="*/ 357946 w 715890"/>
              <a:gd name="connsiteY9" fmla="*/ 211987 h 712448"/>
              <a:gd name="connsiteX10" fmla="*/ 492301 w 715890"/>
              <a:gd name="connsiteY10" fmla="*/ 185899 h 712448"/>
              <a:gd name="connsiteX11" fmla="*/ 469499 w 715890"/>
              <a:gd name="connsiteY11" fmla="*/ 228506 h 712448"/>
              <a:gd name="connsiteX12" fmla="*/ 512106 w 715890"/>
              <a:gd name="connsiteY12" fmla="*/ 251308 h 712448"/>
              <a:gd name="connsiteX13" fmla="*/ 534908 w 715890"/>
              <a:gd name="connsiteY13" fmla="*/ 208701 h 712448"/>
              <a:gd name="connsiteX14" fmla="*/ 492301 w 715890"/>
              <a:gd name="connsiteY14" fmla="*/ 185899 h 712448"/>
              <a:gd name="connsiteX15" fmla="*/ 252385 w 715890"/>
              <a:gd name="connsiteY15" fmla="*/ 142889 h 712448"/>
              <a:gd name="connsiteX16" fmla="*/ 463486 w 715890"/>
              <a:gd name="connsiteY16" fmla="*/ 142889 h 712448"/>
              <a:gd name="connsiteX17" fmla="*/ 582256 w 715890"/>
              <a:gd name="connsiteY17" fmla="*/ 261659 h 712448"/>
              <a:gd name="connsiteX18" fmla="*/ 582256 w 715890"/>
              <a:gd name="connsiteY18" fmla="*/ 450809 h 712448"/>
              <a:gd name="connsiteX19" fmla="*/ 463486 w 715890"/>
              <a:gd name="connsiteY19" fmla="*/ 569580 h 712448"/>
              <a:gd name="connsiteX20" fmla="*/ 252385 w 715890"/>
              <a:gd name="connsiteY20" fmla="*/ 569580 h 712448"/>
              <a:gd name="connsiteX21" fmla="*/ 133615 w 715890"/>
              <a:gd name="connsiteY21" fmla="*/ 450809 h 712448"/>
              <a:gd name="connsiteX22" fmla="*/ 133615 w 715890"/>
              <a:gd name="connsiteY22" fmla="*/ 261659 h 712448"/>
              <a:gd name="connsiteX23" fmla="*/ 252385 w 715890"/>
              <a:gd name="connsiteY23" fmla="*/ 142889 h 712448"/>
              <a:gd name="connsiteX24" fmla="*/ 244479 w 715890"/>
              <a:gd name="connsiteY24" fmla="*/ 104775 h 712448"/>
              <a:gd name="connsiteX25" fmla="*/ 95870 w 715890"/>
              <a:gd name="connsiteY25" fmla="*/ 253384 h 712448"/>
              <a:gd name="connsiteX26" fmla="*/ 95870 w 715890"/>
              <a:gd name="connsiteY26" fmla="*/ 459066 h 712448"/>
              <a:gd name="connsiteX27" fmla="*/ 244479 w 715890"/>
              <a:gd name="connsiteY27" fmla="*/ 607674 h 712448"/>
              <a:gd name="connsiteX28" fmla="*/ 471412 w 715890"/>
              <a:gd name="connsiteY28" fmla="*/ 607674 h 712448"/>
              <a:gd name="connsiteX29" fmla="*/ 620021 w 715890"/>
              <a:gd name="connsiteY29" fmla="*/ 459066 h 712448"/>
              <a:gd name="connsiteX30" fmla="*/ 620021 w 715890"/>
              <a:gd name="connsiteY30" fmla="*/ 253384 h 712448"/>
              <a:gd name="connsiteX31" fmla="*/ 471412 w 715890"/>
              <a:gd name="connsiteY31" fmla="*/ 104775 h 712448"/>
              <a:gd name="connsiteX32" fmla="*/ 116506 w 715890"/>
              <a:gd name="connsiteY32" fmla="*/ 0 h 712448"/>
              <a:gd name="connsiteX33" fmla="*/ 600652 w 715890"/>
              <a:gd name="connsiteY33" fmla="*/ 0 h 712448"/>
              <a:gd name="connsiteX34" fmla="*/ 715166 w 715890"/>
              <a:gd name="connsiteY34" fmla="*/ 113789 h 712448"/>
              <a:gd name="connsiteX35" fmla="*/ 715890 w 715890"/>
              <a:gd name="connsiteY35" fmla="*/ 596485 h 712448"/>
              <a:gd name="connsiteX36" fmla="*/ 599203 w 715890"/>
              <a:gd name="connsiteY36" fmla="*/ 712448 h 712448"/>
              <a:gd name="connsiteX37" fmla="*/ 357855 w 715890"/>
              <a:gd name="connsiteY37" fmla="*/ 712448 h 712448"/>
              <a:gd name="connsiteX38" fmla="*/ 116506 w 715890"/>
              <a:gd name="connsiteY38" fmla="*/ 712448 h 712448"/>
              <a:gd name="connsiteX39" fmla="*/ 544 w 715890"/>
              <a:gd name="connsiteY39" fmla="*/ 597210 h 712448"/>
              <a:gd name="connsiteX40" fmla="*/ 544 w 715890"/>
              <a:gd name="connsiteY40" fmla="*/ 115239 h 712448"/>
              <a:gd name="connsiteX41" fmla="*/ 116506 w 715890"/>
              <a:gd name="connsiteY41" fmla="*/ 0 h 71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5890" h="712448">
                <a:moveTo>
                  <a:pt x="357946" y="250217"/>
                </a:moveTo>
                <a:cubicBezTo>
                  <a:pt x="416495" y="250217"/>
                  <a:pt x="463953" y="297675"/>
                  <a:pt x="463953" y="356225"/>
                </a:cubicBezTo>
                <a:cubicBezTo>
                  <a:pt x="463953" y="414774"/>
                  <a:pt x="416495" y="462232"/>
                  <a:pt x="357946" y="462232"/>
                </a:cubicBezTo>
                <a:cubicBezTo>
                  <a:pt x="299396" y="462232"/>
                  <a:pt x="251938" y="414774"/>
                  <a:pt x="251938" y="356225"/>
                </a:cubicBezTo>
                <a:cubicBezTo>
                  <a:pt x="251938" y="297675"/>
                  <a:pt x="299396" y="250217"/>
                  <a:pt x="357946" y="250217"/>
                </a:cubicBezTo>
                <a:close/>
                <a:moveTo>
                  <a:pt x="357946" y="211987"/>
                </a:moveTo>
                <a:cubicBezTo>
                  <a:pt x="278280" y="211987"/>
                  <a:pt x="213708" y="276559"/>
                  <a:pt x="213708" y="356225"/>
                </a:cubicBezTo>
                <a:cubicBezTo>
                  <a:pt x="213708" y="435890"/>
                  <a:pt x="278280" y="500462"/>
                  <a:pt x="357946" y="500462"/>
                </a:cubicBezTo>
                <a:cubicBezTo>
                  <a:pt x="437612" y="500462"/>
                  <a:pt x="502183" y="435890"/>
                  <a:pt x="502183" y="356225"/>
                </a:cubicBezTo>
                <a:cubicBezTo>
                  <a:pt x="502183" y="276559"/>
                  <a:pt x="437592" y="211987"/>
                  <a:pt x="357946" y="211987"/>
                </a:cubicBezTo>
                <a:close/>
                <a:moveTo>
                  <a:pt x="492301" y="185899"/>
                </a:moveTo>
                <a:cubicBezTo>
                  <a:pt x="474238" y="191368"/>
                  <a:pt x="464030" y="210444"/>
                  <a:pt x="469499" y="228506"/>
                </a:cubicBezTo>
                <a:cubicBezTo>
                  <a:pt x="474968" y="246569"/>
                  <a:pt x="494043" y="256777"/>
                  <a:pt x="512106" y="251308"/>
                </a:cubicBezTo>
                <a:cubicBezTo>
                  <a:pt x="530168" y="245839"/>
                  <a:pt x="540377" y="226764"/>
                  <a:pt x="534908" y="208701"/>
                </a:cubicBezTo>
                <a:cubicBezTo>
                  <a:pt x="529438" y="190639"/>
                  <a:pt x="510362" y="180430"/>
                  <a:pt x="492301" y="185899"/>
                </a:cubicBezTo>
                <a:close/>
                <a:moveTo>
                  <a:pt x="252385" y="142889"/>
                </a:moveTo>
                <a:lnTo>
                  <a:pt x="463486" y="142889"/>
                </a:lnTo>
                <a:cubicBezTo>
                  <a:pt x="529069" y="142889"/>
                  <a:pt x="582256" y="196058"/>
                  <a:pt x="582256" y="261659"/>
                </a:cubicBezTo>
                <a:lnTo>
                  <a:pt x="582256" y="450809"/>
                </a:lnTo>
                <a:cubicBezTo>
                  <a:pt x="582256" y="516392"/>
                  <a:pt x="529088" y="569580"/>
                  <a:pt x="463486" y="569580"/>
                </a:cubicBezTo>
                <a:lnTo>
                  <a:pt x="252385" y="569580"/>
                </a:lnTo>
                <a:cubicBezTo>
                  <a:pt x="186803" y="569580"/>
                  <a:pt x="133615" y="516411"/>
                  <a:pt x="133615" y="450809"/>
                </a:cubicBezTo>
                <a:lnTo>
                  <a:pt x="133615" y="261659"/>
                </a:lnTo>
                <a:cubicBezTo>
                  <a:pt x="133615" y="196077"/>
                  <a:pt x="186784" y="142889"/>
                  <a:pt x="252385" y="142889"/>
                </a:cubicBezTo>
                <a:close/>
                <a:moveTo>
                  <a:pt x="244479" y="104775"/>
                </a:moveTo>
                <a:cubicBezTo>
                  <a:pt x="162404" y="104775"/>
                  <a:pt x="95870" y="171309"/>
                  <a:pt x="95870" y="253384"/>
                </a:cubicBezTo>
                <a:lnTo>
                  <a:pt x="95870" y="459066"/>
                </a:lnTo>
                <a:cubicBezTo>
                  <a:pt x="95870" y="541141"/>
                  <a:pt x="162404" y="607674"/>
                  <a:pt x="244479" y="607674"/>
                </a:cubicBezTo>
                <a:lnTo>
                  <a:pt x="471412" y="607674"/>
                </a:lnTo>
                <a:cubicBezTo>
                  <a:pt x="553487" y="607674"/>
                  <a:pt x="620021" y="541141"/>
                  <a:pt x="620021" y="459066"/>
                </a:cubicBezTo>
                <a:lnTo>
                  <a:pt x="620021" y="253384"/>
                </a:lnTo>
                <a:cubicBezTo>
                  <a:pt x="620021" y="171309"/>
                  <a:pt x="553487" y="104775"/>
                  <a:pt x="471412" y="104775"/>
                </a:cubicBezTo>
                <a:close/>
                <a:moveTo>
                  <a:pt x="116506" y="0"/>
                </a:moveTo>
                <a:cubicBezTo>
                  <a:pt x="278130" y="0"/>
                  <a:pt x="439029" y="0"/>
                  <a:pt x="600652" y="0"/>
                </a:cubicBezTo>
                <a:cubicBezTo>
                  <a:pt x="668055" y="0"/>
                  <a:pt x="715166" y="46385"/>
                  <a:pt x="715166" y="113789"/>
                </a:cubicBezTo>
                <a:cubicBezTo>
                  <a:pt x="715166" y="274688"/>
                  <a:pt x="715166" y="435587"/>
                  <a:pt x="715890" y="596485"/>
                </a:cubicBezTo>
                <a:cubicBezTo>
                  <a:pt x="715166" y="666787"/>
                  <a:pt x="668780" y="712448"/>
                  <a:pt x="599203" y="712448"/>
                </a:cubicBezTo>
                <a:cubicBezTo>
                  <a:pt x="518753" y="712448"/>
                  <a:pt x="438304" y="712448"/>
                  <a:pt x="357855" y="712448"/>
                </a:cubicBezTo>
                <a:cubicBezTo>
                  <a:pt x="277406" y="712448"/>
                  <a:pt x="196956" y="712448"/>
                  <a:pt x="116506" y="712448"/>
                </a:cubicBezTo>
                <a:cubicBezTo>
                  <a:pt x="47654" y="711723"/>
                  <a:pt x="544" y="665338"/>
                  <a:pt x="544" y="597210"/>
                </a:cubicBezTo>
                <a:cubicBezTo>
                  <a:pt x="-181" y="437036"/>
                  <a:pt x="-181" y="276137"/>
                  <a:pt x="544" y="115239"/>
                </a:cubicBezTo>
                <a:cubicBezTo>
                  <a:pt x="1269" y="46385"/>
                  <a:pt x="47654" y="0"/>
                  <a:pt x="116506" y="0"/>
                </a:cubicBezTo>
                <a:close/>
              </a:path>
            </a:pathLst>
          </a:custGeom>
          <a:gradFill>
            <a:gsLst>
              <a:gs pos="0">
                <a:srgbClr val="A83A96"/>
              </a:gs>
              <a:gs pos="76000">
                <a:srgbClr val="F78428"/>
              </a:gs>
              <a:gs pos="30000">
                <a:srgbClr val="A83A96"/>
              </a:gs>
              <a:gs pos="100000">
                <a:srgbClr val="F78428"/>
              </a:gs>
            </a:gsLst>
            <a:lin ang="72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1" name="Graphic 5">
            <a:extLst>
              <a:ext uri="{FF2B5EF4-FFF2-40B4-BE49-F238E27FC236}">
                <a16:creationId xmlns:a16="http://schemas.microsoft.com/office/drawing/2014/main" id="{99D5BB28-53F2-4333-A641-2CAB18968EA8}"/>
              </a:ext>
            </a:extLst>
          </p:cNvPr>
          <p:cNvSpPr/>
          <p:nvPr/>
        </p:nvSpPr>
        <p:spPr>
          <a:xfrm>
            <a:off x="2632562" y="760334"/>
            <a:ext cx="914990" cy="749578"/>
          </a:xfrm>
          <a:custGeom>
            <a:avLst/>
            <a:gdLst>
              <a:gd name="connsiteX0" fmla="*/ 41 w 914990"/>
              <a:gd name="connsiteY0" fmla="*/ 637724 h 749578"/>
              <a:gd name="connsiteX1" fmla="*/ 266852 w 914990"/>
              <a:gd name="connsiteY1" fmla="*/ 585058 h 749578"/>
              <a:gd name="connsiteX2" fmla="*/ 165109 w 914990"/>
              <a:gd name="connsiteY2" fmla="*/ 542524 h 749578"/>
              <a:gd name="connsiteX3" fmla="*/ 105513 w 914990"/>
              <a:gd name="connsiteY3" fmla="*/ 491969 h 749578"/>
              <a:gd name="connsiteX4" fmla="*/ 101045 w 914990"/>
              <a:gd name="connsiteY4" fmla="*/ 484617 h 749578"/>
              <a:gd name="connsiteX5" fmla="*/ 118952 w 914990"/>
              <a:gd name="connsiteY5" fmla="*/ 451828 h 749578"/>
              <a:gd name="connsiteX6" fmla="*/ 171688 w 914990"/>
              <a:gd name="connsiteY6" fmla="*/ 448451 h 749578"/>
              <a:gd name="connsiteX7" fmla="*/ 74378 w 914990"/>
              <a:gd name="connsiteY7" fmla="*/ 386321 h 749578"/>
              <a:gd name="connsiteX8" fmla="*/ 25054 w 914990"/>
              <a:gd name="connsiteY8" fmla="*/ 290840 h 749578"/>
              <a:gd name="connsiteX9" fmla="*/ 23999 w 914990"/>
              <a:gd name="connsiteY9" fmla="*/ 282326 h 749578"/>
              <a:gd name="connsiteX10" fmla="*/ 44157 w 914990"/>
              <a:gd name="connsiteY10" fmla="*/ 268289 h 749578"/>
              <a:gd name="connsiteX11" fmla="*/ 105794 w 914990"/>
              <a:gd name="connsiteY11" fmla="*/ 282151 h 749578"/>
              <a:gd name="connsiteX12" fmla="*/ 61079 w 914990"/>
              <a:gd name="connsiteY12" fmla="*/ 236310 h 749578"/>
              <a:gd name="connsiteX13" fmla="*/ 30718 w 914990"/>
              <a:gd name="connsiteY13" fmla="*/ 99737 h 749578"/>
              <a:gd name="connsiteX14" fmla="*/ 45600 w 914990"/>
              <a:gd name="connsiteY14" fmla="*/ 43343 h 749578"/>
              <a:gd name="connsiteX15" fmla="*/ 53656 w 914990"/>
              <a:gd name="connsiteY15" fmla="*/ 33949 h 749578"/>
              <a:gd name="connsiteX16" fmla="*/ 60305 w 914990"/>
              <a:gd name="connsiteY16" fmla="*/ 42322 h 749578"/>
              <a:gd name="connsiteX17" fmla="*/ 139920 w 914990"/>
              <a:gd name="connsiteY17" fmla="*/ 115534 h 749578"/>
              <a:gd name="connsiteX18" fmla="*/ 358323 w 914990"/>
              <a:gd name="connsiteY18" fmla="*/ 214251 h 749578"/>
              <a:gd name="connsiteX19" fmla="*/ 425659 w 914990"/>
              <a:gd name="connsiteY19" fmla="*/ 227092 h 749578"/>
              <a:gd name="connsiteX20" fmla="*/ 442581 w 914990"/>
              <a:gd name="connsiteY20" fmla="*/ 209889 h 749578"/>
              <a:gd name="connsiteX21" fmla="*/ 453135 w 914990"/>
              <a:gd name="connsiteY21" fmla="*/ 102306 h 749578"/>
              <a:gd name="connsiteX22" fmla="*/ 588230 w 914990"/>
              <a:gd name="connsiteY22" fmla="*/ 4010 h 749578"/>
              <a:gd name="connsiteX23" fmla="*/ 767688 w 914990"/>
              <a:gd name="connsiteY23" fmla="*/ 53826 h 749578"/>
              <a:gd name="connsiteX24" fmla="*/ 784504 w 914990"/>
              <a:gd name="connsiteY24" fmla="*/ 55726 h 749578"/>
              <a:gd name="connsiteX25" fmla="*/ 871260 w 914990"/>
              <a:gd name="connsiteY25" fmla="*/ 18048 h 749578"/>
              <a:gd name="connsiteX26" fmla="*/ 884805 w 914990"/>
              <a:gd name="connsiteY26" fmla="*/ 15479 h 749578"/>
              <a:gd name="connsiteX27" fmla="*/ 882553 w 914990"/>
              <a:gd name="connsiteY27" fmla="*/ 31627 h 749578"/>
              <a:gd name="connsiteX28" fmla="*/ 854584 w 914990"/>
              <a:gd name="connsiteY28" fmla="*/ 67828 h 749578"/>
              <a:gd name="connsiteX29" fmla="*/ 812473 w 914990"/>
              <a:gd name="connsiteY29" fmla="*/ 109694 h 749578"/>
              <a:gd name="connsiteX30" fmla="*/ 914990 w 914990"/>
              <a:gd name="connsiteY30" fmla="*/ 80986 h 749578"/>
              <a:gd name="connsiteX31" fmla="*/ 874989 w 914990"/>
              <a:gd name="connsiteY31" fmla="*/ 138683 h 749578"/>
              <a:gd name="connsiteX32" fmla="*/ 826299 w 914990"/>
              <a:gd name="connsiteY32" fmla="*/ 183011 h 749578"/>
              <a:gd name="connsiteX33" fmla="*/ 816554 w 914990"/>
              <a:gd name="connsiteY33" fmla="*/ 202184 h 749578"/>
              <a:gd name="connsiteX34" fmla="*/ 701723 w 914990"/>
              <a:gd name="connsiteY34" fmla="*/ 534503 h 749578"/>
              <a:gd name="connsiteX35" fmla="*/ 507173 w 914990"/>
              <a:gd name="connsiteY35" fmla="*/ 699713 h 749578"/>
              <a:gd name="connsiteX36" fmla="*/ 321453 w 914990"/>
              <a:gd name="connsiteY36" fmla="*/ 748262 h 749578"/>
              <a:gd name="connsiteX37" fmla="*/ 3559 w 914990"/>
              <a:gd name="connsiteY37" fmla="*/ 645252 h 749578"/>
              <a:gd name="connsiteX38" fmla="*/ 41 w 914990"/>
              <a:gd name="connsiteY38" fmla="*/ 637724 h 749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14990" h="749578">
                <a:moveTo>
                  <a:pt x="41" y="637724"/>
                </a:moveTo>
                <a:cubicBezTo>
                  <a:pt x="96471" y="664004"/>
                  <a:pt x="184599" y="647363"/>
                  <a:pt x="266852" y="585058"/>
                </a:cubicBezTo>
                <a:cubicBezTo>
                  <a:pt x="229490" y="573659"/>
                  <a:pt x="196350" y="560256"/>
                  <a:pt x="165109" y="542524"/>
                </a:cubicBezTo>
                <a:cubicBezTo>
                  <a:pt x="142101" y="529472"/>
                  <a:pt x="120570" y="514450"/>
                  <a:pt x="105513" y="491969"/>
                </a:cubicBezTo>
                <a:cubicBezTo>
                  <a:pt x="103930" y="489577"/>
                  <a:pt x="102417" y="487115"/>
                  <a:pt x="101045" y="484617"/>
                </a:cubicBezTo>
                <a:cubicBezTo>
                  <a:pt x="86480" y="458548"/>
                  <a:pt x="90068" y="452321"/>
                  <a:pt x="118952" y="451828"/>
                </a:cubicBezTo>
                <a:cubicBezTo>
                  <a:pt x="135311" y="451546"/>
                  <a:pt x="151952" y="453693"/>
                  <a:pt x="171688" y="448451"/>
                </a:cubicBezTo>
                <a:cubicBezTo>
                  <a:pt x="132672" y="433534"/>
                  <a:pt x="99427" y="416295"/>
                  <a:pt x="74378" y="386321"/>
                </a:cubicBezTo>
                <a:cubicBezTo>
                  <a:pt x="50807" y="358106"/>
                  <a:pt x="31105" y="328026"/>
                  <a:pt x="25054" y="290840"/>
                </a:cubicBezTo>
                <a:cubicBezTo>
                  <a:pt x="24597" y="288026"/>
                  <a:pt x="24069" y="285176"/>
                  <a:pt x="23999" y="282326"/>
                </a:cubicBezTo>
                <a:cubicBezTo>
                  <a:pt x="23365" y="262871"/>
                  <a:pt x="27200" y="260374"/>
                  <a:pt x="44157" y="268289"/>
                </a:cubicBezTo>
                <a:cubicBezTo>
                  <a:pt x="63155" y="277155"/>
                  <a:pt x="82716" y="284121"/>
                  <a:pt x="105794" y="282151"/>
                </a:cubicBezTo>
                <a:cubicBezTo>
                  <a:pt x="90139" y="266214"/>
                  <a:pt x="73639" y="253091"/>
                  <a:pt x="61079" y="236310"/>
                </a:cubicBezTo>
                <a:cubicBezTo>
                  <a:pt x="30472" y="195430"/>
                  <a:pt x="26884" y="148252"/>
                  <a:pt x="30718" y="99737"/>
                </a:cubicBezTo>
                <a:cubicBezTo>
                  <a:pt x="32266" y="80212"/>
                  <a:pt x="36488" y="61039"/>
                  <a:pt x="45600" y="43343"/>
                </a:cubicBezTo>
                <a:cubicBezTo>
                  <a:pt x="47570" y="39543"/>
                  <a:pt x="49188" y="34336"/>
                  <a:pt x="53656" y="33949"/>
                </a:cubicBezTo>
                <a:cubicBezTo>
                  <a:pt x="58019" y="33597"/>
                  <a:pt x="58335" y="39262"/>
                  <a:pt x="60305" y="42322"/>
                </a:cubicBezTo>
                <a:cubicBezTo>
                  <a:pt x="80569" y="73563"/>
                  <a:pt x="109418" y="95551"/>
                  <a:pt x="139920" y="115534"/>
                </a:cubicBezTo>
                <a:cubicBezTo>
                  <a:pt x="207537" y="159827"/>
                  <a:pt x="280045" y="193459"/>
                  <a:pt x="358323" y="214251"/>
                </a:cubicBezTo>
                <a:cubicBezTo>
                  <a:pt x="380487" y="220127"/>
                  <a:pt x="403073" y="223504"/>
                  <a:pt x="425659" y="227092"/>
                </a:cubicBezTo>
                <a:cubicBezTo>
                  <a:pt x="444094" y="230012"/>
                  <a:pt x="445888" y="228042"/>
                  <a:pt x="442581" y="209889"/>
                </a:cubicBezTo>
                <a:cubicBezTo>
                  <a:pt x="435861" y="173055"/>
                  <a:pt x="435791" y="136572"/>
                  <a:pt x="453135" y="102306"/>
                </a:cubicBezTo>
                <a:cubicBezTo>
                  <a:pt x="481280" y="46685"/>
                  <a:pt x="528000" y="14846"/>
                  <a:pt x="588230" y="4010"/>
                </a:cubicBezTo>
                <a:cubicBezTo>
                  <a:pt x="655425" y="-8092"/>
                  <a:pt x="716394" y="6825"/>
                  <a:pt x="767688" y="53826"/>
                </a:cubicBezTo>
                <a:cubicBezTo>
                  <a:pt x="773352" y="58998"/>
                  <a:pt x="778172" y="58541"/>
                  <a:pt x="784504" y="55726"/>
                </a:cubicBezTo>
                <a:cubicBezTo>
                  <a:pt x="813317" y="42920"/>
                  <a:pt x="842236" y="30361"/>
                  <a:pt x="871260" y="18048"/>
                </a:cubicBezTo>
                <a:cubicBezTo>
                  <a:pt x="875517" y="16253"/>
                  <a:pt x="880759" y="9991"/>
                  <a:pt x="884805" y="15479"/>
                </a:cubicBezTo>
                <a:cubicBezTo>
                  <a:pt x="888041" y="19877"/>
                  <a:pt x="885579" y="26245"/>
                  <a:pt x="882553" y="31627"/>
                </a:cubicBezTo>
                <a:cubicBezTo>
                  <a:pt x="874919" y="45066"/>
                  <a:pt x="865244" y="56852"/>
                  <a:pt x="854584" y="67828"/>
                </a:cubicBezTo>
                <a:cubicBezTo>
                  <a:pt x="841638" y="81127"/>
                  <a:pt x="828269" y="94038"/>
                  <a:pt x="812473" y="109694"/>
                </a:cubicBezTo>
                <a:cubicBezTo>
                  <a:pt x="851313" y="111629"/>
                  <a:pt x="880865" y="92912"/>
                  <a:pt x="914990" y="80986"/>
                </a:cubicBezTo>
                <a:cubicBezTo>
                  <a:pt x="903908" y="103959"/>
                  <a:pt x="889800" y="121691"/>
                  <a:pt x="874989" y="138683"/>
                </a:cubicBezTo>
                <a:cubicBezTo>
                  <a:pt x="860530" y="155253"/>
                  <a:pt x="844593" y="170557"/>
                  <a:pt x="826299" y="183011"/>
                </a:cubicBezTo>
                <a:cubicBezTo>
                  <a:pt x="819298" y="187795"/>
                  <a:pt x="817046" y="193706"/>
                  <a:pt x="816554" y="202184"/>
                </a:cubicBezTo>
                <a:cubicBezTo>
                  <a:pt x="809271" y="323629"/>
                  <a:pt x="772824" y="434941"/>
                  <a:pt x="701723" y="534503"/>
                </a:cubicBezTo>
                <a:cubicBezTo>
                  <a:pt x="650641" y="606026"/>
                  <a:pt x="586436" y="661823"/>
                  <a:pt x="507173" y="699713"/>
                </a:cubicBezTo>
                <a:cubicBezTo>
                  <a:pt x="448491" y="727787"/>
                  <a:pt x="386573" y="743196"/>
                  <a:pt x="321453" y="748262"/>
                </a:cubicBezTo>
                <a:cubicBezTo>
                  <a:pt x="200923" y="757691"/>
                  <a:pt x="97808" y="715755"/>
                  <a:pt x="3559" y="645252"/>
                </a:cubicBezTo>
                <a:cubicBezTo>
                  <a:pt x="1694" y="643916"/>
                  <a:pt x="-311" y="642473"/>
                  <a:pt x="41" y="637724"/>
                </a:cubicBezTo>
                <a:close/>
              </a:path>
            </a:pathLst>
          </a:custGeom>
          <a:solidFill>
            <a:srgbClr val="5DA9DD"/>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9" name="Title 3">
            <a:extLst>
              <a:ext uri="{FF2B5EF4-FFF2-40B4-BE49-F238E27FC236}">
                <a16:creationId xmlns:a16="http://schemas.microsoft.com/office/drawing/2014/main" id="{A8BFB04D-BD79-487B-8DFA-0C8941904329}"/>
              </a:ext>
            </a:extLst>
          </p:cNvPr>
          <p:cNvSpPr txBox="1">
            <a:spLocks/>
          </p:cNvSpPr>
          <p:nvPr/>
        </p:nvSpPr>
        <p:spPr>
          <a:xfrm>
            <a:off x="0" y="4693106"/>
            <a:ext cx="12192000" cy="1716484"/>
          </a:xfrm>
          <a:prstGeom prst="rect">
            <a:avLst/>
          </a:prstGeom>
          <a:solidFill>
            <a:srgbClr val="FBE5D6"/>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latin typeface="Tw Cen MT" panose="020B0602020104020603" pitchFamily="34" charset="0"/>
            </a:endParaRPr>
          </a:p>
          <a:p>
            <a:pPr algn="ctr"/>
            <a:r>
              <a:rPr lang="en-US" b="1" dirty="0">
                <a:latin typeface="Tw Cen MT" panose="020B0602020104020603" pitchFamily="34" charset="0"/>
              </a:rPr>
              <a:t>III. Results and Analysis</a:t>
            </a:r>
            <a:endParaRPr lang="en-ID" dirty="0">
              <a:latin typeface="Tw Cen MT" panose="020B0602020104020603" pitchFamily="34" charset="0"/>
            </a:endParaRPr>
          </a:p>
        </p:txBody>
      </p:sp>
    </p:spTree>
    <p:extLst>
      <p:ext uri="{BB962C8B-B14F-4D97-AF65-F5344CB8AC3E}">
        <p14:creationId xmlns:p14="http://schemas.microsoft.com/office/powerpoint/2010/main" val="79602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902DAAEF-63D4-4EEB-8852-CC88EE088F9D}"/>
              </a:ext>
            </a:extLst>
          </p:cNvPr>
          <p:cNvSpPr/>
          <p:nvPr/>
        </p:nvSpPr>
        <p:spPr>
          <a:xfrm>
            <a:off x="207338" y="1007811"/>
            <a:ext cx="11777321" cy="388440"/>
          </a:xfrm>
          <a:prstGeom prst="rect">
            <a:avLst/>
          </a:prstGeom>
          <a:solidFill>
            <a:schemeClr val="accent4">
              <a:lumMod val="60000"/>
              <a:lumOff val="40000"/>
            </a:schemeClr>
          </a:solidFill>
        </p:spPr>
        <p:txBody>
          <a:bodyPr wrap="square">
            <a:spAutoFit/>
          </a:bodyPr>
          <a:lstStyle/>
          <a:p>
            <a:pPr>
              <a:lnSpc>
                <a:spcPct val="114000"/>
              </a:lnSpc>
            </a:pPr>
            <a:r>
              <a:rPr lang="en-US" b="1" dirty="0">
                <a:solidFill>
                  <a:srgbClr val="212529"/>
                </a:solidFill>
                <a:latin typeface="Tw Cen MT" panose="020B0602020104020603" pitchFamily="34" charset="0"/>
              </a:rPr>
              <a:t>Deployment model API </a:t>
            </a:r>
            <a:r>
              <a:rPr lang="en-US" b="1" dirty="0" err="1">
                <a:solidFill>
                  <a:srgbClr val="212529"/>
                </a:solidFill>
                <a:latin typeface="Tw Cen MT" panose="020B0602020104020603" pitchFamily="34" charset="0"/>
              </a:rPr>
              <a:t>dengan</a:t>
            </a:r>
            <a:r>
              <a:rPr lang="en-US" b="1" dirty="0">
                <a:solidFill>
                  <a:srgbClr val="212529"/>
                </a:solidFill>
                <a:latin typeface="Tw Cen MT" panose="020B0602020104020603" pitchFamily="34" charset="0"/>
              </a:rPr>
              <a:t> 2 endpoint yang </a:t>
            </a:r>
            <a:r>
              <a:rPr lang="en-US" b="1" dirty="0" err="1">
                <a:solidFill>
                  <a:srgbClr val="212529"/>
                </a:solidFill>
                <a:latin typeface="Tw Cen MT" panose="020B0602020104020603" pitchFamily="34" charset="0"/>
              </a:rPr>
              <a:t>mengakomodir</a:t>
            </a:r>
            <a:r>
              <a:rPr lang="en-US" b="1" dirty="0">
                <a:solidFill>
                  <a:srgbClr val="212529"/>
                </a:solidFill>
                <a:latin typeface="Tw Cen MT" panose="020B0602020104020603" pitchFamily="34" charset="0"/>
              </a:rPr>
              <a:t> text processing </a:t>
            </a:r>
            <a:r>
              <a:rPr lang="en-US" b="1" dirty="0" err="1">
                <a:solidFill>
                  <a:srgbClr val="212529"/>
                </a:solidFill>
                <a:latin typeface="Tw Cen MT" panose="020B0602020104020603" pitchFamily="34" charset="0"/>
              </a:rPr>
              <a:t>dengan</a:t>
            </a:r>
            <a:r>
              <a:rPr lang="en-US" b="1" dirty="0">
                <a:solidFill>
                  <a:srgbClr val="212529"/>
                </a:solidFill>
                <a:latin typeface="Tw Cen MT" panose="020B0602020104020603" pitchFamily="34" charset="0"/>
              </a:rPr>
              <a:t> output yang </a:t>
            </a:r>
            <a:r>
              <a:rPr lang="en-US" b="1" dirty="0" err="1">
                <a:solidFill>
                  <a:srgbClr val="212529"/>
                </a:solidFill>
                <a:latin typeface="Tw Cen MT" panose="020B0602020104020603" pitchFamily="34" charset="0"/>
              </a:rPr>
              <a:t>sudah</a:t>
            </a:r>
            <a:r>
              <a:rPr lang="en-US" b="1" dirty="0">
                <a:solidFill>
                  <a:srgbClr val="212529"/>
                </a:solidFill>
                <a:latin typeface="Tw Cen MT" panose="020B0602020104020603" pitchFamily="34" charset="0"/>
              </a:rPr>
              <a:t> </a:t>
            </a:r>
            <a:r>
              <a:rPr lang="en-US" b="1" dirty="0" err="1">
                <a:solidFill>
                  <a:srgbClr val="212529"/>
                </a:solidFill>
                <a:latin typeface="Tw Cen MT" panose="020B0602020104020603" pitchFamily="34" charset="0"/>
              </a:rPr>
              <a:t>tercleansing</a:t>
            </a:r>
            <a:r>
              <a:rPr lang="en-US" b="1" dirty="0">
                <a:solidFill>
                  <a:srgbClr val="212529"/>
                </a:solidFill>
                <a:latin typeface="Tw Cen MT" panose="020B0602020104020603" pitchFamily="34" charset="0"/>
              </a:rPr>
              <a:t> </a:t>
            </a:r>
          </a:p>
        </p:txBody>
      </p:sp>
      <p:sp>
        <p:nvSpPr>
          <p:cNvPr id="9" name="Rectangle 8">
            <a:extLst>
              <a:ext uri="{FF2B5EF4-FFF2-40B4-BE49-F238E27FC236}">
                <a16:creationId xmlns:a16="http://schemas.microsoft.com/office/drawing/2014/main" id="{0789CF76-64A6-44CB-A6FF-5AE01C40E256}"/>
              </a:ext>
            </a:extLst>
          </p:cNvPr>
          <p:cNvSpPr/>
          <p:nvPr/>
        </p:nvSpPr>
        <p:spPr>
          <a:xfrm>
            <a:off x="207339" y="1578123"/>
            <a:ext cx="2546494" cy="388440"/>
          </a:xfrm>
          <a:prstGeom prst="rect">
            <a:avLst/>
          </a:prstGeom>
        </p:spPr>
        <p:txBody>
          <a:bodyPr wrap="square">
            <a:spAutoFit/>
          </a:bodyPr>
          <a:lstStyle/>
          <a:p>
            <a:pPr>
              <a:lnSpc>
                <a:spcPct val="114000"/>
              </a:lnSpc>
            </a:pPr>
            <a:r>
              <a:rPr lang="en-US" b="1" dirty="0" err="1">
                <a:solidFill>
                  <a:srgbClr val="212529"/>
                </a:solidFill>
                <a:latin typeface="Tw Cen MT" panose="020B0602020104020603" pitchFamily="34" charset="0"/>
              </a:rPr>
              <a:t>Tampilan</a:t>
            </a:r>
            <a:r>
              <a:rPr lang="en-US" b="1" dirty="0">
                <a:solidFill>
                  <a:srgbClr val="212529"/>
                </a:solidFill>
                <a:latin typeface="Tw Cen MT" panose="020B0602020104020603" pitchFamily="34" charset="0"/>
              </a:rPr>
              <a:t> </a:t>
            </a:r>
            <a:r>
              <a:rPr lang="en-US" b="1" dirty="0" err="1">
                <a:solidFill>
                  <a:srgbClr val="212529"/>
                </a:solidFill>
                <a:latin typeface="Tw Cen MT" panose="020B0602020104020603" pitchFamily="34" charset="0"/>
              </a:rPr>
              <a:t>Halaman</a:t>
            </a:r>
            <a:r>
              <a:rPr lang="en-US" b="1" dirty="0">
                <a:solidFill>
                  <a:srgbClr val="212529"/>
                </a:solidFill>
                <a:latin typeface="Tw Cen MT" panose="020B0602020104020603" pitchFamily="34" charset="0"/>
              </a:rPr>
              <a:t> API</a:t>
            </a:r>
            <a:endParaRPr lang="en-US" dirty="0">
              <a:solidFill>
                <a:srgbClr val="212529"/>
              </a:solidFill>
              <a:latin typeface="Tw Cen MT" panose="020B0602020104020603" pitchFamily="34" charset="0"/>
            </a:endParaRPr>
          </a:p>
        </p:txBody>
      </p:sp>
      <p:sp>
        <p:nvSpPr>
          <p:cNvPr id="4" name="Rectangle 3">
            <a:extLst>
              <a:ext uri="{FF2B5EF4-FFF2-40B4-BE49-F238E27FC236}">
                <a16:creationId xmlns:a16="http://schemas.microsoft.com/office/drawing/2014/main" id="{69365FEF-440D-439D-8E1A-A1C1EF757092}"/>
              </a:ext>
            </a:extLst>
          </p:cNvPr>
          <p:cNvSpPr/>
          <p:nvPr/>
        </p:nvSpPr>
        <p:spPr>
          <a:xfrm>
            <a:off x="207339" y="2072722"/>
            <a:ext cx="6640029" cy="369332"/>
          </a:xfrm>
          <a:prstGeom prst="rect">
            <a:avLst/>
          </a:prstGeom>
        </p:spPr>
        <p:txBody>
          <a:bodyPr wrap="square">
            <a:spAutoFit/>
          </a:bodyPr>
          <a:lstStyle/>
          <a:p>
            <a:pPr marL="285750" indent="-285750">
              <a:buFont typeface="Arial" panose="020B0604020202020204" pitchFamily="34" charset="0"/>
              <a:buChar char="•"/>
            </a:pPr>
            <a:r>
              <a:rPr lang="en-ID" dirty="0">
                <a:latin typeface="Tw Cen MT" panose="020B0602020104020603" pitchFamily="34" charset="0"/>
              </a:rPr>
              <a:t>Running on local host: http://127.0.0.1:5000</a:t>
            </a:r>
          </a:p>
        </p:txBody>
      </p:sp>
      <p:pic>
        <p:nvPicPr>
          <p:cNvPr id="5" name="Picture 4">
            <a:extLst>
              <a:ext uri="{FF2B5EF4-FFF2-40B4-BE49-F238E27FC236}">
                <a16:creationId xmlns:a16="http://schemas.microsoft.com/office/drawing/2014/main" id="{F36DB618-9D3C-44BC-947E-9B2D98E250B6}"/>
              </a:ext>
            </a:extLst>
          </p:cNvPr>
          <p:cNvPicPr>
            <a:picLocks noChangeAspect="1"/>
          </p:cNvPicPr>
          <p:nvPr/>
        </p:nvPicPr>
        <p:blipFill>
          <a:blip r:embed="rId4"/>
          <a:stretch>
            <a:fillRect/>
          </a:stretch>
        </p:blipFill>
        <p:spPr>
          <a:xfrm>
            <a:off x="624829" y="2508155"/>
            <a:ext cx="6864703" cy="882695"/>
          </a:xfrm>
          <a:prstGeom prst="rect">
            <a:avLst/>
          </a:prstGeom>
        </p:spPr>
      </p:pic>
      <p:sp>
        <p:nvSpPr>
          <p:cNvPr id="12" name="Rectangle 11">
            <a:extLst>
              <a:ext uri="{FF2B5EF4-FFF2-40B4-BE49-F238E27FC236}">
                <a16:creationId xmlns:a16="http://schemas.microsoft.com/office/drawing/2014/main" id="{59F76843-87ED-4A79-AE63-2410DC1FA575}"/>
              </a:ext>
            </a:extLst>
          </p:cNvPr>
          <p:cNvSpPr/>
          <p:nvPr/>
        </p:nvSpPr>
        <p:spPr>
          <a:xfrm>
            <a:off x="207338" y="3500345"/>
            <a:ext cx="7586327" cy="369332"/>
          </a:xfrm>
          <a:prstGeom prst="rect">
            <a:avLst/>
          </a:prstGeom>
        </p:spPr>
        <p:txBody>
          <a:bodyPr wrap="square">
            <a:spAutoFit/>
          </a:bodyPr>
          <a:lstStyle/>
          <a:p>
            <a:pPr marL="285750" indent="-285750">
              <a:buFont typeface="Arial" panose="020B0604020202020204" pitchFamily="34" charset="0"/>
              <a:buChar char="•"/>
            </a:pPr>
            <a:r>
              <a:rPr lang="en-ID" dirty="0">
                <a:latin typeface="Tw Cen MT" panose="020B0602020104020603" pitchFamily="34" charset="0"/>
              </a:rPr>
              <a:t>Running on local host (specs route docs) : http://127.0.0.1:5000/docs</a:t>
            </a:r>
          </a:p>
        </p:txBody>
      </p:sp>
      <p:sp>
        <p:nvSpPr>
          <p:cNvPr id="15" name="Rectangle 14">
            <a:extLst>
              <a:ext uri="{FF2B5EF4-FFF2-40B4-BE49-F238E27FC236}">
                <a16:creationId xmlns:a16="http://schemas.microsoft.com/office/drawing/2014/main" id="{B6107F39-F3E5-4170-812F-A763651DED9A}"/>
              </a:ext>
            </a:extLst>
          </p:cNvPr>
          <p:cNvSpPr/>
          <p:nvPr/>
        </p:nvSpPr>
        <p:spPr>
          <a:xfrm>
            <a:off x="7582318" y="2479342"/>
            <a:ext cx="2546494" cy="388440"/>
          </a:xfrm>
          <a:prstGeom prst="rect">
            <a:avLst/>
          </a:prstGeom>
        </p:spPr>
        <p:txBody>
          <a:bodyPr wrap="square">
            <a:spAutoFit/>
          </a:bodyPr>
          <a:lstStyle/>
          <a:p>
            <a:pPr>
              <a:lnSpc>
                <a:spcPct val="114000"/>
              </a:lnSpc>
            </a:pPr>
            <a:r>
              <a:rPr lang="en-US" b="1" dirty="0" err="1">
                <a:solidFill>
                  <a:srgbClr val="212529"/>
                </a:solidFill>
                <a:latin typeface="Tw Cen MT" panose="020B0602020104020603" pitchFamily="34" charset="0"/>
              </a:rPr>
              <a:t>Tampilan</a:t>
            </a:r>
            <a:r>
              <a:rPr lang="en-US" b="1" dirty="0">
                <a:solidFill>
                  <a:srgbClr val="212529"/>
                </a:solidFill>
                <a:latin typeface="Tw Cen MT" panose="020B0602020104020603" pitchFamily="34" charset="0"/>
              </a:rPr>
              <a:t> Welcome page</a:t>
            </a:r>
            <a:endParaRPr lang="en-US" dirty="0">
              <a:solidFill>
                <a:srgbClr val="212529"/>
              </a:solidFill>
              <a:latin typeface="Tw Cen MT" panose="020B0602020104020603" pitchFamily="34" charset="0"/>
            </a:endParaRPr>
          </a:p>
        </p:txBody>
      </p:sp>
      <p:sp>
        <p:nvSpPr>
          <p:cNvPr id="17" name="Rectangle 16">
            <a:extLst>
              <a:ext uri="{FF2B5EF4-FFF2-40B4-BE49-F238E27FC236}">
                <a16:creationId xmlns:a16="http://schemas.microsoft.com/office/drawing/2014/main" id="{517631AF-6D9F-452F-8C9B-98FD18F82475}"/>
              </a:ext>
            </a:extLst>
          </p:cNvPr>
          <p:cNvSpPr/>
          <p:nvPr/>
        </p:nvSpPr>
        <p:spPr>
          <a:xfrm>
            <a:off x="6869255" y="5558320"/>
            <a:ext cx="2546494" cy="388440"/>
          </a:xfrm>
          <a:prstGeom prst="rect">
            <a:avLst/>
          </a:prstGeom>
        </p:spPr>
        <p:txBody>
          <a:bodyPr wrap="square">
            <a:spAutoFit/>
          </a:bodyPr>
          <a:lstStyle/>
          <a:p>
            <a:pPr>
              <a:lnSpc>
                <a:spcPct val="114000"/>
              </a:lnSpc>
            </a:pPr>
            <a:r>
              <a:rPr lang="en-US" b="1" dirty="0">
                <a:solidFill>
                  <a:srgbClr val="212529"/>
                </a:solidFill>
                <a:latin typeface="Tw Cen MT" panose="020B0602020104020603" pitchFamily="34" charset="0"/>
              </a:rPr>
              <a:t>For input text via form</a:t>
            </a:r>
            <a:endParaRPr lang="en-US" dirty="0">
              <a:solidFill>
                <a:srgbClr val="212529"/>
              </a:solidFill>
              <a:latin typeface="Tw Cen MT" panose="020B0602020104020603" pitchFamily="34" charset="0"/>
            </a:endParaRPr>
          </a:p>
        </p:txBody>
      </p:sp>
      <p:sp>
        <p:nvSpPr>
          <p:cNvPr id="19" name="Rectangle 18">
            <a:extLst>
              <a:ext uri="{FF2B5EF4-FFF2-40B4-BE49-F238E27FC236}">
                <a16:creationId xmlns:a16="http://schemas.microsoft.com/office/drawing/2014/main" id="{19CF0215-8CF9-4B63-B64F-FFEA7FE4805E}"/>
              </a:ext>
            </a:extLst>
          </p:cNvPr>
          <p:cNvSpPr/>
          <p:nvPr/>
        </p:nvSpPr>
        <p:spPr>
          <a:xfrm>
            <a:off x="6847368" y="6118883"/>
            <a:ext cx="3815850" cy="388440"/>
          </a:xfrm>
          <a:prstGeom prst="rect">
            <a:avLst/>
          </a:prstGeom>
        </p:spPr>
        <p:txBody>
          <a:bodyPr wrap="square">
            <a:spAutoFit/>
          </a:bodyPr>
          <a:lstStyle/>
          <a:p>
            <a:pPr>
              <a:lnSpc>
                <a:spcPct val="114000"/>
              </a:lnSpc>
            </a:pPr>
            <a:r>
              <a:rPr lang="en-US" b="1" dirty="0">
                <a:solidFill>
                  <a:srgbClr val="212529"/>
                </a:solidFill>
                <a:latin typeface="Tw Cen MT" panose="020B0602020104020603" pitchFamily="34" charset="0"/>
              </a:rPr>
              <a:t>For input text with upload file as csv</a:t>
            </a:r>
            <a:endParaRPr lang="en-US" dirty="0">
              <a:solidFill>
                <a:srgbClr val="212529"/>
              </a:solidFill>
              <a:latin typeface="Tw Cen MT" panose="020B0602020104020603" pitchFamily="34" charset="0"/>
            </a:endParaRPr>
          </a:p>
        </p:txBody>
      </p:sp>
      <p:pic>
        <p:nvPicPr>
          <p:cNvPr id="3" name="Picture 2">
            <a:extLst>
              <a:ext uri="{FF2B5EF4-FFF2-40B4-BE49-F238E27FC236}">
                <a16:creationId xmlns:a16="http://schemas.microsoft.com/office/drawing/2014/main" id="{C220C332-2575-41A1-99EC-E20F0FFBB60D}"/>
              </a:ext>
            </a:extLst>
          </p:cNvPr>
          <p:cNvPicPr>
            <a:picLocks noChangeAspect="1"/>
          </p:cNvPicPr>
          <p:nvPr/>
        </p:nvPicPr>
        <p:blipFill>
          <a:blip r:embed="rId5"/>
          <a:stretch>
            <a:fillRect/>
          </a:stretch>
        </p:blipFill>
        <p:spPr>
          <a:xfrm>
            <a:off x="516733" y="3881982"/>
            <a:ext cx="6197936" cy="2795790"/>
          </a:xfrm>
          <a:prstGeom prst="rect">
            <a:avLst/>
          </a:prstGeom>
        </p:spPr>
      </p:pic>
    </p:spTree>
    <p:extLst>
      <p:ext uri="{BB962C8B-B14F-4D97-AF65-F5344CB8AC3E}">
        <p14:creationId xmlns:p14="http://schemas.microsoft.com/office/powerpoint/2010/main" val="353931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pic>
        <p:nvPicPr>
          <p:cNvPr id="3" name="Picture 2">
            <a:extLst>
              <a:ext uri="{FF2B5EF4-FFF2-40B4-BE49-F238E27FC236}">
                <a16:creationId xmlns:a16="http://schemas.microsoft.com/office/drawing/2014/main" id="{E310BC6B-CD81-41E0-8914-4F51A27F6C1B}"/>
              </a:ext>
            </a:extLst>
          </p:cNvPr>
          <p:cNvPicPr>
            <a:picLocks noChangeAspect="1"/>
          </p:cNvPicPr>
          <p:nvPr/>
        </p:nvPicPr>
        <p:blipFill>
          <a:blip r:embed="rId4"/>
          <a:stretch>
            <a:fillRect/>
          </a:stretch>
        </p:blipFill>
        <p:spPr>
          <a:xfrm>
            <a:off x="5019496" y="3701966"/>
            <a:ext cx="6641214" cy="3128894"/>
          </a:xfrm>
          <a:prstGeom prst="rect">
            <a:avLst/>
          </a:prstGeom>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25" name="Arrow: Right 24">
            <a:extLst>
              <a:ext uri="{FF2B5EF4-FFF2-40B4-BE49-F238E27FC236}">
                <a16:creationId xmlns:a16="http://schemas.microsoft.com/office/drawing/2014/main" id="{6B4B1B92-346D-407D-B8A3-D199CE7F973D}"/>
              </a:ext>
            </a:extLst>
          </p:cNvPr>
          <p:cNvSpPr/>
          <p:nvPr/>
        </p:nvSpPr>
        <p:spPr>
          <a:xfrm>
            <a:off x="157095" y="2642800"/>
            <a:ext cx="529778" cy="28729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Arrow: Right 25">
            <a:extLst>
              <a:ext uri="{FF2B5EF4-FFF2-40B4-BE49-F238E27FC236}">
                <a16:creationId xmlns:a16="http://schemas.microsoft.com/office/drawing/2014/main" id="{0F34DC52-D9DD-4949-A5F1-58697CCF368D}"/>
              </a:ext>
            </a:extLst>
          </p:cNvPr>
          <p:cNvSpPr/>
          <p:nvPr/>
        </p:nvSpPr>
        <p:spPr>
          <a:xfrm>
            <a:off x="4754607" y="6341699"/>
            <a:ext cx="529778" cy="28729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26">
            <a:extLst>
              <a:ext uri="{FF2B5EF4-FFF2-40B4-BE49-F238E27FC236}">
                <a16:creationId xmlns:a16="http://schemas.microsoft.com/office/drawing/2014/main" id="{91F31790-2E04-40A6-AAD7-F841F263F1D7}"/>
              </a:ext>
            </a:extLst>
          </p:cNvPr>
          <p:cNvSpPr/>
          <p:nvPr/>
        </p:nvSpPr>
        <p:spPr>
          <a:xfrm>
            <a:off x="774485" y="5005884"/>
            <a:ext cx="3980122" cy="1335815"/>
          </a:xfrm>
          <a:prstGeom prst="rect">
            <a:avLst/>
          </a:prstGeom>
        </p:spPr>
        <p:txBody>
          <a:bodyPr wrap="square">
            <a:spAutoFit/>
          </a:bodyPr>
          <a:lstStyle/>
          <a:p>
            <a:pPr algn="r">
              <a:lnSpc>
                <a:spcPct val="114000"/>
              </a:lnSpc>
            </a:pPr>
            <a:r>
              <a:rPr lang="en-US" dirty="0">
                <a:solidFill>
                  <a:srgbClr val="212529"/>
                </a:solidFill>
                <a:latin typeface="Tw Cen MT" panose="020B0602020104020603" pitchFamily="34" charset="0"/>
              </a:rPr>
              <a:t>Record </a:t>
            </a:r>
            <a:r>
              <a:rPr lang="en-US" dirty="0" err="1">
                <a:solidFill>
                  <a:srgbClr val="212529"/>
                </a:solidFill>
                <a:latin typeface="Tw Cen MT" panose="020B0602020104020603" pitchFamily="34" charset="0"/>
              </a:rPr>
              <a:t>semua</a:t>
            </a:r>
            <a:r>
              <a:rPr lang="en-US" dirty="0">
                <a:solidFill>
                  <a:srgbClr val="212529"/>
                </a:solidFill>
                <a:latin typeface="Tw Cen MT" panose="020B0602020104020603" pitchFamily="34" charset="0"/>
              </a:rPr>
              <a:t> text yang </a:t>
            </a:r>
            <a:r>
              <a:rPr lang="en-US" dirty="0" err="1">
                <a:solidFill>
                  <a:srgbClr val="212529"/>
                </a:solidFill>
                <a:latin typeface="Tw Cen MT" panose="020B0602020104020603" pitchFamily="34" charset="0"/>
              </a:rPr>
              <a:t>pernah</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dicobakan</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akan</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muncul</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dalam</a:t>
            </a:r>
            <a:r>
              <a:rPr lang="en-US" dirty="0">
                <a:solidFill>
                  <a:srgbClr val="212529"/>
                </a:solidFill>
                <a:latin typeface="Tw Cen MT" panose="020B0602020104020603" pitchFamily="34" charset="0"/>
              </a:rPr>
              <a:t> database yang </a:t>
            </a:r>
            <a:r>
              <a:rPr lang="en-US" dirty="0" err="1">
                <a:solidFill>
                  <a:srgbClr val="212529"/>
                </a:solidFill>
                <a:latin typeface="Tw Cen MT" panose="020B0602020104020603" pitchFamily="34" charset="0"/>
              </a:rPr>
              <a:t>berisikan</a:t>
            </a:r>
            <a:r>
              <a:rPr lang="en-US" dirty="0">
                <a:solidFill>
                  <a:srgbClr val="212529"/>
                </a:solidFill>
                <a:latin typeface="Tw Cen MT" panose="020B0602020104020603" pitchFamily="34" charset="0"/>
              </a:rPr>
              <a:t> text </a:t>
            </a:r>
            <a:r>
              <a:rPr lang="en-US" dirty="0" err="1">
                <a:solidFill>
                  <a:srgbClr val="212529"/>
                </a:solidFill>
                <a:latin typeface="Tw Cen MT" panose="020B0602020104020603" pitchFamily="34" charset="0"/>
              </a:rPr>
              <a:t>sebelum</a:t>
            </a:r>
            <a:r>
              <a:rPr lang="en-US" dirty="0">
                <a:solidFill>
                  <a:srgbClr val="212529"/>
                </a:solidFill>
                <a:latin typeface="Tw Cen MT" panose="020B0602020104020603" pitchFamily="34" charset="0"/>
              </a:rPr>
              <a:t> dan </a:t>
            </a:r>
            <a:r>
              <a:rPr lang="en-US" dirty="0" err="1">
                <a:solidFill>
                  <a:srgbClr val="212529"/>
                </a:solidFill>
                <a:latin typeface="Tw Cen MT" panose="020B0602020104020603" pitchFamily="34" charset="0"/>
              </a:rPr>
              <a:t>setelah</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dicleansing</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menggunakan</a:t>
            </a:r>
            <a:r>
              <a:rPr lang="en-US" dirty="0">
                <a:solidFill>
                  <a:srgbClr val="212529"/>
                </a:solidFill>
                <a:latin typeface="Tw Cen MT" panose="020B0602020104020603" pitchFamily="34" charset="0"/>
              </a:rPr>
              <a:t> regex.</a:t>
            </a:r>
          </a:p>
        </p:txBody>
      </p:sp>
      <p:sp>
        <p:nvSpPr>
          <p:cNvPr id="28" name="Rectangle 27">
            <a:extLst>
              <a:ext uri="{FF2B5EF4-FFF2-40B4-BE49-F238E27FC236}">
                <a16:creationId xmlns:a16="http://schemas.microsoft.com/office/drawing/2014/main" id="{4D1F3CD5-4400-4CCB-8113-AE6AC09E65A5}"/>
              </a:ext>
            </a:extLst>
          </p:cNvPr>
          <p:cNvSpPr/>
          <p:nvPr/>
        </p:nvSpPr>
        <p:spPr>
          <a:xfrm>
            <a:off x="605833" y="839896"/>
            <a:ext cx="5490167" cy="388440"/>
          </a:xfrm>
          <a:prstGeom prst="rect">
            <a:avLst/>
          </a:prstGeom>
        </p:spPr>
        <p:txBody>
          <a:bodyPr wrap="square">
            <a:spAutoFit/>
          </a:bodyPr>
          <a:lstStyle/>
          <a:p>
            <a:pPr>
              <a:lnSpc>
                <a:spcPct val="114000"/>
              </a:lnSpc>
            </a:pPr>
            <a:r>
              <a:rPr lang="en-US" b="1" dirty="0">
                <a:solidFill>
                  <a:srgbClr val="212529"/>
                </a:solidFill>
                <a:latin typeface="Tw Cen MT" panose="020B0602020104020603" pitchFamily="34" charset="0"/>
              </a:rPr>
              <a:t>I. </a:t>
            </a:r>
            <a:r>
              <a:rPr lang="en-US" b="1" dirty="0" err="1">
                <a:solidFill>
                  <a:srgbClr val="212529"/>
                </a:solidFill>
                <a:latin typeface="Tw Cen MT" panose="020B0602020104020603" pitchFamily="34" charset="0"/>
              </a:rPr>
              <a:t>Pemrosesan</a:t>
            </a:r>
            <a:r>
              <a:rPr lang="en-US" b="1" dirty="0">
                <a:solidFill>
                  <a:srgbClr val="212529"/>
                </a:solidFill>
                <a:latin typeface="Tw Cen MT" panose="020B0602020104020603" pitchFamily="34" charset="0"/>
              </a:rPr>
              <a:t> text cleaning </a:t>
            </a:r>
            <a:r>
              <a:rPr lang="en-US" b="1" dirty="0" err="1">
                <a:solidFill>
                  <a:srgbClr val="212529"/>
                </a:solidFill>
                <a:latin typeface="Tw Cen MT" panose="020B0602020104020603" pitchFamily="34" charset="0"/>
              </a:rPr>
              <a:t>melalui</a:t>
            </a:r>
            <a:r>
              <a:rPr lang="en-US" b="1" dirty="0">
                <a:solidFill>
                  <a:srgbClr val="212529"/>
                </a:solidFill>
                <a:latin typeface="Tw Cen MT" panose="020B0602020104020603" pitchFamily="34" charset="0"/>
              </a:rPr>
              <a:t> input text via form</a:t>
            </a:r>
            <a:endParaRPr lang="en-US" dirty="0">
              <a:solidFill>
                <a:srgbClr val="212529"/>
              </a:solidFill>
              <a:latin typeface="Tw Cen MT" panose="020B0602020104020603" pitchFamily="34" charset="0"/>
            </a:endParaRPr>
          </a:p>
        </p:txBody>
      </p:sp>
      <p:pic>
        <p:nvPicPr>
          <p:cNvPr id="2" name="Picture 1">
            <a:extLst>
              <a:ext uri="{FF2B5EF4-FFF2-40B4-BE49-F238E27FC236}">
                <a16:creationId xmlns:a16="http://schemas.microsoft.com/office/drawing/2014/main" id="{A58EFC2D-E01D-42BB-BC3F-67B5FFE36C6E}"/>
              </a:ext>
            </a:extLst>
          </p:cNvPr>
          <p:cNvPicPr>
            <a:picLocks noChangeAspect="1"/>
          </p:cNvPicPr>
          <p:nvPr/>
        </p:nvPicPr>
        <p:blipFill>
          <a:blip r:embed="rId5"/>
          <a:stretch>
            <a:fillRect/>
          </a:stretch>
        </p:blipFill>
        <p:spPr>
          <a:xfrm>
            <a:off x="767913" y="1226561"/>
            <a:ext cx="8143349" cy="2475405"/>
          </a:xfrm>
          <a:prstGeom prst="rect">
            <a:avLst/>
          </a:prstGeom>
        </p:spPr>
      </p:pic>
    </p:spTree>
    <p:extLst>
      <p:ext uri="{BB962C8B-B14F-4D97-AF65-F5344CB8AC3E}">
        <p14:creationId xmlns:p14="http://schemas.microsoft.com/office/powerpoint/2010/main" val="2789572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pic>
        <p:nvPicPr>
          <p:cNvPr id="5" name="Picture 4">
            <a:extLst>
              <a:ext uri="{FF2B5EF4-FFF2-40B4-BE49-F238E27FC236}">
                <a16:creationId xmlns:a16="http://schemas.microsoft.com/office/drawing/2014/main" id="{4F812F32-CA31-4624-9D07-CF0231612E65}"/>
              </a:ext>
            </a:extLst>
          </p:cNvPr>
          <p:cNvPicPr>
            <a:picLocks noChangeAspect="1"/>
          </p:cNvPicPr>
          <p:nvPr/>
        </p:nvPicPr>
        <p:blipFill>
          <a:blip r:embed="rId4"/>
          <a:stretch>
            <a:fillRect/>
          </a:stretch>
        </p:blipFill>
        <p:spPr>
          <a:xfrm>
            <a:off x="4804066" y="3869622"/>
            <a:ext cx="7103711" cy="2988378"/>
          </a:xfrm>
          <a:prstGeom prst="rect">
            <a:avLst/>
          </a:prstGeom>
        </p:spPr>
      </p:pic>
      <p:sp>
        <p:nvSpPr>
          <p:cNvPr id="11" name="Rectangle 10">
            <a:extLst>
              <a:ext uri="{FF2B5EF4-FFF2-40B4-BE49-F238E27FC236}">
                <a16:creationId xmlns:a16="http://schemas.microsoft.com/office/drawing/2014/main" id="{78652D56-FDDD-4C09-B92C-D92F51D6088D}"/>
              </a:ext>
            </a:extLst>
          </p:cNvPr>
          <p:cNvSpPr/>
          <p:nvPr/>
        </p:nvSpPr>
        <p:spPr>
          <a:xfrm>
            <a:off x="605833" y="839896"/>
            <a:ext cx="5490167" cy="388440"/>
          </a:xfrm>
          <a:prstGeom prst="rect">
            <a:avLst/>
          </a:prstGeom>
        </p:spPr>
        <p:txBody>
          <a:bodyPr wrap="square">
            <a:spAutoFit/>
          </a:bodyPr>
          <a:lstStyle/>
          <a:p>
            <a:pPr>
              <a:lnSpc>
                <a:spcPct val="114000"/>
              </a:lnSpc>
            </a:pPr>
            <a:r>
              <a:rPr lang="en-US" b="1" dirty="0">
                <a:solidFill>
                  <a:srgbClr val="212529"/>
                </a:solidFill>
                <a:latin typeface="Tw Cen MT" panose="020B0602020104020603" pitchFamily="34" charset="0"/>
              </a:rPr>
              <a:t>II. </a:t>
            </a:r>
            <a:r>
              <a:rPr lang="en-US" b="1" dirty="0" err="1">
                <a:solidFill>
                  <a:srgbClr val="212529"/>
                </a:solidFill>
                <a:latin typeface="Tw Cen MT" panose="020B0602020104020603" pitchFamily="34" charset="0"/>
              </a:rPr>
              <a:t>Pemrosesan</a:t>
            </a:r>
            <a:r>
              <a:rPr lang="en-US" b="1" dirty="0">
                <a:solidFill>
                  <a:srgbClr val="212529"/>
                </a:solidFill>
                <a:latin typeface="Tw Cen MT" panose="020B0602020104020603" pitchFamily="34" charset="0"/>
              </a:rPr>
              <a:t> text cleaning </a:t>
            </a:r>
            <a:r>
              <a:rPr lang="en-US" b="1" dirty="0" err="1">
                <a:solidFill>
                  <a:srgbClr val="212529"/>
                </a:solidFill>
                <a:latin typeface="Tw Cen MT" panose="020B0602020104020603" pitchFamily="34" charset="0"/>
              </a:rPr>
              <a:t>melalui</a:t>
            </a:r>
            <a:r>
              <a:rPr lang="en-US" b="1" dirty="0">
                <a:solidFill>
                  <a:srgbClr val="212529"/>
                </a:solidFill>
                <a:latin typeface="Tw Cen MT" panose="020B0602020104020603" pitchFamily="34" charset="0"/>
              </a:rPr>
              <a:t> upload file as csv</a:t>
            </a:r>
            <a:endParaRPr lang="en-US" dirty="0">
              <a:solidFill>
                <a:srgbClr val="212529"/>
              </a:solidFill>
              <a:latin typeface="Tw Cen MT" panose="020B0602020104020603" pitchFamily="34" charset="0"/>
            </a:endParaRPr>
          </a:p>
        </p:txBody>
      </p:sp>
      <p:sp>
        <p:nvSpPr>
          <p:cNvPr id="12" name="Arrow: Right 11">
            <a:extLst>
              <a:ext uri="{FF2B5EF4-FFF2-40B4-BE49-F238E27FC236}">
                <a16:creationId xmlns:a16="http://schemas.microsoft.com/office/drawing/2014/main" id="{F93C19E2-83CF-4B40-AA71-078D2D45B7D8}"/>
              </a:ext>
            </a:extLst>
          </p:cNvPr>
          <p:cNvSpPr/>
          <p:nvPr/>
        </p:nvSpPr>
        <p:spPr>
          <a:xfrm>
            <a:off x="278074" y="2652555"/>
            <a:ext cx="529778" cy="2872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rrow: Right 13">
            <a:extLst>
              <a:ext uri="{FF2B5EF4-FFF2-40B4-BE49-F238E27FC236}">
                <a16:creationId xmlns:a16="http://schemas.microsoft.com/office/drawing/2014/main" id="{FD8BC33F-82AC-4002-93E4-531A29FC8E81}"/>
              </a:ext>
            </a:extLst>
          </p:cNvPr>
          <p:cNvSpPr/>
          <p:nvPr/>
        </p:nvSpPr>
        <p:spPr>
          <a:xfrm>
            <a:off x="4550738" y="6411290"/>
            <a:ext cx="529778" cy="28729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7440BEB2-37D8-4482-9EDF-5015B140FD2C}"/>
              </a:ext>
            </a:extLst>
          </p:cNvPr>
          <p:cNvSpPr/>
          <p:nvPr/>
        </p:nvSpPr>
        <p:spPr>
          <a:xfrm>
            <a:off x="542963" y="6377164"/>
            <a:ext cx="3870474" cy="355547"/>
          </a:xfrm>
          <a:prstGeom prst="rect">
            <a:avLst/>
          </a:prstGeom>
        </p:spPr>
        <p:txBody>
          <a:bodyPr wrap="square">
            <a:spAutoFit/>
          </a:bodyPr>
          <a:lstStyle/>
          <a:p>
            <a:pPr algn="r">
              <a:lnSpc>
                <a:spcPct val="114000"/>
              </a:lnSpc>
            </a:pPr>
            <a:r>
              <a:rPr lang="en-US" sz="1600" b="1" dirty="0">
                <a:solidFill>
                  <a:srgbClr val="212529"/>
                </a:solidFill>
                <a:latin typeface="Tw Cen MT" panose="020B0602020104020603" pitchFamily="34" charset="0"/>
              </a:rPr>
              <a:t>Hasil text clean </a:t>
            </a:r>
            <a:r>
              <a:rPr lang="en-US" sz="1600" b="1" dirty="0" err="1">
                <a:solidFill>
                  <a:srgbClr val="212529"/>
                </a:solidFill>
                <a:latin typeface="Tw Cen MT" panose="020B0602020104020603" pitchFamily="34" charset="0"/>
              </a:rPr>
              <a:t>dari</a:t>
            </a:r>
            <a:r>
              <a:rPr lang="en-US" sz="1600" b="1" dirty="0">
                <a:solidFill>
                  <a:srgbClr val="212529"/>
                </a:solidFill>
                <a:latin typeface="Tw Cen MT" panose="020B0602020104020603" pitchFamily="34" charset="0"/>
              </a:rPr>
              <a:t> text di file csv</a:t>
            </a:r>
            <a:endParaRPr lang="en-US" sz="1600" dirty="0">
              <a:solidFill>
                <a:srgbClr val="212529"/>
              </a:solidFill>
              <a:latin typeface="Tw Cen MT" panose="020B0602020104020603" pitchFamily="34" charset="0"/>
            </a:endParaRPr>
          </a:p>
        </p:txBody>
      </p:sp>
      <p:sp>
        <p:nvSpPr>
          <p:cNvPr id="16" name="Arrow: Right 15">
            <a:extLst>
              <a:ext uri="{FF2B5EF4-FFF2-40B4-BE49-F238E27FC236}">
                <a16:creationId xmlns:a16="http://schemas.microsoft.com/office/drawing/2014/main" id="{EA14DF71-E266-42F2-B1E3-C2BD08D70E49}"/>
              </a:ext>
            </a:extLst>
          </p:cNvPr>
          <p:cNvSpPr/>
          <p:nvPr/>
        </p:nvSpPr>
        <p:spPr>
          <a:xfrm>
            <a:off x="4539177" y="5789409"/>
            <a:ext cx="529778" cy="2872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a:extLst>
              <a:ext uri="{FF2B5EF4-FFF2-40B4-BE49-F238E27FC236}">
                <a16:creationId xmlns:a16="http://schemas.microsoft.com/office/drawing/2014/main" id="{E651B755-1B76-447A-B45B-1587A1DA1942}"/>
              </a:ext>
            </a:extLst>
          </p:cNvPr>
          <p:cNvSpPr/>
          <p:nvPr/>
        </p:nvSpPr>
        <p:spPr>
          <a:xfrm>
            <a:off x="542963" y="5471277"/>
            <a:ext cx="3870474" cy="636264"/>
          </a:xfrm>
          <a:prstGeom prst="rect">
            <a:avLst/>
          </a:prstGeom>
        </p:spPr>
        <p:txBody>
          <a:bodyPr wrap="square">
            <a:spAutoFit/>
          </a:bodyPr>
          <a:lstStyle/>
          <a:p>
            <a:pPr algn="r">
              <a:lnSpc>
                <a:spcPct val="114000"/>
              </a:lnSpc>
            </a:pPr>
            <a:r>
              <a:rPr lang="en-US" sz="1600" b="1" i="1" dirty="0">
                <a:solidFill>
                  <a:schemeClr val="accent4">
                    <a:lumMod val="75000"/>
                  </a:schemeClr>
                </a:solidFill>
                <a:latin typeface="Tw Cen MT" panose="020B0602020104020603" pitchFamily="34" charset="0"/>
              </a:rPr>
              <a:t>(</a:t>
            </a:r>
            <a:r>
              <a:rPr lang="en-US" sz="1600" b="1" i="1" dirty="0" err="1">
                <a:solidFill>
                  <a:schemeClr val="accent4">
                    <a:lumMod val="75000"/>
                  </a:schemeClr>
                </a:solidFill>
                <a:latin typeface="Tw Cen MT" panose="020B0602020104020603" pitchFamily="34" charset="0"/>
              </a:rPr>
              <a:t>sebelumnya</a:t>
            </a:r>
            <a:r>
              <a:rPr lang="en-US" sz="1600" b="1" i="1" dirty="0">
                <a:solidFill>
                  <a:schemeClr val="accent4">
                    <a:lumMod val="75000"/>
                  </a:schemeClr>
                </a:solidFill>
                <a:latin typeface="Tw Cen MT" panose="020B0602020104020603" pitchFamily="34" charset="0"/>
              </a:rPr>
              <a:t>)</a:t>
            </a:r>
            <a:r>
              <a:rPr lang="en-US" sz="1600" b="1" dirty="0">
                <a:solidFill>
                  <a:srgbClr val="212529"/>
                </a:solidFill>
                <a:latin typeface="Tw Cen MT" panose="020B0602020104020603" pitchFamily="34" charset="0"/>
              </a:rPr>
              <a:t>:</a:t>
            </a:r>
          </a:p>
          <a:p>
            <a:pPr algn="r">
              <a:lnSpc>
                <a:spcPct val="114000"/>
              </a:lnSpc>
            </a:pPr>
            <a:r>
              <a:rPr lang="en-US" sz="1600" b="1" dirty="0" err="1">
                <a:solidFill>
                  <a:srgbClr val="212529"/>
                </a:solidFill>
                <a:latin typeface="Tw Cen MT" panose="020B0602020104020603" pitchFamily="34" charset="0"/>
              </a:rPr>
              <a:t>hasil</a:t>
            </a:r>
            <a:r>
              <a:rPr lang="en-US" sz="1600" b="1" dirty="0">
                <a:solidFill>
                  <a:srgbClr val="212529"/>
                </a:solidFill>
                <a:latin typeface="Tw Cen MT" panose="020B0602020104020603" pitchFamily="34" charset="0"/>
              </a:rPr>
              <a:t> text clean </a:t>
            </a:r>
            <a:r>
              <a:rPr lang="en-US" sz="1600" b="1" dirty="0" err="1">
                <a:solidFill>
                  <a:srgbClr val="212529"/>
                </a:solidFill>
                <a:latin typeface="Tw Cen MT" panose="020B0602020104020603" pitchFamily="34" charset="0"/>
              </a:rPr>
              <a:t>dari</a:t>
            </a:r>
            <a:r>
              <a:rPr lang="en-US" sz="1600" b="1" dirty="0">
                <a:solidFill>
                  <a:srgbClr val="212529"/>
                </a:solidFill>
                <a:latin typeface="Tw Cen MT" panose="020B0602020104020603" pitchFamily="34" charset="0"/>
              </a:rPr>
              <a:t> input text</a:t>
            </a:r>
            <a:endParaRPr lang="en-US" sz="1600" dirty="0">
              <a:solidFill>
                <a:srgbClr val="212529"/>
              </a:solidFill>
              <a:latin typeface="Tw Cen MT" panose="020B0602020104020603" pitchFamily="34" charset="0"/>
            </a:endParaRPr>
          </a:p>
        </p:txBody>
      </p:sp>
      <p:pic>
        <p:nvPicPr>
          <p:cNvPr id="4" name="Picture 3">
            <a:extLst>
              <a:ext uri="{FF2B5EF4-FFF2-40B4-BE49-F238E27FC236}">
                <a16:creationId xmlns:a16="http://schemas.microsoft.com/office/drawing/2014/main" id="{98B7659C-6962-43C1-9113-5A3ED502171D}"/>
              </a:ext>
            </a:extLst>
          </p:cNvPr>
          <p:cNvPicPr>
            <a:picLocks noChangeAspect="1"/>
          </p:cNvPicPr>
          <p:nvPr/>
        </p:nvPicPr>
        <p:blipFill>
          <a:blip r:embed="rId5"/>
          <a:stretch>
            <a:fillRect/>
          </a:stretch>
        </p:blipFill>
        <p:spPr>
          <a:xfrm>
            <a:off x="807852" y="1196511"/>
            <a:ext cx="8609635" cy="2601307"/>
          </a:xfrm>
          <a:prstGeom prst="rect">
            <a:avLst/>
          </a:prstGeom>
        </p:spPr>
      </p:pic>
    </p:spTree>
    <p:extLst>
      <p:ext uri="{BB962C8B-B14F-4D97-AF65-F5344CB8AC3E}">
        <p14:creationId xmlns:p14="http://schemas.microsoft.com/office/powerpoint/2010/main" val="112976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902DAAEF-63D4-4EEB-8852-CC88EE088F9D}"/>
              </a:ext>
            </a:extLst>
          </p:cNvPr>
          <p:cNvSpPr/>
          <p:nvPr/>
        </p:nvSpPr>
        <p:spPr>
          <a:xfrm>
            <a:off x="783331" y="988036"/>
            <a:ext cx="10794569" cy="487121"/>
          </a:xfrm>
          <a:prstGeom prst="rect">
            <a:avLst/>
          </a:prstGeom>
          <a:solidFill>
            <a:schemeClr val="accent3">
              <a:lumMod val="60000"/>
              <a:lumOff val="40000"/>
            </a:schemeClr>
          </a:solidFill>
        </p:spPr>
        <p:txBody>
          <a:bodyPr wrap="square">
            <a:spAutoFit/>
          </a:bodyPr>
          <a:lstStyle/>
          <a:p>
            <a:pPr algn="ctr">
              <a:lnSpc>
                <a:spcPct val="114000"/>
              </a:lnSpc>
            </a:pPr>
            <a:r>
              <a:rPr lang="en-US" sz="2400" b="1" dirty="0">
                <a:solidFill>
                  <a:srgbClr val="212529"/>
                </a:solidFill>
                <a:latin typeface="Tw Cen MT" panose="020B0602020104020603" pitchFamily="34" charset="0"/>
              </a:rPr>
              <a:t>Why must to be cleaned data first?</a:t>
            </a:r>
          </a:p>
        </p:txBody>
      </p:sp>
      <p:sp>
        <p:nvSpPr>
          <p:cNvPr id="14" name="TextBox 8">
            <a:extLst>
              <a:ext uri="{FF2B5EF4-FFF2-40B4-BE49-F238E27FC236}">
                <a16:creationId xmlns:a16="http://schemas.microsoft.com/office/drawing/2014/main" id="{7C97DDDB-9717-4D62-8764-748077BE2BA3}"/>
              </a:ext>
            </a:extLst>
          </p:cNvPr>
          <p:cNvSpPr txBox="1"/>
          <p:nvPr/>
        </p:nvSpPr>
        <p:spPr>
          <a:xfrm>
            <a:off x="121216" y="1801119"/>
            <a:ext cx="845597" cy="707886"/>
          </a:xfrm>
          <a:prstGeom prst="rect">
            <a:avLst/>
          </a:prstGeom>
          <a:solidFill>
            <a:schemeClr val="bg1"/>
          </a:solidFill>
        </p:spPr>
        <p:txBody>
          <a:bodyPr wrap="square" lIns="108000" rIns="108000" rtlCol="0">
            <a:spAutoFit/>
          </a:bodyPr>
          <a:lstStyle/>
          <a:p>
            <a:pPr algn="ctr"/>
            <a:r>
              <a:rPr lang="en-US" altLang="ko-KR" sz="4000" b="1" dirty="0">
                <a:solidFill>
                  <a:srgbClr val="4F81BD">
                    <a:lumMod val="50000"/>
                  </a:srgbClr>
                </a:solidFill>
                <a:latin typeface="Candara" panose="020E0502030303020204" pitchFamily="34" charset="0"/>
                <a:ea typeface="Cambria" panose="02040503050406030204" pitchFamily="18" charset="0"/>
                <a:cs typeface="Segoe UI" panose="020B0502040204020203" pitchFamily="34" charset="0"/>
              </a:rPr>
              <a:t>01</a:t>
            </a:r>
            <a:endParaRPr lang="ko-KR" altLang="en-US" sz="4000" b="1" dirty="0">
              <a:solidFill>
                <a:srgbClr val="4F81BD">
                  <a:lumMod val="50000"/>
                </a:srgbClr>
              </a:solidFill>
              <a:latin typeface="Candara" panose="020E0502030303020204" pitchFamily="34" charset="0"/>
              <a:cs typeface="Segoe UI" panose="020B0502040204020203" pitchFamily="34" charset="0"/>
            </a:endParaRPr>
          </a:p>
        </p:txBody>
      </p:sp>
      <p:sp>
        <p:nvSpPr>
          <p:cNvPr id="15" name="TextBox 8">
            <a:extLst>
              <a:ext uri="{FF2B5EF4-FFF2-40B4-BE49-F238E27FC236}">
                <a16:creationId xmlns:a16="http://schemas.microsoft.com/office/drawing/2014/main" id="{36AC8F24-380B-4E7A-83F2-13362806B38D}"/>
              </a:ext>
            </a:extLst>
          </p:cNvPr>
          <p:cNvSpPr txBox="1"/>
          <p:nvPr/>
        </p:nvSpPr>
        <p:spPr>
          <a:xfrm>
            <a:off x="110959" y="3124523"/>
            <a:ext cx="845597" cy="707886"/>
          </a:xfrm>
          <a:prstGeom prst="rect">
            <a:avLst/>
          </a:prstGeom>
          <a:solidFill>
            <a:schemeClr val="bg1"/>
          </a:solidFill>
        </p:spPr>
        <p:txBody>
          <a:bodyPr wrap="square" lIns="108000" rIns="108000" rtlCol="0">
            <a:spAutoFit/>
          </a:bodyPr>
          <a:lstStyle/>
          <a:p>
            <a:pPr algn="ctr"/>
            <a:r>
              <a:rPr lang="en-US" altLang="ko-KR" sz="4000" b="1" dirty="0">
                <a:solidFill>
                  <a:srgbClr val="4F81BD">
                    <a:lumMod val="50000"/>
                  </a:srgbClr>
                </a:solidFill>
                <a:latin typeface="Candara" panose="020E0502030303020204" pitchFamily="34" charset="0"/>
                <a:ea typeface="Cambria" panose="02040503050406030204" pitchFamily="18" charset="0"/>
                <a:cs typeface="Segoe UI" panose="020B0502040204020203" pitchFamily="34" charset="0"/>
              </a:rPr>
              <a:t>02</a:t>
            </a:r>
            <a:endParaRPr lang="ko-KR" altLang="en-US" sz="4000" b="1" dirty="0">
              <a:solidFill>
                <a:srgbClr val="4F81BD">
                  <a:lumMod val="50000"/>
                </a:srgbClr>
              </a:solidFill>
              <a:latin typeface="Candara" panose="020E0502030303020204"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7AFC33F3-0A2F-4C6C-B291-D65F2BDA77D1}"/>
              </a:ext>
            </a:extLst>
          </p:cNvPr>
          <p:cNvGrpSpPr/>
          <p:nvPr/>
        </p:nvGrpSpPr>
        <p:grpSpPr>
          <a:xfrm>
            <a:off x="942512" y="3205106"/>
            <a:ext cx="4820608" cy="3129148"/>
            <a:chOff x="7425814" y="3159386"/>
            <a:chExt cx="4820608" cy="3129148"/>
          </a:xfrm>
        </p:grpSpPr>
        <p:pic>
          <p:nvPicPr>
            <p:cNvPr id="4" name="Picture 3">
              <a:extLst>
                <a:ext uri="{FF2B5EF4-FFF2-40B4-BE49-F238E27FC236}">
                  <a16:creationId xmlns:a16="http://schemas.microsoft.com/office/drawing/2014/main" id="{41E1F56E-9FE5-4066-A5D0-CBCEEA9F1971}"/>
                </a:ext>
              </a:extLst>
            </p:cNvPr>
            <p:cNvPicPr>
              <a:picLocks noChangeAspect="1"/>
            </p:cNvPicPr>
            <p:nvPr/>
          </p:nvPicPr>
          <p:blipFill>
            <a:blip r:embed="rId4"/>
            <a:stretch>
              <a:fillRect/>
            </a:stretch>
          </p:blipFill>
          <p:spPr>
            <a:xfrm>
              <a:off x="7464761" y="3188219"/>
              <a:ext cx="4606023" cy="3100315"/>
            </a:xfrm>
            <a:prstGeom prst="rect">
              <a:avLst/>
            </a:prstGeom>
            <a:ln>
              <a:solidFill>
                <a:schemeClr val="accent4">
                  <a:lumMod val="75000"/>
                </a:schemeClr>
              </a:solidFill>
            </a:ln>
          </p:spPr>
        </p:pic>
        <p:sp>
          <p:nvSpPr>
            <p:cNvPr id="18" name="Oval 17">
              <a:extLst>
                <a:ext uri="{FF2B5EF4-FFF2-40B4-BE49-F238E27FC236}">
                  <a16:creationId xmlns:a16="http://schemas.microsoft.com/office/drawing/2014/main" id="{679070CE-B82E-41B8-84A9-635B89F83324}"/>
                </a:ext>
              </a:extLst>
            </p:cNvPr>
            <p:cNvSpPr/>
            <p:nvPr/>
          </p:nvSpPr>
          <p:spPr>
            <a:xfrm>
              <a:off x="7425814" y="3757326"/>
              <a:ext cx="2165226" cy="1058460"/>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56FC5646-726A-4F42-B14C-80E3A6C916EC}"/>
                </a:ext>
              </a:extLst>
            </p:cNvPr>
            <p:cNvSpPr/>
            <p:nvPr/>
          </p:nvSpPr>
          <p:spPr>
            <a:xfrm>
              <a:off x="9748299" y="3735269"/>
              <a:ext cx="2165226" cy="1058460"/>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F26F4EE7-F0C9-4339-AB22-1A32819C7CAA}"/>
                </a:ext>
              </a:extLst>
            </p:cNvPr>
            <p:cNvSpPr/>
            <p:nvPr/>
          </p:nvSpPr>
          <p:spPr>
            <a:xfrm>
              <a:off x="8508427" y="3159386"/>
              <a:ext cx="1282736" cy="626774"/>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84CC1525-49BD-422B-AEC3-CA9C5D0D39FF}"/>
                </a:ext>
              </a:extLst>
            </p:cNvPr>
            <p:cNvSpPr/>
            <p:nvPr/>
          </p:nvSpPr>
          <p:spPr>
            <a:xfrm>
              <a:off x="9629987" y="3201462"/>
              <a:ext cx="1001566" cy="554218"/>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B794A487-875D-4059-988A-C0CC66B5F6E4}"/>
                </a:ext>
              </a:extLst>
            </p:cNvPr>
            <p:cNvSpPr/>
            <p:nvPr/>
          </p:nvSpPr>
          <p:spPr>
            <a:xfrm>
              <a:off x="9856587" y="5535619"/>
              <a:ext cx="1282736" cy="626774"/>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Oval 28">
              <a:extLst>
                <a:ext uri="{FF2B5EF4-FFF2-40B4-BE49-F238E27FC236}">
                  <a16:creationId xmlns:a16="http://schemas.microsoft.com/office/drawing/2014/main" id="{4C369250-DEC7-43C3-8350-BE79A8465EC9}"/>
                </a:ext>
              </a:extLst>
            </p:cNvPr>
            <p:cNvSpPr/>
            <p:nvPr/>
          </p:nvSpPr>
          <p:spPr>
            <a:xfrm>
              <a:off x="7923561" y="5294788"/>
              <a:ext cx="1001566" cy="554218"/>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Oval 29">
              <a:extLst>
                <a:ext uri="{FF2B5EF4-FFF2-40B4-BE49-F238E27FC236}">
                  <a16:creationId xmlns:a16="http://schemas.microsoft.com/office/drawing/2014/main" id="{3AF64255-4A03-48D7-AE6A-FC30175AF7D2}"/>
                </a:ext>
              </a:extLst>
            </p:cNvPr>
            <p:cNvSpPr/>
            <p:nvPr/>
          </p:nvSpPr>
          <p:spPr>
            <a:xfrm>
              <a:off x="10963686" y="5535619"/>
              <a:ext cx="1282736" cy="626774"/>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0FAE5951-AEAC-49A5-A894-07A76BB9BAD3}"/>
              </a:ext>
            </a:extLst>
          </p:cNvPr>
          <p:cNvGrpSpPr/>
          <p:nvPr/>
        </p:nvGrpSpPr>
        <p:grpSpPr>
          <a:xfrm>
            <a:off x="783331" y="2054142"/>
            <a:ext cx="2999965" cy="800438"/>
            <a:chOff x="783331" y="2377849"/>
            <a:chExt cx="2999965" cy="800438"/>
          </a:xfrm>
        </p:grpSpPr>
        <p:pic>
          <p:nvPicPr>
            <p:cNvPr id="6" name="Picture 5">
              <a:extLst>
                <a:ext uri="{FF2B5EF4-FFF2-40B4-BE49-F238E27FC236}">
                  <a16:creationId xmlns:a16="http://schemas.microsoft.com/office/drawing/2014/main" id="{D1DD5309-78FB-4EBD-8F2D-4D0BDEBF464A}"/>
                </a:ext>
              </a:extLst>
            </p:cNvPr>
            <p:cNvPicPr>
              <a:picLocks noChangeAspect="1"/>
            </p:cNvPicPr>
            <p:nvPr/>
          </p:nvPicPr>
          <p:blipFill>
            <a:blip r:embed="rId5"/>
            <a:stretch>
              <a:fillRect/>
            </a:stretch>
          </p:blipFill>
          <p:spPr>
            <a:xfrm>
              <a:off x="995503" y="2377849"/>
              <a:ext cx="2787793" cy="768389"/>
            </a:xfrm>
            <a:prstGeom prst="rect">
              <a:avLst/>
            </a:prstGeom>
          </p:spPr>
        </p:pic>
        <p:sp>
          <p:nvSpPr>
            <p:cNvPr id="31" name="Oval 30">
              <a:extLst>
                <a:ext uri="{FF2B5EF4-FFF2-40B4-BE49-F238E27FC236}">
                  <a16:creationId xmlns:a16="http://schemas.microsoft.com/office/drawing/2014/main" id="{7B343E4C-1F55-4991-8A5D-0534E9B38479}"/>
                </a:ext>
              </a:extLst>
            </p:cNvPr>
            <p:cNvSpPr/>
            <p:nvPr/>
          </p:nvSpPr>
          <p:spPr>
            <a:xfrm>
              <a:off x="783331" y="2794092"/>
              <a:ext cx="1017780" cy="384195"/>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Rectangle 33">
            <a:extLst>
              <a:ext uri="{FF2B5EF4-FFF2-40B4-BE49-F238E27FC236}">
                <a16:creationId xmlns:a16="http://schemas.microsoft.com/office/drawing/2014/main" id="{763E450A-BE95-4DFA-9524-D905C41508D4}"/>
              </a:ext>
            </a:extLst>
          </p:cNvPr>
          <p:cNvSpPr/>
          <p:nvPr/>
        </p:nvSpPr>
        <p:spPr>
          <a:xfrm>
            <a:off x="3879614" y="2030619"/>
            <a:ext cx="4218952" cy="421334"/>
          </a:xfrm>
          <a:prstGeom prst="rect">
            <a:avLst/>
          </a:prstGeom>
          <a:noFill/>
        </p:spPr>
        <p:txBody>
          <a:bodyPr wrap="square">
            <a:spAutoFit/>
          </a:bodyPr>
          <a:lstStyle/>
          <a:p>
            <a:pPr>
              <a:lnSpc>
                <a:spcPct val="114000"/>
              </a:lnSpc>
            </a:pPr>
            <a:r>
              <a:rPr lang="en-US" sz="2000" b="1" dirty="0" err="1">
                <a:solidFill>
                  <a:schemeClr val="accent4">
                    <a:lumMod val="50000"/>
                  </a:schemeClr>
                </a:solidFill>
                <a:latin typeface="Tw Cen MT" panose="020B0602020104020603" pitchFamily="34" charset="0"/>
              </a:rPr>
              <a:t>Terdapat</a:t>
            </a:r>
            <a:r>
              <a:rPr lang="en-US" sz="2000" b="1" dirty="0">
                <a:solidFill>
                  <a:schemeClr val="accent4">
                    <a:lumMod val="50000"/>
                  </a:schemeClr>
                </a:solidFill>
                <a:latin typeface="Tw Cen MT" panose="020B0602020104020603" pitchFamily="34" charset="0"/>
              </a:rPr>
              <a:t> 125 data </a:t>
            </a:r>
            <a:r>
              <a:rPr lang="en-US" sz="2000" b="1" dirty="0" err="1">
                <a:solidFill>
                  <a:schemeClr val="accent4">
                    <a:lumMod val="50000"/>
                  </a:schemeClr>
                </a:solidFill>
                <a:latin typeface="Tw Cen MT" panose="020B0602020104020603" pitchFamily="34" charset="0"/>
              </a:rPr>
              <a:t>duplikat</a:t>
            </a:r>
            <a:endParaRPr lang="en-US" sz="2000" b="1" dirty="0">
              <a:solidFill>
                <a:schemeClr val="accent4">
                  <a:lumMod val="50000"/>
                </a:schemeClr>
              </a:solidFill>
              <a:latin typeface="Tw Cen MT" panose="020B0602020104020603" pitchFamily="34" charset="0"/>
            </a:endParaRPr>
          </a:p>
        </p:txBody>
      </p:sp>
      <p:sp>
        <p:nvSpPr>
          <p:cNvPr id="35" name="Rectangle 34">
            <a:extLst>
              <a:ext uri="{FF2B5EF4-FFF2-40B4-BE49-F238E27FC236}">
                <a16:creationId xmlns:a16="http://schemas.microsoft.com/office/drawing/2014/main" id="{1911844A-629C-44D8-AA2F-6CFFB97FE2FF}"/>
              </a:ext>
            </a:extLst>
          </p:cNvPr>
          <p:cNvSpPr/>
          <p:nvPr/>
        </p:nvSpPr>
        <p:spPr>
          <a:xfrm>
            <a:off x="5763120" y="3930414"/>
            <a:ext cx="5286891" cy="1020023"/>
          </a:xfrm>
          <a:prstGeom prst="rect">
            <a:avLst/>
          </a:prstGeom>
          <a:noFill/>
        </p:spPr>
        <p:txBody>
          <a:bodyPr wrap="square">
            <a:spAutoFit/>
          </a:bodyPr>
          <a:lstStyle/>
          <a:p>
            <a:pPr algn="just">
              <a:lnSpc>
                <a:spcPct val="114000"/>
              </a:lnSpc>
            </a:pPr>
            <a:r>
              <a:rPr lang="en-US" b="1" dirty="0" err="1">
                <a:solidFill>
                  <a:schemeClr val="accent4">
                    <a:lumMod val="50000"/>
                  </a:schemeClr>
                </a:solidFill>
                <a:latin typeface="Tw Cen MT" panose="020B0602020104020603" pitchFamily="34" charset="0"/>
              </a:rPr>
              <a:t>Jika</a:t>
            </a:r>
            <a:r>
              <a:rPr lang="en-US" b="1" dirty="0">
                <a:solidFill>
                  <a:schemeClr val="accent4">
                    <a:lumMod val="50000"/>
                  </a:schemeClr>
                </a:solidFill>
                <a:latin typeface="Tw Cen MT" panose="020B0602020104020603" pitchFamily="34" charset="0"/>
              </a:rPr>
              <a:t> </a:t>
            </a:r>
            <a:r>
              <a:rPr lang="en-US" b="1" dirty="0" err="1">
                <a:solidFill>
                  <a:schemeClr val="accent4">
                    <a:lumMod val="50000"/>
                  </a:schemeClr>
                </a:solidFill>
                <a:latin typeface="Tw Cen MT" panose="020B0602020104020603" pitchFamily="34" charset="0"/>
              </a:rPr>
              <a:t>dilihat</a:t>
            </a:r>
            <a:r>
              <a:rPr lang="en-US" b="1" dirty="0">
                <a:solidFill>
                  <a:schemeClr val="accent4">
                    <a:lumMod val="50000"/>
                  </a:schemeClr>
                </a:solidFill>
                <a:latin typeface="Tw Cen MT" panose="020B0602020104020603" pitchFamily="34" charset="0"/>
              </a:rPr>
              <a:t> </a:t>
            </a:r>
            <a:r>
              <a:rPr lang="en-US" b="1" dirty="0" err="1">
                <a:solidFill>
                  <a:schemeClr val="accent4">
                    <a:lumMod val="50000"/>
                  </a:schemeClr>
                </a:solidFill>
                <a:latin typeface="Tw Cen MT" panose="020B0602020104020603" pitchFamily="34" charset="0"/>
              </a:rPr>
              <a:t>dari</a:t>
            </a:r>
            <a:r>
              <a:rPr lang="en-US" b="1" dirty="0">
                <a:solidFill>
                  <a:schemeClr val="accent4">
                    <a:lumMod val="50000"/>
                  </a:schemeClr>
                </a:solidFill>
                <a:latin typeface="Tw Cen MT" panose="020B0602020104020603" pitchFamily="34" charset="0"/>
              </a:rPr>
              <a:t> kata yang paling </a:t>
            </a:r>
            <a:r>
              <a:rPr lang="en-US" b="1" dirty="0" err="1">
                <a:solidFill>
                  <a:schemeClr val="accent4">
                    <a:lumMod val="50000"/>
                  </a:schemeClr>
                </a:solidFill>
                <a:latin typeface="Tw Cen MT" panose="020B0602020104020603" pitchFamily="34" charset="0"/>
              </a:rPr>
              <a:t>sering</a:t>
            </a:r>
            <a:r>
              <a:rPr lang="en-US" b="1" dirty="0">
                <a:solidFill>
                  <a:schemeClr val="accent4">
                    <a:lumMod val="50000"/>
                  </a:schemeClr>
                </a:solidFill>
                <a:latin typeface="Tw Cen MT" panose="020B0602020104020603" pitchFamily="34" charset="0"/>
              </a:rPr>
              <a:t> </a:t>
            </a:r>
            <a:r>
              <a:rPr lang="en-US" b="1" dirty="0" err="1">
                <a:solidFill>
                  <a:schemeClr val="accent4">
                    <a:lumMod val="50000"/>
                  </a:schemeClr>
                </a:solidFill>
                <a:latin typeface="Tw Cen MT" panose="020B0602020104020603" pitchFamily="34" charset="0"/>
              </a:rPr>
              <a:t>muncul</a:t>
            </a:r>
            <a:r>
              <a:rPr lang="en-US" b="1" dirty="0">
                <a:solidFill>
                  <a:schemeClr val="accent4">
                    <a:lumMod val="50000"/>
                  </a:schemeClr>
                </a:solidFill>
                <a:latin typeface="Tw Cen MT" panose="020B0602020104020603" pitchFamily="34" charset="0"/>
              </a:rPr>
              <a:t> </a:t>
            </a:r>
            <a:r>
              <a:rPr lang="en-US" b="1" dirty="0" err="1">
                <a:solidFill>
                  <a:schemeClr val="accent4">
                    <a:lumMod val="50000"/>
                  </a:schemeClr>
                </a:solidFill>
                <a:latin typeface="Tw Cen MT" panose="020B0602020104020603" pitchFamily="34" charset="0"/>
              </a:rPr>
              <a:t>kurang</a:t>
            </a:r>
            <a:r>
              <a:rPr lang="en-US" b="1" dirty="0">
                <a:solidFill>
                  <a:schemeClr val="accent4">
                    <a:lumMod val="50000"/>
                  </a:schemeClr>
                </a:solidFill>
                <a:latin typeface="Tw Cen MT" panose="020B0602020104020603" pitchFamily="34" charset="0"/>
              </a:rPr>
              <a:t> </a:t>
            </a:r>
            <a:r>
              <a:rPr lang="en-US" b="1" dirty="0" err="1">
                <a:solidFill>
                  <a:schemeClr val="accent4">
                    <a:lumMod val="50000"/>
                  </a:schemeClr>
                </a:solidFill>
                <a:latin typeface="Tw Cen MT" panose="020B0602020104020603" pitchFamily="34" charset="0"/>
              </a:rPr>
              <a:t>memiliki</a:t>
            </a:r>
            <a:r>
              <a:rPr lang="en-US" b="1" dirty="0">
                <a:solidFill>
                  <a:schemeClr val="accent4">
                    <a:lumMod val="50000"/>
                  </a:schemeClr>
                </a:solidFill>
                <a:latin typeface="Tw Cen MT" panose="020B0602020104020603" pitchFamily="34" charset="0"/>
              </a:rPr>
              <a:t> </a:t>
            </a:r>
            <a:r>
              <a:rPr lang="en-US" b="1" dirty="0" err="1">
                <a:solidFill>
                  <a:schemeClr val="accent4">
                    <a:lumMod val="50000"/>
                  </a:schemeClr>
                </a:solidFill>
                <a:latin typeface="Tw Cen MT" panose="020B0602020104020603" pitchFamily="34" charset="0"/>
              </a:rPr>
              <a:t>makna</a:t>
            </a:r>
            <a:r>
              <a:rPr lang="en-US" b="1" dirty="0">
                <a:solidFill>
                  <a:schemeClr val="accent4">
                    <a:lumMod val="50000"/>
                  </a:schemeClr>
                </a:solidFill>
                <a:latin typeface="Tw Cen MT" panose="020B0602020104020603" pitchFamily="34" charset="0"/>
              </a:rPr>
              <a:t> (USER, x9f, x98, xf0, x9f, RT USER, </a:t>
            </a:r>
            <a:r>
              <a:rPr lang="en-US" b="1" dirty="0" err="1">
                <a:solidFill>
                  <a:schemeClr val="accent4">
                    <a:lumMod val="50000"/>
                  </a:schemeClr>
                </a:solidFill>
                <a:latin typeface="Tw Cen MT" panose="020B0602020104020603" pitchFamily="34" charset="0"/>
              </a:rPr>
              <a:t>dst</a:t>
            </a:r>
            <a:r>
              <a:rPr lang="en-US" b="1" dirty="0">
                <a:solidFill>
                  <a:schemeClr val="accent4">
                    <a:lumMod val="50000"/>
                  </a:schemeClr>
                </a:solidFill>
                <a:latin typeface="Tw Cen MT" panose="020B0602020104020603" pitchFamily="34" charset="0"/>
              </a:rPr>
              <a:t>).</a:t>
            </a:r>
          </a:p>
        </p:txBody>
      </p:sp>
    </p:spTree>
    <p:extLst>
      <p:ext uri="{BB962C8B-B14F-4D97-AF65-F5344CB8AC3E}">
        <p14:creationId xmlns:p14="http://schemas.microsoft.com/office/powerpoint/2010/main" val="4170612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13" name="TextBox 8">
            <a:extLst>
              <a:ext uri="{FF2B5EF4-FFF2-40B4-BE49-F238E27FC236}">
                <a16:creationId xmlns:a16="http://schemas.microsoft.com/office/drawing/2014/main" id="{30DB961C-303D-4A21-BCED-BCD324A9A1DD}"/>
              </a:ext>
            </a:extLst>
          </p:cNvPr>
          <p:cNvSpPr txBox="1"/>
          <p:nvPr/>
        </p:nvSpPr>
        <p:spPr>
          <a:xfrm>
            <a:off x="104113" y="664705"/>
            <a:ext cx="845597" cy="707886"/>
          </a:xfrm>
          <a:prstGeom prst="rect">
            <a:avLst/>
          </a:prstGeom>
          <a:solidFill>
            <a:schemeClr val="bg1"/>
          </a:solidFill>
        </p:spPr>
        <p:txBody>
          <a:bodyPr wrap="square" lIns="108000" rIns="108000" rtlCol="0">
            <a:spAutoFit/>
          </a:bodyPr>
          <a:lstStyle/>
          <a:p>
            <a:pPr algn="ctr"/>
            <a:r>
              <a:rPr lang="en-US" altLang="ko-KR" sz="4000" b="1" dirty="0">
                <a:solidFill>
                  <a:srgbClr val="4F81BD">
                    <a:lumMod val="50000"/>
                  </a:srgbClr>
                </a:solidFill>
                <a:latin typeface="Candara" panose="020E0502030303020204" pitchFamily="34" charset="0"/>
                <a:ea typeface="Cambria" panose="02040503050406030204" pitchFamily="18" charset="0"/>
                <a:cs typeface="Segoe UI" panose="020B0502040204020203" pitchFamily="34" charset="0"/>
              </a:rPr>
              <a:t>03</a:t>
            </a:r>
            <a:endParaRPr lang="ko-KR" altLang="en-US" sz="4000" b="1" dirty="0">
              <a:solidFill>
                <a:srgbClr val="4F81BD">
                  <a:lumMod val="50000"/>
                </a:srgbClr>
              </a:solidFill>
              <a:latin typeface="Candara" panose="020E0502030303020204"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10EF07C-E77C-4F62-A092-F9C09E9A3886}"/>
              </a:ext>
            </a:extLst>
          </p:cNvPr>
          <p:cNvPicPr>
            <a:picLocks noChangeAspect="1"/>
          </p:cNvPicPr>
          <p:nvPr/>
        </p:nvPicPr>
        <p:blipFill>
          <a:blip r:embed="rId4"/>
          <a:stretch>
            <a:fillRect/>
          </a:stretch>
        </p:blipFill>
        <p:spPr>
          <a:xfrm>
            <a:off x="417538" y="2423610"/>
            <a:ext cx="3454578" cy="419122"/>
          </a:xfrm>
          <a:prstGeom prst="rect">
            <a:avLst/>
          </a:prstGeom>
        </p:spPr>
      </p:pic>
      <p:pic>
        <p:nvPicPr>
          <p:cNvPr id="6" name="Picture 5">
            <a:extLst>
              <a:ext uri="{FF2B5EF4-FFF2-40B4-BE49-F238E27FC236}">
                <a16:creationId xmlns:a16="http://schemas.microsoft.com/office/drawing/2014/main" id="{B9F0A0ED-B2BC-468F-A131-FD2FE2945DAD}"/>
              </a:ext>
            </a:extLst>
          </p:cNvPr>
          <p:cNvPicPr>
            <a:picLocks noChangeAspect="1"/>
          </p:cNvPicPr>
          <p:nvPr/>
        </p:nvPicPr>
        <p:blipFill>
          <a:blip r:embed="rId5"/>
          <a:stretch>
            <a:fillRect/>
          </a:stretch>
        </p:blipFill>
        <p:spPr>
          <a:xfrm>
            <a:off x="6149309" y="2420435"/>
            <a:ext cx="4781796" cy="425472"/>
          </a:xfrm>
          <a:prstGeom prst="rect">
            <a:avLst/>
          </a:prstGeom>
        </p:spPr>
      </p:pic>
      <p:pic>
        <p:nvPicPr>
          <p:cNvPr id="1026" name="Picture 2">
            <a:extLst>
              <a:ext uri="{FF2B5EF4-FFF2-40B4-BE49-F238E27FC236}">
                <a16:creationId xmlns:a16="http://schemas.microsoft.com/office/drawing/2014/main" id="{4953A363-ABC6-4FF2-B8A4-A6DC787BE7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644" y="3331009"/>
            <a:ext cx="4068246" cy="26480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4731BEA-B7B1-4DB4-A24A-1496A7806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757" y="3331009"/>
            <a:ext cx="3895930" cy="25359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2382A20-C2B8-4E6E-B0AE-7AA0E41A1DCE}"/>
              </a:ext>
            </a:extLst>
          </p:cNvPr>
          <p:cNvPicPr>
            <a:picLocks noChangeAspect="1"/>
          </p:cNvPicPr>
          <p:nvPr/>
        </p:nvPicPr>
        <p:blipFill>
          <a:blip r:embed="rId8"/>
          <a:stretch>
            <a:fillRect/>
          </a:stretch>
        </p:blipFill>
        <p:spPr>
          <a:xfrm>
            <a:off x="417538" y="2891185"/>
            <a:ext cx="1854295" cy="342918"/>
          </a:xfrm>
          <a:prstGeom prst="rect">
            <a:avLst/>
          </a:prstGeom>
        </p:spPr>
      </p:pic>
      <p:pic>
        <p:nvPicPr>
          <p:cNvPr id="8" name="Picture 7">
            <a:extLst>
              <a:ext uri="{FF2B5EF4-FFF2-40B4-BE49-F238E27FC236}">
                <a16:creationId xmlns:a16="http://schemas.microsoft.com/office/drawing/2014/main" id="{5215EE2F-E204-4A5E-9A72-D537139DC085}"/>
              </a:ext>
            </a:extLst>
          </p:cNvPr>
          <p:cNvPicPr>
            <a:picLocks noChangeAspect="1"/>
          </p:cNvPicPr>
          <p:nvPr/>
        </p:nvPicPr>
        <p:blipFill>
          <a:blip r:embed="rId9"/>
          <a:stretch>
            <a:fillRect/>
          </a:stretch>
        </p:blipFill>
        <p:spPr>
          <a:xfrm>
            <a:off x="6149309" y="2880846"/>
            <a:ext cx="2102224" cy="342916"/>
          </a:xfrm>
          <a:prstGeom prst="rect">
            <a:avLst/>
          </a:prstGeom>
        </p:spPr>
      </p:pic>
      <p:sp>
        <p:nvSpPr>
          <p:cNvPr id="15" name="Rectangle 14">
            <a:extLst>
              <a:ext uri="{FF2B5EF4-FFF2-40B4-BE49-F238E27FC236}">
                <a16:creationId xmlns:a16="http://schemas.microsoft.com/office/drawing/2014/main" id="{E7FEFC48-EEF6-45C2-91E0-6A8A9E9E9C76}"/>
              </a:ext>
            </a:extLst>
          </p:cNvPr>
          <p:cNvSpPr/>
          <p:nvPr/>
        </p:nvSpPr>
        <p:spPr>
          <a:xfrm>
            <a:off x="949709" y="826828"/>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Check the data, is normally distributed?</a:t>
            </a:r>
          </a:p>
        </p:txBody>
      </p:sp>
      <p:sp>
        <p:nvSpPr>
          <p:cNvPr id="16" name="Rectangle 15">
            <a:extLst>
              <a:ext uri="{FF2B5EF4-FFF2-40B4-BE49-F238E27FC236}">
                <a16:creationId xmlns:a16="http://schemas.microsoft.com/office/drawing/2014/main" id="{32BB8924-FF13-4B89-8F4E-36F5EA97D1B7}"/>
              </a:ext>
            </a:extLst>
          </p:cNvPr>
          <p:cNvSpPr/>
          <p:nvPr/>
        </p:nvSpPr>
        <p:spPr>
          <a:xfrm>
            <a:off x="949708" y="1253980"/>
            <a:ext cx="10815571" cy="636264"/>
          </a:xfrm>
          <a:prstGeom prst="rect">
            <a:avLst/>
          </a:prstGeom>
          <a:noFill/>
        </p:spPr>
        <p:txBody>
          <a:bodyPr wrap="square">
            <a:spAutoFit/>
          </a:bodyPr>
          <a:lstStyle/>
          <a:p>
            <a:pPr>
              <a:lnSpc>
                <a:spcPct val="114000"/>
              </a:lnSpc>
            </a:pPr>
            <a:r>
              <a:rPr lang="en-US" sz="1600" dirty="0">
                <a:solidFill>
                  <a:srgbClr val="212529"/>
                </a:solidFill>
                <a:latin typeface="Tw Cen MT" panose="020B0602020104020603" pitchFamily="34" charset="0"/>
              </a:rPr>
              <a:t>Data tweet hate speech </a:t>
            </a:r>
            <a:r>
              <a:rPr lang="en-US" sz="1600" dirty="0" err="1">
                <a:solidFill>
                  <a:srgbClr val="212529"/>
                </a:solidFill>
                <a:latin typeface="Tw Cen MT" panose="020B0602020104020603" pitchFamily="34" charset="0"/>
              </a:rPr>
              <a:t>berupa</a:t>
            </a:r>
            <a:r>
              <a:rPr lang="en-US" sz="1600" dirty="0">
                <a:solidFill>
                  <a:srgbClr val="212529"/>
                </a:solidFill>
                <a:latin typeface="Tw Cen MT" panose="020B0602020104020603" pitchFamily="34" charset="0"/>
              </a:rPr>
              <a:t> data </a:t>
            </a:r>
            <a:r>
              <a:rPr lang="en-US" sz="1600" dirty="0" err="1">
                <a:solidFill>
                  <a:srgbClr val="212529"/>
                </a:solidFill>
                <a:latin typeface="Tw Cen MT" panose="020B0602020104020603" pitchFamily="34" charset="0"/>
              </a:rPr>
              <a:t>teks</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sehingga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untuk</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mengetahui</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apakah</a:t>
            </a:r>
            <a:r>
              <a:rPr lang="en-US" sz="1600" dirty="0">
                <a:solidFill>
                  <a:srgbClr val="212529"/>
                </a:solidFill>
                <a:latin typeface="Tw Cen MT" panose="020B0602020104020603" pitchFamily="34" charset="0"/>
              </a:rPr>
              <a:t> data </a:t>
            </a:r>
            <a:r>
              <a:rPr lang="en-US" sz="1600" dirty="0" err="1">
                <a:solidFill>
                  <a:srgbClr val="212529"/>
                </a:solidFill>
                <a:latin typeface="Tw Cen MT" panose="020B0602020104020603" pitchFamily="34" charset="0"/>
              </a:rPr>
              <a:t>terdistribusi</a:t>
            </a:r>
            <a:r>
              <a:rPr lang="en-US" sz="1600" dirty="0">
                <a:solidFill>
                  <a:srgbClr val="212529"/>
                </a:solidFill>
                <a:latin typeface="Tw Cen MT" panose="020B0602020104020603" pitchFamily="34" charset="0"/>
              </a:rPr>
              <a:t> normal </a:t>
            </a:r>
            <a:r>
              <a:rPr lang="en-US" sz="1600" dirty="0" err="1">
                <a:solidFill>
                  <a:srgbClr val="212529"/>
                </a:solidFill>
                <a:latin typeface="Tw Cen MT" panose="020B0602020104020603" pitchFamily="34" charset="0"/>
              </a:rPr>
              <a:t>perlu</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diubah</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menjadi</a:t>
            </a:r>
            <a:r>
              <a:rPr lang="en-US" sz="1600" dirty="0">
                <a:solidFill>
                  <a:srgbClr val="212529"/>
                </a:solidFill>
                <a:latin typeface="Tw Cen MT" panose="020B0602020104020603" pitchFamily="34" charset="0"/>
              </a:rPr>
              <a:t> data </a:t>
            </a:r>
            <a:r>
              <a:rPr lang="en-US" sz="1600" dirty="0" err="1">
                <a:solidFill>
                  <a:srgbClr val="212529"/>
                </a:solidFill>
                <a:latin typeface="Tw Cen MT" panose="020B0602020104020603" pitchFamily="34" charset="0"/>
              </a:rPr>
              <a:t>kuantitatif</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dengan</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menghitung</a:t>
            </a:r>
            <a:r>
              <a:rPr lang="en-US" sz="1600" dirty="0">
                <a:solidFill>
                  <a:srgbClr val="212529"/>
                </a:solidFill>
                <a:latin typeface="Tw Cen MT" panose="020B0602020104020603" pitchFamily="34" charset="0"/>
              </a:rPr>
              <a:t> total </a:t>
            </a:r>
            <a:r>
              <a:rPr lang="en-US" sz="1600" dirty="0" err="1">
                <a:solidFill>
                  <a:srgbClr val="212529"/>
                </a:solidFill>
                <a:latin typeface="Tw Cen MT" panose="020B0602020104020603" pitchFamily="34" charset="0"/>
              </a:rPr>
              <a:t>panjang</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karakter</a:t>
            </a:r>
            <a:r>
              <a:rPr lang="en-US" sz="1600" dirty="0">
                <a:solidFill>
                  <a:srgbClr val="212529"/>
                </a:solidFill>
                <a:latin typeface="Tw Cen MT" panose="020B0602020104020603" pitchFamily="34" charset="0"/>
              </a:rPr>
              <a:t> dan </a:t>
            </a:r>
            <a:r>
              <a:rPr lang="en-US" sz="1600" dirty="0" err="1">
                <a:solidFill>
                  <a:srgbClr val="212529"/>
                </a:solidFill>
                <a:latin typeface="Tw Cen MT" panose="020B0602020104020603" pitchFamily="34" charset="0"/>
              </a:rPr>
              <a:t>panjang</a:t>
            </a:r>
            <a:r>
              <a:rPr lang="en-US" sz="1600" dirty="0">
                <a:solidFill>
                  <a:srgbClr val="212529"/>
                </a:solidFill>
                <a:latin typeface="Tw Cen MT" panose="020B0602020104020603" pitchFamily="34" charset="0"/>
              </a:rPr>
              <a:t> kata data tweet </a:t>
            </a:r>
            <a:r>
              <a:rPr lang="en-US" sz="1600" dirty="0" err="1">
                <a:solidFill>
                  <a:srgbClr val="212529"/>
                </a:solidFill>
                <a:latin typeface="Tw Cen MT" panose="020B0602020104020603" pitchFamily="34" charset="0"/>
              </a:rPr>
              <a:t>tersebut</a:t>
            </a:r>
            <a:r>
              <a:rPr lang="en-US" sz="1600" dirty="0">
                <a:solidFill>
                  <a:srgbClr val="212529"/>
                </a:solidFill>
                <a:latin typeface="Tw Cen MT" panose="020B0602020104020603" pitchFamily="34" charset="0"/>
              </a:rPr>
              <a:t>.</a:t>
            </a:r>
          </a:p>
        </p:txBody>
      </p:sp>
      <p:sp>
        <p:nvSpPr>
          <p:cNvPr id="17" name="Rectangle 16">
            <a:extLst>
              <a:ext uri="{FF2B5EF4-FFF2-40B4-BE49-F238E27FC236}">
                <a16:creationId xmlns:a16="http://schemas.microsoft.com/office/drawing/2014/main" id="{314A11AD-8E5E-4BEE-AB5A-4C0FC46383D5}"/>
              </a:ext>
            </a:extLst>
          </p:cNvPr>
          <p:cNvSpPr/>
          <p:nvPr/>
        </p:nvSpPr>
        <p:spPr>
          <a:xfrm>
            <a:off x="2352417" y="1975979"/>
            <a:ext cx="6411314" cy="355547"/>
          </a:xfrm>
          <a:prstGeom prst="rect">
            <a:avLst/>
          </a:prstGeom>
          <a:solidFill>
            <a:schemeClr val="accent2">
              <a:lumMod val="20000"/>
              <a:lumOff val="80000"/>
            </a:schemeClr>
          </a:solidFill>
        </p:spPr>
        <p:txBody>
          <a:bodyPr wrap="square">
            <a:spAutoFit/>
          </a:bodyPr>
          <a:lstStyle/>
          <a:p>
            <a:pPr algn="ctr">
              <a:lnSpc>
                <a:spcPct val="114000"/>
              </a:lnSpc>
            </a:pPr>
            <a:r>
              <a:rPr lang="en-US" sz="1600" b="1" dirty="0">
                <a:solidFill>
                  <a:srgbClr val="212529"/>
                </a:solidFill>
                <a:latin typeface="Tw Cen MT" panose="020B0602020104020603" pitchFamily="34" charset="0"/>
              </a:rPr>
              <a:t>1. Check with shape distribution (visual)</a:t>
            </a:r>
          </a:p>
        </p:txBody>
      </p:sp>
      <p:sp>
        <p:nvSpPr>
          <p:cNvPr id="10" name="Rectangle 9">
            <a:extLst>
              <a:ext uri="{FF2B5EF4-FFF2-40B4-BE49-F238E27FC236}">
                <a16:creationId xmlns:a16="http://schemas.microsoft.com/office/drawing/2014/main" id="{AE2CAED1-43D1-4537-8672-56951FA57E8F}"/>
              </a:ext>
            </a:extLst>
          </p:cNvPr>
          <p:cNvSpPr/>
          <p:nvPr/>
        </p:nvSpPr>
        <p:spPr>
          <a:xfrm>
            <a:off x="1134644" y="6020506"/>
            <a:ext cx="3351943" cy="388440"/>
          </a:xfrm>
          <a:prstGeom prst="rect">
            <a:avLst/>
          </a:prstGeom>
        </p:spPr>
        <p:txBody>
          <a:bodyPr wrap="none">
            <a:spAutoFit/>
          </a:bodyPr>
          <a:lstStyle/>
          <a:p>
            <a:pPr>
              <a:lnSpc>
                <a:spcPct val="114000"/>
              </a:lnSpc>
            </a:pPr>
            <a:r>
              <a:rPr lang="en-US" b="1" dirty="0">
                <a:solidFill>
                  <a:schemeClr val="accent4">
                    <a:lumMod val="50000"/>
                  </a:schemeClr>
                </a:solidFill>
                <a:latin typeface="Tw Cen MT" panose="020B0602020104020603" pitchFamily="34" charset="0"/>
              </a:rPr>
              <a:t>right skewed / positive skewness</a:t>
            </a:r>
          </a:p>
        </p:txBody>
      </p:sp>
      <p:sp>
        <p:nvSpPr>
          <p:cNvPr id="24" name="Rectangle 23">
            <a:extLst>
              <a:ext uri="{FF2B5EF4-FFF2-40B4-BE49-F238E27FC236}">
                <a16:creationId xmlns:a16="http://schemas.microsoft.com/office/drawing/2014/main" id="{F44B7712-019A-4F5F-B81B-504A69569CF1}"/>
              </a:ext>
            </a:extLst>
          </p:cNvPr>
          <p:cNvSpPr/>
          <p:nvPr/>
        </p:nvSpPr>
        <p:spPr>
          <a:xfrm>
            <a:off x="7087759" y="6020506"/>
            <a:ext cx="3351943" cy="388440"/>
          </a:xfrm>
          <a:prstGeom prst="rect">
            <a:avLst/>
          </a:prstGeom>
        </p:spPr>
        <p:txBody>
          <a:bodyPr wrap="none">
            <a:spAutoFit/>
          </a:bodyPr>
          <a:lstStyle/>
          <a:p>
            <a:pPr>
              <a:lnSpc>
                <a:spcPct val="114000"/>
              </a:lnSpc>
            </a:pPr>
            <a:r>
              <a:rPr lang="en-US" b="1" dirty="0">
                <a:solidFill>
                  <a:schemeClr val="accent4">
                    <a:lumMod val="50000"/>
                  </a:schemeClr>
                </a:solidFill>
                <a:latin typeface="Tw Cen MT" panose="020B0602020104020603" pitchFamily="34" charset="0"/>
              </a:rPr>
              <a:t>right skewed / positive skewness</a:t>
            </a:r>
          </a:p>
        </p:txBody>
      </p:sp>
    </p:spTree>
    <p:extLst>
      <p:ext uri="{BB962C8B-B14F-4D97-AF65-F5344CB8AC3E}">
        <p14:creationId xmlns:p14="http://schemas.microsoft.com/office/powerpoint/2010/main" val="2744582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13" name="TextBox 8">
            <a:extLst>
              <a:ext uri="{FF2B5EF4-FFF2-40B4-BE49-F238E27FC236}">
                <a16:creationId xmlns:a16="http://schemas.microsoft.com/office/drawing/2014/main" id="{30DB961C-303D-4A21-BCED-BCD324A9A1DD}"/>
              </a:ext>
            </a:extLst>
          </p:cNvPr>
          <p:cNvSpPr txBox="1"/>
          <p:nvPr/>
        </p:nvSpPr>
        <p:spPr>
          <a:xfrm>
            <a:off x="104113" y="664705"/>
            <a:ext cx="845597" cy="707886"/>
          </a:xfrm>
          <a:prstGeom prst="rect">
            <a:avLst/>
          </a:prstGeom>
          <a:solidFill>
            <a:schemeClr val="bg1"/>
          </a:solidFill>
        </p:spPr>
        <p:txBody>
          <a:bodyPr wrap="square" lIns="108000" rIns="108000" rtlCol="0">
            <a:spAutoFit/>
          </a:bodyPr>
          <a:lstStyle/>
          <a:p>
            <a:pPr algn="ctr"/>
            <a:r>
              <a:rPr lang="en-US" altLang="ko-KR" sz="4000" b="1" dirty="0">
                <a:solidFill>
                  <a:srgbClr val="4F81BD">
                    <a:lumMod val="50000"/>
                  </a:srgbClr>
                </a:solidFill>
                <a:latin typeface="Candara" panose="020E0502030303020204" pitchFamily="34" charset="0"/>
                <a:ea typeface="Cambria" panose="02040503050406030204" pitchFamily="18" charset="0"/>
                <a:cs typeface="Segoe UI" panose="020B0502040204020203" pitchFamily="34" charset="0"/>
              </a:rPr>
              <a:t>03</a:t>
            </a:r>
            <a:endParaRPr lang="ko-KR" altLang="en-US" sz="4000" b="1" dirty="0">
              <a:solidFill>
                <a:srgbClr val="4F81BD">
                  <a:lumMod val="50000"/>
                </a:srgbClr>
              </a:solidFill>
              <a:latin typeface="Candara" panose="020E0502030303020204"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E7FEFC48-EEF6-45C2-91E0-6A8A9E9E9C76}"/>
              </a:ext>
            </a:extLst>
          </p:cNvPr>
          <p:cNvSpPr/>
          <p:nvPr/>
        </p:nvSpPr>
        <p:spPr>
          <a:xfrm>
            <a:off x="949709" y="826828"/>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Check the data, is normally distributed?</a:t>
            </a:r>
          </a:p>
        </p:txBody>
      </p:sp>
      <p:sp>
        <p:nvSpPr>
          <p:cNvPr id="18" name="Rectangle 17">
            <a:extLst>
              <a:ext uri="{FF2B5EF4-FFF2-40B4-BE49-F238E27FC236}">
                <a16:creationId xmlns:a16="http://schemas.microsoft.com/office/drawing/2014/main" id="{03DCAA92-5CDC-4D24-A5AF-26CD1126B321}"/>
              </a:ext>
            </a:extLst>
          </p:cNvPr>
          <p:cNvSpPr/>
          <p:nvPr/>
        </p:nvSpPr>
        <p:spPr>
          <a:xfrm>
            <a:off x="1048992" y="1380012"/>
            <a:ext cx="10767088" cy="322652"/>
          </a:xfrm>
          <a:prstGeom prst="rect">
            <a:avLst/>
          </a:prstGeom>
          <a:solidFill>
            <a:schemeClr val="accent2">
              <a:lumMod val="20000"/>
              <a:lumOff val="80000"/>
            </a:schemeClr>
          </a:solidFill>
        </p:spPr>
        <p:txBody>
          <a:bodyPr wrap="square">
            <a:spAutoFit/>
          </a:bodyPr>
          <a:lstStyle/>
          <a:p>
            <a:pPr algn="ctr">
              <a:lnSpc>
                <a:spcPct val="114000"/>
              </a:lnSpc>
            </a:pPr>
            <a:r>
              <a:rPr lang="en-US" sz="1400" b="1" dirty="0">
                <a:solidFill>
                  <a:srgbClr val="212529"/>
                </a:solidFill>
                <a:latin typeface="Tw Cen MT" panose="020B0602020104020603" pitchFamily="34" charset="0"/>
              </a:rPr>
              <a:t>2. Check with Kolmogorov Smirnov test (to make sure with quantitative result)</a:t>
            </a:r>
          </a:p>
        </p:txBody>
      </p:sp>
      <p:sp>
        <p:nvSpPr>
          <p:cNvPr id="19" name="Rectangle 18">
            <a:extLst>
              <a:ext uri="{FF2B5EF4-FFF2-40B4-BE49-F238E27FC236}">
                <a16:creationId xmlns:a16="http://schemas.microsoft.com/office/drawing/2014/main" id="{7C10E338-975E-4329-A795-B7845B7E4FFB}"/>
              </a:ext>
            </a:extLst>
          </p:cNvPr>
          <p:cNvSpPr/>
          <p:nvPr/>
        </p:nvSpPr>
        <p:spPr>
          <a:xfrm>
            <a:off x="1048992" y="1782276"/>
            <a:ext cx="3583967" cy="916982"/>
          </a:xfrm>
          <a:prstGeom prst="rect">
            <a:avLst/>
          </a:prstGeom>
          <a:noFill/>
        </p:spPr>
        <p:txBody>
          <a:bodyPr wrap="square">
            <a:spAutoFit/>
          </a:bodyPr>
          <a:lstStyle/>
          <a:p>
            <a:pPr>
              <a:lnSpc>
                <a:spcPct val="114000"/>
              </a:lnSpc>
            </a:pPr>
            <a:r>
              <a:rPr lang="en-US" sz="1600" dirty="0" err="1">
                <a:solidFill>
                  <a:srgbClr val="212529"/>
                </a:solidFill>
                <a:latin typeface="Tw Cen MT" panose="020B0602020104020603" pitchFamily="34" charset="0"/>
              </a:rPr>
              <a:t>Hipotesis</a:t>
            </a:r>
            <a:r>
              <a:rPr lang="en-US" sz="1600" dirty="0">
                <a:solidFill>
                  <a:srgbClr val="212529"/>
                </a:solidFill>
                <a:latin typeface="Tw Cen MT" panose="020B0602020104020603" pitchFamily="34" charset="0"/>
              </a:rPr>
              <a:t>:</a:t>
            </a:r>
          </a:p>
          <a:p>
            <a:pPr>
              <a:lnSpc>
                <a:spcPct val="114000"/>
              </a:lnSpc>
            </a:pPr>
            <a:r>
              <a:rPr lang="en-US" sz="1600" dirty="0">
                <a:solidFill>
                  <a:srgbClr val="212529"/>
                </a:solidFill>
                <a:latin typeface="Tw Cen MT" panose="020B0602020104020603" pitchFamily="34" charset="0"/>
              </a:rPr>
              <a:t>H0 : data </a:t>
            </a:r>
            <a:r>
              <a:rPr lang="en-US" sz="1600" dirty="0" err="1">
                <a:solidFill>
                  <a:srgbClr val="212529"/>
                </a:solidFill>
                <a:latin typeface="Tw Cen MT" panose="020B0602020104020603" pitchFamily="34" charset="0"/>
              </a:rPr>
              <a:t>berdistribusi</a:t>
            </a:r>
            <a:r>
              <a:rPr lang="en-US" sz="1600" dirty="0">
                <a:solidFill>
                  <a:srgbClr val="212529"/>
                </a:solidFill>
                <a:latin typeface="Tw Cen MT" panose="020B0602020104020603" pitchFamily="34" charset="0"/>
              </a:rPr>
              <a:t> normal</a:t>
            </a:r>
          </a:p>
          <a:p>
            <a:pPr>
              <a:lnSpc>
                <a:spcPct val="114000"/>
              </a:lnSpc>
            </a:pPr>
            <a:r>
              <a:rPr lang="en-US" sz="1600" dirty="0">
                <a:solidFill>
                  <a:srgbClr val="212529"/>
                </a:solidFill>
                <a:latin typeface="Tw Cen MT" panose="020B0602020104020603" pitchFamily="34" charset="0"/>
              </a:rPr>
              <a:t>H1 : data </a:t>
            </a:r>
            <a:r>
              <a:rPr lang="en-US" sz="1600" dirty="0" err="1">
                <a:solidFill>
                  <a:srgbClr val="212529"/>
                </a:solidFill>
                <a:latin typeface="Tw Cen MT" panose="020B0602020104020603" pitchFamily="34" charset="0"/>
              </a:rPr>
              <a:t>tidak</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berdistribusi</a:t>
            </a:r>
            <a:r>
              <a:rPr lang="en-US" sz="1600" dirty="0">
                <a:solidFill>
                  <a:srgbClr val="212529"/>
                </a:solidFill>
                <a:latin typeface="Tw Cen MT" panose="020B0602020104020603" pitchFamily="34" charset="0"/>
              </a:rPr>
              <a:t> normal</a:t>
            </a:r>
          </a:p>
        </p:txBody>
      </p:sp>
      <p:sp>
        <p:nvSpPr>
          <p:cNvPr id="23" name="Rectangle 22">
            <a:extLst>
              <a:ext uri="{FF2B5EF4-FFF2-40B4-BE49-F238E27FC236}">
                <a16:creationId xmlns:a16="http://schemas.microsoft.com/office/drawing/2014/main" id="{57C6C151-1CB3-4833-9A25-7455C54F4839}"/>
              </a:ext>
            </a:extLst>
          </p:cNvPr>
          <p:cNvSpPr/>
          <p:nvPr/>
        </p:nvSpPr>
        <p:spPr>
          <a:xfrm>
            <a:off x="1060680" y="5755051"/>
            <a:ext cx="4617839" cy="636264"/>
          </a:xfrm>
          <a:prstGeom prst="rect">
            <a:avLst/>
          </a:prstGeom>
          <a:noFill/>
        </p:spPr>
        <p:txBody>
          <a:bodyPr wrap="square">
            <a:spAutoFit/>
          </a:bodyPr>
          <a:lstStyle/>
          <a:p>
            <a:pPr>
              <a:lnSpc>
                <a:spcPct val="114000"/>
              </a:lnSpc>
            </a:pPr>
            <a:r>
              <a:rPr lang="en-US" sz="1600" dirty="0" err="1">
                <a:solidFill>
                  <a:srgbClr val="212529"/>
                </a:solidFill>
                <a:latin typeface="Tw Cen MT" panose="020B0602020104020603" pitchFamily="34" charset="0"/>
              </a:rPr>
              <a:t>Pvalue</a:t>
            </a:r>
            <a:r>
              <a:rPr lang="en-US" sz="1600" dirty="0">
                <a:solidFill>
                  <a:srgbClr val="212529"/>
                </a:solidFill>
                <a:latin typeface="Tw Cen MT" panose="020B0602020104020603" pitchFamily="34" charset="0"/>
              </a:rPr>
              <a:t> &lt; alpha (0.05), </a:t>
            </a:r>
            <a:r>
              <a:rPr lang="en-US" sz="1600" dirty="0" err="1">
                <a:solidFill>
                  <a:srgbClr val="212529"/>
                </a:solidFill>
                <a:latin typeface="Tw Cen MT" panose="020B0602020104020603" pitchFamily="34" charset="0"/>
              </a:rPr>
              <a:t>sehingga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Tolak</a:t>
            </a:r>
            <a:r>
              <a:rPr lang="en-US" sz="1600" dirty="0">
                <a:solidFill>
                  <a:srgbClr val="212529"/>
                </a:solidFill>
                <a:latin typeface="Tw Cen MT" panose="020B0602020104020603" pitchFamily="34" charset="0"/>
              </a:rPr>
              <a:t> H0 (data </a:t>
            </a:r>
            <a:r>
              <a:rPr lang="en-US" sz="1600" dirty="0" err="1">
                <a:solidFill>
                  <a:srgbClr val="212529"/>
                </a:solidFill>
                <a:latin typeface="Tw Cen MT" panose="020B0602020104020603" pitchFamily="34" charset="0"/>
              </a:rPr>
              <a:t>tidak</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berdistribusi</a:t>
            </a:r>
            <a:r>
              <a:rPr lang="en-US" sz="1600" dirty="0">
                <a:solidFill>
                  <a:srgbClr val="212529"/>
                </a:solidFill>
                <a:latin typeface="Tw Cen MT" panose="020B0602020104020603" pitchFamily="34" charset="0"/>
              </a:rPr>
              <a:t> normal)</a:t>
            </a:r>
          </a:p>
        </p:txBody>
      </p:sp>
      <p:pic>
        <p:nvPicPr>
          <p:cNvPr id="9" name="Picture 8">
            <a:extLst>
              <a:ext uri="{FF2B5EF4-FFF2-40B4-BE49-F238E27FC236}">
                <a16:creationId xmlns:a16="http://schemas.microsoft.com/office/drawing/2014/main" id="{2C44FBFD-4B55-461C-892E-54A787D5DB69}"/>
              </a:ext>
            </a:extLst>
          </p:cNvPr>
          <p:cNvPicPr>
            <a:picLocks noChangeAspect="1"/>
          </p:cNvPicPr>
          <p:nvPr/>
        </p:nvPicPr>
        <p:blipFill>
          <a:blip r:embed="rId4"/>
          <a:stretch>
            <a:fillRect/>
          </a:stretch>
        </p:blipFill>
        <p:spPr>
          <a:xfrm>
            <a:off x="1113775" y="2742746"/>
            <a:ext cx="4493714" cy="2932826"/>
          </a:xfrm>
          <a:prstGeom prst="rect">
            <a:avLst/>
          </a:prstGeom>
        </p:spPr>
      </p:pic>
      <p:sp>
        <p:nvSpPr>
          <p:cNvPr id="22" name="Oval 21">
            <a:extLst>
              <a:ext uri="{FF2B5EF4-FFF2-40B4-BE49-F238E27FC236}">
                <a16:creationId xmlns:a16="http://schemas.microsoft.com/office/drawing/2014/main" id="{2DBCF1B8-24FF-4C0E-B2D9-0573265F332D}"/>
              </a:ext>
            </a:extLst>
          </p:cNvPr>
          <p:cNvSpPr/>
          <p:nvPr/>
        </p:nvSpPr>
        <p:spPr>
          <a:xfrm>
            <a:off x="4349154" y="4316268"/>
            <a:ext cx="1005166" cy="347172"/>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Rectangle 28">
            <a:extLst>
              <a:ext uri="{FF2B5EF4-FFF2-40B4-BE49-F238E27FC236}">
                <a16:creationId xmlns:a16="http://schemas.microsoft.com/office/drawing/2014/main" id="{AC98BAD4-4CB1-4561-BDE1-AAD317EB7FD7}"/>
              </a:ext>
            </a:extLst>
          </p:cNvPr>
          <p:cNvSpPr/>
          <p:nvPr/>
        </p:nvSpPr>
        <p:spPr>
          <a:xfrm>
            <a:off x="5872480" y="3296761"/>
            <a:ext cx="6104501" cy="1824795"/>
          </a:xfrm>
          <a:prstGeom prst="rect">
            <a:avLst/>
          </a:prstGeom>
          <a:solidFill>
            <a:schemeClr val="accent5">
              <a:lumMod val="20000"/>
              <a:lumOff val="80000"/>
            </a:schemeClr>
          </a:solidFill>
        </p:spPr>
        <p:txBody>
          <a:bodyPr wrap="square">
            <a:spAutoFit/>
          </a:bodyPr>
          <a:lstStyle/>
          <a:p>
            <a:pPr>
              <a:lnSpc>
                <a:spcPct val="114000"/>
              </a:lnSpc>
            </a:pPr>
            <a:r>
              <a:rPr lang="en-US" sz="2000" dirty="0" err="1">
                <a:solidFill>
                  <a:srgbClr val="212529"/>
                </a:solidFill>
                <a:latin typeface="Tw Cen MT" panose="020B0602020104020603" pitchFamily="34" charset="0"/>
              </a:rPr>
              <a:t>Secara</a:t>
            </a:r>
            <a:r>
              <a:rPr lang="en-US" sz="2000" dirty="0">
                <a:solidFill>
                  <a:srgbClr val="212529"/>
                </a:solidFill>
                <a:latin typeface="Tw Cen MT" panose="020B0602020104020603" pitchFamily="34" charset="0"/>
              </a:rPr>
              <a:t> visual, </a:t>
            </a:r>
            <a:r>
              <a:rPr lang="en-US" sz="2000" dirty="0" err="1">
                <a:solidFill>
                  <a:srgbClr val="212529"/>
                </a:solidFill>
                <a:latin typeface="Tw Cen MT" panose="020B0602020104020603" pitchFamily="34" charset="0"/>
              </a:rPr>
              <a:t>distribusi</a:t>
            </a:r>
            <a:r>
              <a:rPr lang="en-US" sz="2000" dirty="0">
                <a:solidFill>
                  <a:srgbClr val="212529"/>
                </a:solidFill>
                <a:latin typeface="Tw Cen MT" panose="020B0602020104020603" pitchFamily="34" charset="0"/>
              </a:rPr>
              <a:t> data </a:t>
            </a:r>
            <a:r>
              <a:rPr lang="en-US" sz="2000" dirty="0" err="1">
                <a:solidFill>
                  <a:srgbClr val="212529"/>
                </a:solidFill>
                <a:latin typeface="Tw Cen MT" panose="020B0602020104020603" pitchFamily="34" charset="0"/>
              </a:rPr>
              <a:t>total_char</a:t>
            </a:r>
            <a:r>
              <a:rPr lang="en-US" sz="2000" dirty="0">
                <a:solidFill>
                  <a:srgbClr val="212529"/>
                </a:solidFill>
                <a:latin typeface="Tw Cen MT" panose="020B0602020104020603" pitchFamily="34" charset="0"/>
              </a:rPr>
              <a:t> dan </a:t>
            </a:r>
            <a:r>
              <a:rPr lang="en-US" sz="2000" dirty="0" err="1">
                <a:solidFill>
                  <a:srgbClr val="212529"/>
                </a:solidFill>
                <a:latin typeface="Tw Cen MT" panose="020B0602020104020603" pitchFamily="34" charset="0"/>
              </a:rPr>
              <a:t>total_word</a:t>
            </a:r>
            <a:r>
              <a:rPr lang="en-US" sz="2000" dirty="0">
                <a:solidFill>
                  <a:srgbClr val="212529"/>
                </a:solidFill>
                <a:latin typeface="Tw Cen MT" panose="020B0602020104020603" pitchFamily="34" charset="0"/>
              </a:rPr>
              <a:t> </a:t>
            </a:r>
            <a:r>
              <a:rPr lang="en-US" sz="2000" dirty="0" err="1">
                <a:solidFill>
                  <a:srgbClr val="212529"/>
                </a:solidFill>
                <a:latin typeface="Tw Cen MT" panose="020B0602020104020603" pitchFamily="34" charset="0"/>
              </a:rPr>
              <a:t>membentuk</a:t>
            </a:r>
            <a:r>
              <a:rPr lang="en-US" sz="2000" dirty="0">
                <a:solidFill>
                  <a:srgbClr val="212529"/>
                </a:solidFill>
                <a:latin typeface="Tw Cen MT" panose="020B0602020104020603" pitchFamily="34" charset="0"/>
              </a:rPr>
              <a:t> right skewed (positive skewness).</a:t>
            </a:r>
          </a:p>
          <a:p>
            <a:pPr>
              <a:lnSpc>
                <a:spcPct val="114000"/>
              </a:lnSpc>
            </a:pPr>
            <a:r>
              <a:rPr lang="en-US" sz="2000" dirty="0" err="1">
                <a:solidFill>
                  <a:srgbClr val="212529"/>
                </a:solidFill>
                <a:latin typeface="Tw Cen MT" panose="020B0602020104020603" pitchFamily="34" charset="0"/>
              </a:rPr>
              <a:t>Secara</a:t>
            </a:r>
            <a:r>
              <a:rPr lang="en-US" sz="2000" dirty="0">
                <a:solidFill>
                  <a:srgbClr val="212529"/>
                </a:solidFill>
                <a:latin typeface="Tw Cen MT" panose="020B0602020104020603" pitchFamily="34" charset="0"/>
              </a:rPr>
              <a:t> </a:t>
            </a:r>
            <a:r>
              <a:rPr lang="en-US" sz="2000" dirty="0" err="1">
                <a:solidFill>
                  <a:srgbClr val="212529"/>
                </a:solidFill>
                <a:latin typeface="Tw Cen MT" panose="020B0602020104020603" pitchFamily="34" charset="0"/>
              </a:rPr>
              <a:t>perhitungan</a:t>
            </a:r>
            <a:r>
              <a:rPr lang="en-US" sz="2000" dirty="0">
                <a:solidFill>
                  <a:srgbClr val="212529"/>
                </a:solidFill>
                <a:latin typeface="Tw Cen MT" panose="020B0602020104020603" pitchFamily="34" charset="0"/>
              </a:rPr>
              <a:t>, </a:t>
            </a:r>
            <a:r>
              <a:rPr lang="en-US" sz="2000" dirty="0" err="1">
                <a:solidFill>
                  <a:srgbClr val="212529"/>
                </a:solidFill>
                <a:latin typeface="Tw Cen MT" panose="020B0602020104020603" pitchFamily="34" charset="0"/>
              </a:rPr>
              <a:t>Tolak</a:t>
            </a:r>
            <a:r>
              <a:rPr lang="en-US" sz="2000" dirty="0">
                <a:solidFill>
                  <a:srgbClr val="212529"/>
                </a:solidFill>
                <a:latin typeface="Tw Cen MT" panose="020B0602020104020603" pitchFamily="34" charset="0"/>
              </a:rPr>
              <a:t> H0 (</a:t>
            </a:r>
            <a:r>
              <a:rPr lang="en-US" sz="2000" dirty="0" err="1">
                <a:solidFill>
                  <a:srgbClr val="212529"/>
                </a:solidFill>
                <a:latin typeface="Tw Cen MT" panose="020B0602020104020603" pitchFamily="34" charset="0"/>
              </a:rPr>
              <a:t>tidak</a:t>
            </a:r>
            <a:r>
              <a:rPr lang="en-US" sz="2000" dirty="0">
                <a:solidFill>
                  <a:srgbClr val="212529"/>
                </a:solidFill>
                <a:latin typeface="Tw Cen MT" panose="020B0602020104020603" pitchFamily="34" charset="0"/>
              </a:rPr>
              <a:t> </a:t>
            </a:r>
            <a:r>
              <a:rPr lang="en-US" sz="2000" dirty="0" err="1">
                <a:solidFill>
                  <a:srgbClr val="212529"/>
                </a:solidFill>
                <a:latin typeface="Tw Cen MT" panose="020B0602020104020603" pitchFamily="34" charset="0"/>
              </a:rPr>
              <a:t>berdistribusi</a:t>
            </a:r>
            <a:r>
              <a:rPr lang="en-US" sz="2000" dirty="0">
                <a:solidFill>
                  <a:srgbClr val="212529"/>
                </a:solidFill>
                <a:latin typeface="Tw Cen MT" panose="020B0602020104020603" pitchFamily="34" charset="0"/>
              </a:rPr>
              <a:t> normal)</a:t>
            </a:r>
          </a:p>
          <a:p>
            <a:pPr>
              <a:lnSpc>
                <a:spcPct val="114000"/>
              </a:lnSpc>
            </a:pPr>
            <a:r>
              <a:rPr lang="en-US" sz="2000" dirty="0">
                <a:solidFill>
                  <a:srgbClr val="212529"/>
                </a:solidFill>
                <a:highlight>
                  <a:srgbClr val="FFFF00"/>
                </a:highlight>
                <a:latin typeface="Tw Cen MT" panose="020B0602020104020603" pitchFamily="34" charset="0"/>
              </a:rPr>
              <a:t>Conclusion: data </a:t>
            </a:r>
            <a:r>
              <a:rPr lang="en-US" sz="2000" dirty="0" err="1">
                <a:solidFill>
                  <a:srgbClr val="212529"/>
                </a:solidFill>
                <a:highlight>
                  <a:srgbClr val="FFFF00"/>
                </a:highlight>
                <a:latin typeface="Tw Cen MT" panose="020B0602020104020603" pitchFamily="34" charset="0"/>
              </a:rPr>
              <a:t>total_char</a:t>
            </a:r>
            <a:r>
              <a:rPr lang="en-US" sz="2000" dirty="0">
                <a:solidFill>
                  <a:srgbClr val="212529"/>
                </a:solidFill>
                <a:highlight>
                  <a:srgbClr val="FFFF00"/>
                </a:highlight>
                <a:latin typeface="Tw Cen MT" panose="020B0602020104020603" pitchFamily="34" charset="0"/>
              </a:rPr>
              <a:t> dan </a:t>
            </a:r>
            <a:r>
              <a:rPr lang="en-US" sz="2000" dirty="0" err="1">
                <a:solidFill>
                  <a:srgbClr val="212529"/>
                </a:solidFill>
                <a:highlight>
                  <a:srgbClr val="FFFF00"/>
                </a:highlight>
                <a:latin typeface="Tw Cen MT" panose="020B0602020104020603" pitchFamily="34" charset="0"/>
              </a:rPr>
              <a:t>total_word</a:t>
            </a:r>
            <a:r>
              <a:rPr lang="en-US" sz="2000" dirty="0">
                <a:solidFill>
                  <a:srgbClr val="212529"/>
                </a:solidFill>
                <a:highlight>
                  <a:srgbClr val="FFFF00"/>
                </a:highlight>
                <a:latin typeface="Tw Cen MT" panose="020B0602020104020603" pitchFamily="34" charset="0"/>
              </a:rPr>
              <a:t> pada tweet hate speech </a:t>
            </a:r>
            <a:r>
              <a:rPr lang="en-US" sz="2000" b="1" dirty="0" err="1">
                <a:solidFill>
                  <a:srgbClr val="212529"/>
                </a:solidFill>
                <a:highlight>
                  <a:srgbClr val="FFFF00"/>
                </a:highlight>
                <a:latin typeface="Tw Cen MT" panose="020B0602020104020603" pitchFamily="34" charset="0"/>
              </a:rPr>
              <a:t>tidak</a:t>
            </a:r>
            <a:r>
              <a:rPr lang="en-US" sz="2000" b="1" dirty="0">
                <a:solidFill>
                  <a:srgbClr val="212529"/>
                </a:solidFill>
                <a:highlight>
                  <a:srgbClr val="FFFF00"/>
                </a:highlight>
                <a:latin typeface="Tw Cen MT" panose="020B0602020104020603" pitchFamily="34" charset="0"/>
              </a:rPr>
              <a:t> </a:t>
            </a:r>
            <a:r>
              <a:rPr lang="en-US" sz="2000" b="1" dirty="0" err="1">
                <a:solidFill>
                  <a:srgbClr val="212529"/>
                </a:solidFill>
                <a:highlight>
                  <a:srgbClr val="FFFF00"/>
                </a:highlight>
                <a:latin typeface="Tw Cen MT" panose="020B0602020104020603" pitchFamily="34" charset="0"/>
              </a:rPr>
              <a:t>berdistribusi</a:t>
            </a:r>
            <a:r>
              <a:rPr lang="en-US" sz="2000" b="1" dirty="0">
                <a:solidFill>
                  <a:srgbClr val="212529"/>
                </a:solidFill>
                <a:highlight>
                  <a:srgbClr val="FFFF00"/>
                </a:highlight>
                <a:latin typeface="Tw Cen MT" panose="020B0602020104020603" pitchFamily="34" charset="0"/>
              </a:rPr>
              <a:t> normal </a:t>
            </a:r>
          </a:p>
        </p:txBody>
      </p:sp>
      <p:sp>
        <p:nvSpPr>
          <p:cNvPr id="24" name="Oval 23">
            <a:extLst>
              <a:ext uri="{FF2B5EF4-FFF2-40B4-BE49-F238E27FC236}">
                <a16:creationId xmlns:a16="http://schemas.microsoft.com/office/drawing/2014/main" id="{4BBF56A5-385F-4E24-A2F6-A633EAE6BED6}"/>
              </a:ext>
            </a:extLst>
          </p:cNvPr>
          <p:cNvSpPr/>
          <p:nvPr/>
        </p:nvSpPr>
        <p:spPr>
          <a:xfrm>
            <a:off x="4349154" y="5342815"/>
            <a:ext cx="1005166" cy="347172"/>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60890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13" name="TextBox 8">
            <a:extLst>
              <a:ext uri="{FF2B5EF4-FFF2-40B4-BE49-F238E27FC236}">
                <a16:creationId xmlns:a16="http://schemas.microsoft.com/office/drawing/2014/main" id="{30DB961C-303D-4A21-BCED-BCD324A9A1DD}"/>
              </a:ext>
            </a:extLst>
          </p:cNvPr>
          <p:cNvSpPr txBox="1"/>
          <p:nvPr/>
        </p:nvSpPr>
        <p:spPr>
          <a:xfrm>
            <a:off x="104113" y="902486"/>
            <a:ext cx="845597" cy="707886"/>
          </a:xfrm>
          <a:prstGeom prst="rect">
            <a:avLst/>
          </a:prstGeom>
          <a:solidFill>
            <a:schemeClr val="bg1"/>
          </a:solidFill>
        </p:spPr>
        <p:txBody>
          <a:bodyPr wrap="square" lIns="108000" rIns="108000" rtlCol="0">
            <a:spAutoFit/>
          </a:bodyPr>
          <a:lstStyle/>
          <a:p>
            <a:pPr algn="ctr"/>
            <a:r>
              <a:rPr lang="en-US" altLang="ko-KR" sz="4000" b="1" dirty="0">
                <a:solidFill>
                  <a:srgbClr val="4F81BD">
                    <a:lumMod val="50000"/>
                  </a:srgbClr>
                </a:solidFill>
                <a:latin typeface="Candara" panose="020E0502030303020204" pitchFamily="34" charset="0"/>
                <a:ea typeface="Cambria" panose="02040503050406030204" pitchFamily="18" charset="0"/>
                <a:cs typeface="Segoe UI" panose="020B0502040204020203" pitchFamily="34" charset="0"/>
              </a:rPr>
              <a:t>04</a:t>
            </a:r>
            <a:endParaRPr lang="ko-KR" altLang="en-US" sz="4000" b="1" dirty="0">
              <a:solidFill>
                <a:srgbClr val="4F81BD">
                  <a:lumMod val="50000"/>
                </a:srgbClr>
              </a:solidFill>
              <a:latin typeface="Candara" panose="020E0502030303020204"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E7FEFC48-EEF6-45C2-91E0-6A8A9E9E9C76}"/>
              </a:ext>
            </a:extLst>
          </p:cNvPr>
          <p:cNvSpPr/>
          <p:nvPr/>
        </p:nvSpPr>
        <p:spPr>
          <a:xfrm>
            <a:off x="949709" y="1064609"/>
            <a:ext cx="720546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Check the correlation</a:t>
            </a:r>
          </a:p>
        </p:txBody>
      </p:sp>
      <p:pic>
        <p:nvPicPr>
          <p:cNvPr id="27" name="Picture 2">
            <a:extLst>
              <a:ext uri="{FF2B5EF4-FFF2-40B4-BE49-F238E27FC236}">
                <a16:creationId xmlns:a16="http://schemas.microsoft.com/office/drawing/2014/main" id="{179F044B-5927-4AF5-AA08-4F265FCCC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326" y="1660028"/>
            <a:ext cx="4897585" cy="33112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FA883EB-EC9C-43CF-9354-4A6F6128FB1A}"/>
              </a:ext>
            </a:extLst>
          </p:cNvPr>
          <p:cNvSpPr/>
          <p:nvPr/>
        </p:nvSpPr>
        <p:spPr>
          <a:xfrm>
            <a:off x="423089" y="1807320"/>
            <a:ext cx="6096000" cy="1938992"/>
          </a:xfrm>
          <a:prstGeom prst="rect">
            <a:avLst/>
          </a:prstGeom>
          <a:solidFill>
            <a:schemeClr val="tx1"/>
          </a:solidFill>
        </p:spPr>
        <p:txBody>
          <a:bodyPr>
            <a:spAutoFit/>
          </a:bodyPr>
          <a:lstStyle/>
          <a:p>
            <a:r>
              <a:rPr lang="en-ID" sz="1200" dirty="0" err="1">
                <a:solidFill>
                  <a:srgbClr val="D4D4D4"/>
                </a:solidFill>
                <a:latin typeface="Courier New" panose="02070309020205020404" pitchFamily="49" charset="0"/>
              </a:rPr>
              <a:t>datatweet.plot</a:t>
            </a:r>
            <a:r>
              <a:rPr lang="en-ID" sz="1200" dirty="0">
                <a:solidFill>
                  <a:srgbClr val="DCDCDC"/>
                </a:solidFill>
                <a:latin typeface="Courier New" panose="02070309020205020404" pitchFamily="49" charset="0"/>
              </a:rPr>
              <a:t>(</a:t>
            </a:r>
            <a:r>
              <a:rPr lang="en-ID" sz="1200" dirty="0">
                <a:solidFill>
                  <a:srgbClr val="D4D4D4"/>
                </a:solidFill>
                <a:latin typeface="Courier New" panose="02070309020205020404" pitchFamily="49" charset="0"/>
              </a:rPr>
              <a:t>x = </a:t>
            </a:r>
            <a:r>
              <a:rPr lang="en-ID" sz="1200" dirty="0">
                <a:solidFill>
                  <a:srgbClr val="CE9178"/>
                </a:solidFill>
                <a:latin typeface="Courier New" panose="02070309020205020404" pitchFamily="49" charset="0"/>
              </a:rPr>
              <a:t>'</a:t>
            </a:r>
            <a:r>
              <a:rPr lang="en-ID" sz="1200" dirty="0" err="1">
                <a:solidFill>
                  <a:srgbClr val="CE9178"/>
                </a:solidFill>
                <a:latin typeface="Courier New" panose="02070309020205020404" pitchFamily="49" charset="0"/>
              </a:rPr>
              <a:t>total_word</a:t>
            </a:r>
            <a:r>
              <a:rPr lang="en-ID" sz="1200" dirty="0">
                <a:solidFill>
                  <a:srgbClr val="CE9178"/>
                </a:solidFill>
                <a:latin typeface="Courier New" panose="02070309020205020404" pitchFamily="49" charset="0"/>
              </a:rPr>
              <a:t>'</a:t>
            </a:r>
            <a:r>
              <a:rPr lang="en-ID" sz="1200" dirty="0">
                <a:solidFill>
                  <a:srgbClr val="DCDCDC"/>
                </a:solidFill>
                <a:latin typeface="Courier New" panose="02070309020205020404" pitchFamily="49" charset="0"/>
              </a:rPr>
              <a:t>,</a:t>
            </a:r>
            <a:r>
              <a:rPr lang="en-ID" sz="1200" dirty="0">
                <a:solidFill>
                  <a:srgbClr val="D4D4D4"/>
                </a:solidFill>
                <a:latin typeface="Courier New" panose="02070309020205020404" pitchFamily="49" charset="0"/>
              </a:rPr>
              <a:t> y = </a:t>
            </a:r>
            <a:r>
              <a:rPr lang="en-ID" sz="1200" dirty="0">
                <a:solidFill>
                  <a:srgbClr val="CE9178"/>
                </a:solidFill>
                <a:latin typeface="Courier New" panose="02070309020205020404" pitchFamily="49" charset="0"/>
              </a:rPr>
              <a:t>'</a:t>
            </a:r>
            <a:r>
              <a:rPr lang="en-ID" sz="1200" dirty="0" err="1">
                <a:solidFill>
                  <a:srgbClr val="CE9178"/>
                </a:solidFill>
                <a:latin typeface="Courier New" panose="02070309020205020404" pitchFamily="49" charset="0"/>
              </a:rPr>
              <a:t>total_char</a:t>
            </a:r>
            <a:r>
              <a:rPr lang="en-ID" sz="1200" dirty="0">
                <a:solidFill>
                  <a:srgbClr val="CE9178"/>
                </a:solidFill>
                <a:latin typeface="Courier New" panose="02070309020205020404" pitchFamily="49" charset="0"/>
              </a:rPr>
              <a:t>'</a:t>
            </a:r>
            <a:r>
              <a:rPr lang="en-ID" sz="1200" dirty="0">
                <a:solidFill>
                  <a:srgbClr val="DCDCDC"/>
                </a:solidFill>
                <a:latin typeface="Courier New" panose="02070309020205020404" pitchFamily="49" charset="0"/>
              </a:rPr>
              <a:t>,</a:t>
            </a:r>
            <a:r>
              <a:rPr lang="en-ID" sz="1200" dirty="0">
                <a:solidFill>
                  <a:srgbClr val="D4D4D4"/>
                </a:solidFill>
                <a:latin typeface="Courier New" panose="02070309020205020404" pitchFamily="49" charset="0"/>
              </a:rPr>
              <a:t> kind = </a:t>
            </a:r>
            <a:r>
              <a:rPr lang="en-ID" sz="1200" dirty="0">
                <a:solidFill>
                  <a:srgbClr val="CE9178"/>
                </a:solidFill>
                <a:latin typeface="Courier New" panose="02070309020205020404" pitchFamily="49" charset="0"/>
              </a:rPr>
              <a:t>'scatter'</a:t>
            </a:r>
            <a:r>
              <a:rPr lang="en-ID" sz="1200" dirty="0">
                <a:solidFill>
                  <a:srgbClr val="DCDCDC"/>
                </a:solidFill>
                <a:latin typeface="Courier New" panose="02070309020205020404" pitchFamily="49" charset="0"/>
              </a:rPr>
              <a:t>)</a:t>
            </a:r>
            <a:endParaRPr lang="en-ID" sz="1200" dirty="0">
              <a:solidFill>
                <a:srgbClr val="D4D4D4"/>
              </a:solidFill>
              <a:latin typeface="Courier New" panose="02070309020205020404" pitchFamily="49" charset="0"/>
            </a:endParaRPr>
          </a:p>
          <a:p>
            <a:br>
              <a:rPr lang="en-ID" sz="1200" dirty="0">
                <a:solidFill>
                  <a:srgbClr val="D4D4D4"/>
                </a:solidFill>
                <a:latin typeface="Courier New" panose="02070309020205020404" pitchFamily="49" charset="0"/>
              </a:rPr>
            </a:br>
            <a:r>
              <a:rPr lang="en-ID" sz="1200" dirty="0">
                <a:solidFill>
                  <a:srgbClr val="C586C0"/>
                </a:solidFill>
                <a:latin typeface="Courier New" panose="02070309020205020404" pitchFamily="49" charset="0"/>
              </a:rPr>
              <a:t>import</a:t>
            </a:r>
            <a:r>
              <a:rPr lang="en-ID" sz="1200" dirty="0">
                <a:solidFill>
                  <a:srgbClr val="D4D4D4"/>
                </a:solidFill>
                <a:latin typeface="Courier New" panose="02070309020205020404" pitchFamily="49" charset="0"/>
              </a:rPr>
              <a:t> </a:t>
            </a:r>
            <a:r>
              <a:rPr lang="en-ID" sz="1200" dirty="0" err="1">
                <a:solidFill>
                  <a:srgbClr val="D4D4D4"/>
                </a:solidFill>
                <a:latin typeface="Courier New" panose="02070309020205020404" pitchFamily="49" charset="0"/>
              </a:rPr>
              <a:t>numpy</a:t>
            </a:r>
            <a:r>
              <a:rPr lang="en-ID" sz="1200" dirty="0">
                <a:solidFill>
                  <a:srgbClr val="D4D4D4"/>
                </a:solidFill>
                <a:latin typeface="Courier New" panose="02070309020205020404" pitchFamily="49" charset="0"/>
              </a:rPr>
              <a:t> </a:t>
            </a:r>
            <a:r>
              <a:rPr lang="en-ID" sz="1200" dirty="0">
                <a:solidFill>
                  <a:srgbClr val="C586C0"/>
                </a:solidFill>
                <a:latin typeface="Courier New" panose="02070309020205020404" pitchFamily="49" charset="0"/>
              </a:rPr>
              <a:t>as</a:t>
            </a:r>
            <a:r>
              <a:rPr lang="en-ID" sz="1200" dirty="0">
                <a:solidFill>
                  <a:srgbClr val="D4D4D4"/>
                </a:solidFill>
                <a:latin typeface="Courier New" panose="02070309020205020404" pitchFamily="49" charset="0"/>
              </a:rPr>
              <a:t> np</a:t>
            </a:r>
          </a:p>
          <a:p>
            <a:r>
              <a:rPr lang="en-ID" sz="1200" dirty="0">
                <a:solidFill>
                  <a:srgbClr val="C586C0"/>
                </a:solidFill>
                <a:latin typeface="Courier New" panose="02070309020205020404" pitchFamily="49" charset="0"/>
              </a:rPr>
              <a:t>import</a:t>
            </a:r>
            <a:r>
              <a:rPr lang="en-ID" sz="1200" dirty="0">
                <a:solidFill>
                  <a:srgbClr val="D4D4D4"/>
                </a:solidFill>
                <a:latin typeface="Courier New" panose="02070309020205020404" pitchFamily="49" charset="0"/>
              </a:rPr>
              <a:t> </a:t>
            </a:r>
            <a:r>
              <a:rPr lang="en-ID" sz="1200" dirty="0" err="1">
                <a:solidFill>
                  <a:srgbClr val="D4D4D4"/>
                </a:solidFill>
                <a:latin typeface="Courier New" panose="02070309020205020404" pitchFamily="49" charset="0"/>
              </a:rPr>
              <a:t>scipy.stats</a:t>
            </a:r>
            <a:endParaRPr lang="en-ID" sz="1200" dirty="0">
              <a:solidFill>
                <a:srgbClr val="D4D4D4"/>
              </a:solidFill>
              <a:latin typeface="Courier New" panose="02070309020205020404" pitchFamily="49" charset="0"/>
            </a:endParaRPr>
          </a:p>
          <a:p>
            <a:br>
              <a:rPr lang="en-ID" sz="1200" dirty="0">
                <a:solidFill>
                  <a:srgbClr val="D4D4D4"/>
                </a:solidFill>
                <a:latin typeface="Courier New" panose="02070309020205020404" pitchFamily="49" charset="0"/>
              </a:rPr>
            </a:br>
            <a:r>
              <a:rPr lang="en-ID" sz="1200" dirty="0">
                <a:solidFill>
                  <a:srgbClr val="D4D4D4"/>
                </a:solidFill>
                <a:latin typeface="Courier New" panose="02070309020205020404" pitchFamily="49" charset="0"/>
              </a:rPr>
              <a:t>x = </a:t>
            </a:r>
            <a:r>
              <a:rPr lang="en-ID" sz="1200" dirty="0" err="1">
                <a:solidFill>
                  <a:srgbClr val="D4D4D4"/>
                </a:solidFill>
                <a:latin typeface="Courier New" panose="02070309020205020404" pitchFamily="49" charset="0"/>
              </a:rPr>
              <a:t>datatweet</a:t>
            </a:r>
            <a:r>
              <a:rPr lang="en-ID" sz="1200" dirty="0">
                <a:solidFill>
                  <a:srgbClr val="DCDCDC"/>
                </a:solidFill>
                <a:latin typeface="Courier New" panose="02070309020205020404" pitchFamily="49" charset="0"/>
              </a:rPr>
              <a:t>[</a:t>
            </a:r>
            <a:r>
              <a:rPr lang="en-ID" sz="1200" dirty="0">
                <a:solidFill>
                  <a:srgbClr val="CE9178"/>
                </a:solidFill>
                <a:latin typeface="Courier New" panose="02070309020205020404" pitchFamily="49" charset="0"/>
              </a:rPr>
              <a:t>'</a:t>
            </a:r>
            <a:r>
              <a:rPr lang="en-ID" sz="1200" dirty="0" err="1">
                <a:solidFill>
                  <a:srgbClr val="CE9178"/>
                </a:solidFill>
                <a:latin typeface="Courier New" panose="02070309020205020404" pitchFamily="49" charset="0"/>
              </a:rPr>
              <a:t>total_word</a:t>
            </a:r>
            <a:r>
              <a:rPr lang="en-ID" sz="1200" dirty="0">
                <a:solidFill>
                  <a:srgbClr val="CE9178"/>
                </a:solidFill>
                <a:latin typeface="Courier New" panose="02070309020205020404" pitchFamily="49" charset="0"/>
              </a:rPr>
              <a:t>'</a:t>
            </a:r>
            <a:r>
              <a:rPr lang="en-ID" sz="1200" dirty="0">
                <a:solidFill>
                  <a:srgbClr val="DCDCDC"/>
                </a:solidFill>
                <a:latin typeface="Courier New" panose="02070309020205020404" pitchFamily="49" charset="0"/>
              </a:rPr>
              <a:t>]</a:t>
            </a:r>
            <a:endParaRPr lang="en-ID" sz="1200" dirty="0">
              <a:solidFill>
                <a:srgbClr val="D4D4D4"/>
              </a:solidFill>
              <a:latin typeface="Courier New" panose="02070309020205020404" pitchFamily="49" charset="0"/>
            </a:endParaRPr>
          </a:p>
          <a:p>
            <a:r>
              <a:rPr lang="en-ID" sz="1200" dirty="0">
                <a:solidFill>
                  <a:srgbClr val="D4D4D4"/>
                </a:solidFill>
                <a:latin typeface="Courier New" panose="02070309020205020404" pitchFamily="49" charset="0"/>
              </a:rPr>
              <a:t>y = </a:t>
            </a:r>
            <a:r>
              <a:rPr lang="en-ID" sz="1200" dirty="0" err="1">
                <a:solidFill>
                  <a:srgbClr val="D4D4D4"/>
                </a:solidFill>
                <a:latin typeface="Courier New" panose="02070309020205020404" pitchFamily="49" charset="0"/>
              </a:rPr>
              <a:t>datatweet</a:t>
            </a:r>
            <a:r>
              <a:rPr lang="en-ID" sz="1200" dirty="0">
                <a:solidFill>
                  <a:srgbClr val="DCDCDC"/>
                </a:solidFill>
                <a:latin typeface="Courier New" panose="02070309020205020404" pitchFamily="49" charset="0"/>
              </a:rPr>
              <a:t>[</a:t>
            </a:r>
            <a:r>
              <a:rPr lang="en-ID" sz="1200" dirty="0">
                <a:solidFill>
                  <a:srgbClr val="CE9178"/>
                </a:solidFill>
                <a:latin typeface="Courier New" panose="02070309020205020404" pitchFamily="49" charset="0"/>
              </a:rPr>
              <a:t>'</a:t>
            </a:r>
            <a:r>
              <a:rPr lang="en-ID" sz="1200" dirty="0" err="1">
                <a:solidFill>
                  <a:srgbClr val="CE9178"/>
                </a:solidFill>
                <a:latin typeface="Courier New" panose="02070309020205020404" pitchFamily="49" charset="0"/>
              </a:rPr>
              <a:t>total_char</a:t>
            </a:r>
            <a:r>
              <a:rPr lang="en-ID" sz="1200" dirty="0">
                <a:solidFill>
                  <a:srgbClr val="CE9178"/>
                </a:solidFill>
                <a:latin typeface="Courier New" panose="02070309020205020404" pitchFamily="49" charset="0"/>
              </a:rPr>
              <a:t>'</a:t>
            </a:r>
            <a:r>
              <a:rPr lang="en-ID" sz="1200" dirty="0">
                <a:solidFill>
                  <a:srgbClr val="DCDCDC"/>
                </a:solidFill>
                <a:latin typeface="Courier New" panose="02070309020205020404" pitchFamily="49" charset="0"/>
              </a:rPr>
              <a:t>]</a:t>
            </a:r>
            <a:endParaRPr lang="en-ID" sz="1200" dirty="0">
              <a:solidFill>
                <a:srgbClr val="D4D4D4"/>
              </a:solidFill>
              <a:latin typeface="Courier New" panose="02070309020205020404" pitchFamily="49" charset="0"/>
            </a:endParaRPr>
          </a:p>
          <a:p>
            <a:r>
              <a:rPr lang="en-ID" sz="1200" dirty="0" err="1">
                <a:solidFill>
                  <a:srgbClr val="D4D4D4"/>
                </a:solidFill>
                <a:latin typeface="Courier New" panose="02070309020205020404" pitchFamily="49" charset="0"/>
              </a:rPr>
              <a:t>corr</a:t>
            </a:r>
            <a:r>
              <a:rPr lang="en-ID" sz="1200" dirty="0">
                <a:solidFill>
                  <a:srgbClr val="D4D4D4"/>
                </a:solidFill>
                <a:latin typeface="Courier New" panose="02070309020205020404" pitchFamily="49" charset="0"/>
              </a:rPr>
              <a:t> = </a:t>
            </a:r>
            <a:r>
              <a:rPr lang="en-ID" sz="1200" dirty="0" err="1">
                <a:solidFill>
                  <a:srgbClr val="D4D4D4"/>
                </a:solidFill>
                <a:latin typeface="Courier New" panose="02070309020205020404" pitchFamily="49" charset="0"/>
              </a:rPr>
              <a:t>scipy.stats.pearsonr</a:t>
            </a:r>
            <a:r>
              <a:rPr lang="en-ID" sz="1200" dirty="0">
                <a:solidFill>
                  <a:srgbClr val="DCDCDC"/>
                </a:solidFill>
                <a:latin typeface="Courier New" panose="02070309020205020404" pitchFamily="49" charset="0"/>
              </a:rPr>
              <a:t>(</a:t>
            </a:r>
            <a:r>
              <a:rPr lang="en-ID" sz="1200" dirty="0">
                <a:solidFill>
                  <a:srgbClr val="D4D4D4"/>
                </a:solidFill>
                <a:latin typeface="Courier New" panose="02070309020205020404" pitchFamily="49" charset="0"/>
              </a:rPr>
              <a:t>x</a:t>
            </a:r>
            <a:r>
              <a:rPr lang="en-ID" sz="1200" dirty="0">
                <a:solidFill>
                  <a:srgbClr val="DCDCDC"/>
                </a:solidFill>
                <a:latin typeface="Courier New" panose="02070309020205020404" pitchFamily="49" charset="0"/>
              </a:rPr>
              <a:t>,</a:t>
            </a:r>
            <a:r>
              <a:rPr lang="en-ID" sz="1200" dirty="0">
                <a:solidFill>
                  <a:srgbClr val="D4D4D4"/>
                </a:solidFill>
                <a:latin typeface="Courier New" panose="02070309020205020404" pitchFamily="49" charset="0"/>
              </a:rPr>
              <a:t> y</a:t>
            </a:r>
            <a:r>
              <a:rPr lang="en-ID" sz="1200" dirty="0">
                <a:solidFill>
                  <a:srgbClr val="DCDCDC"/>
                </a:solidFill>
                <a:latin typeface="Courier New" panose="02070309020205020404" pitchFamily="49" charset="0"/>
              </a:rPr>
              <a:t>)</a:t>
            </a:r>
            <a:endParaRPr lang="en-ID" sz="1200" dirty="0">
              <a:solidFill>
                <a:srgbClr val="D4D4D4"/>
              </a:solidFill>
              <a:latin typeface="Courier New" panose="02070309020205020404" pitchFamily="49" charset="0"/>
            </a:endParaRPr>
          </a:p>
          <a:p>
            <a:r>
              <a:rPr lang="en-ID" sz="1200" dirty="0">
                <a:solidFill>
                  <a:srgbClr val="DCDCAA"/>
                </a:solidFill>
                <a:latin typeface="Courier New" panose="02070309020205020404" pitchFamily="49" charset="0"/>
              </a:rPr>
              <a:t>print</a:t>
            </a:r>
            <a:r>
              <a:rPr lang="en-ID" sz="1200" dirty="0">
                <a:solidFill>
                  <a:srgbClr val="DCDCDC"/>
                </a:solidFill>
                <a:latin typeface="Courier New" panose="02070309020205020404" pitchFamily="49" charset="0"/>
              </a:rPr>
              <a:t>(</a:t>
            </a:r>
            <a:r>
              <a:rPr lang="en-ID" sz="1200" dirty="0">
                <a:solidFill>
                  <a:srgbClr val="CE9178"/>
                </a:solidFill>
                <a:latin typeface="Courier New" panose="02070309020205020404" pitchFamily="49" charset="0"/>
              </a:rPr>
              <a:t>"</a:t>
            </a:r>
            <a:r>
              <a:rPr lang="en-ID" sz="1200" dirty="0" err="1">
                <a:solidFill>
                  <a:srgbClr val="CE9178"/>
                </a:solidFill>
                <a:latin typeface="Courier New" panose="02070309020205020404" pitchFamily="49" charset="0"/>
              </a:rPr>
              <a:t>coreelation</a:t>
            </a:r>
            <a:r>
              <a:rPr lang="en-ID" sz="1200" dirty="0">
                <a:solidFill>
                  <a:srgbClr val="CE9178"/>
                </a:solidFill>
                <a:latin typeface="Courier New" panose="02070309020205020404" pitchFamily="49" charset="0"/>
              </a:rPr>
              <a:t> x dan y:"</a:t>
            </a:r>
            <a:r>
              <a:rPr lang="en-ID" sz="1200" dirty="0">
                <a:solidFill>
                  <a:srgbClr val="DCDCDC"/>
                </a:solidFill>
                <a:latin typeface="Courier New" panose="02070309020205020404" pitchFamily="49" charset="0"/>
              </a:rPr>
              <a:t>,</a:t>
            </a:r>
            <a:r>
              <a:rPr lang="en-ID" sz="1200" dirty="0">
                <a:solidFill>
                  <a:srgbClr val="D4D4D4"/>
                </a:solidFill>
                <a:latin typeface="Courier New" panose="02070309020205020404" pitchFamily="49" charset="0"/>
              </a:rPr>
              <a:t> </a:t>
            </a:r>
            <a:r>
              <a:rPr lang="en-ID" sz="1200" dirty="0" err="1">
                <a:solidFill>
                  <a:srgbClr val="D4D4D4"/>
                </a:solidFill>
                <a:latin typeface="Courier New" panose="02070309020205020404" pitchFamily="49" charset="0"/>
              </a:rPr>
              <a:t>corr</a:t>
            </a:r>
            <a:r>
              <a:rPr lang="en-ID" sz="1200" dirty="0">
                <a:solidFill>
                  <a:srgbClr val="DCDCDC"/>
                </a:solidFill>
                <a:latin typeface="Courier New" panose="02070309020205020404" pitchFamily="49" charset="0"/>
              </a:rPr>
              <a:t>)</a:t>
            </a:r>
            <a:endParaRPr lang="en-ID" sz="1200" b="0" dirty="0">
              <a:solidFill>
                <a:srgbClr val="D4D4D4"/>
              </a:solidFill>
              <a:effectLst/>
              <a:latin typeface="Courier New" panose="02070309020205020404" pitchFamily="49" charset="0"/>
            </a:endParaRPr>
          </a:p>
        </p:txBody>
      </p:sp>
      <p:sp>
        <p:nvSpPr>
          <p:cNvPr id="3" name="Rectangle 2">
            <a:extLst>
              <a:ext uri="{FF2B5EF4-FFF2-40B4-BE49-F238E27FC236}">
                <a16:creationId xmlns:a16="http://schemas.microsoft.com/office/drawing/2014/main" id="{56E63469-048C-48FA-AD08-EC31EE60EDD2}"/>
              </a:ext>
            </a:extLst>
          </p:cNvPr>
          <p:cNvSpPr/>
          <p:nvPr/>
        </p:nvSpPr>
        <p:spPr>
          <a:xfrm>
            <a:off x="340228" y="3833720"/>
            <a:ext cx="6096000" cy="338554"/>
          </a:xfrm>
          <a:prstGeom prst="rect">
            <a:avLst/>
          </a:prstGeom>
        </p:spPr>
        <p:txBody>
          <a:bodyPr>
            <a:spAutoFit/>
          </a:bodyPr>
          <a:lstStyle/>
          <a:p>
            <a:r>
              <a:rPr lang="en-ID" sz="1600" b="1" dirty="0">
                <a:latin typeface="Courier New" panose="02070309020205020404" pitchFamily="49" charset="0"/>
              </a:rPr>
              <a:t>correlation x dan y: (0.9549341195915058, 0.0)</a:t>
            </a:r>
            <a:endParaRPr lang="en-ID" sz="1600" b="1" dirty="0"/>
          </a:p>
        </p:txBody>
      </p:sp>
      <p:sp>
        <p:nvSpPr>
          <p:cNvPr id="10" name="Rectangle 9">
            <a:extLst>
              <a:ext uri="{FF2B5EF4-FFF2-40B4-BE49-F238E27FC236}">
                <a16:creationId xmlns:a16="http://schemas.microsoft.com/office/drawing/2014/main" id="{9E540DAD-7D05-4509-B708-22F892B17CB9}"/>
              </a:ext>
            </a:extLst>
          </p:cNvPr>
          <p:cNvSpPr/>
          <p:nvPr/>
        </p:nvSpPr>
        <p:spPr>
          <a:xfrm>
            <a:off x="423089" y="5146066"/>
            <a:ext cx="11345822" cy="1020023"/>
          </a:xfrm>
          <a:prstGeom prst="rect">
            <a:avLst/>
          </a:prstGeom>
          <a:solidFill>
            <a:schemeClr val="accent1">
              <a:lumMod val="20000"/>
              <a:lumOff val="80000"/>
            </a:schemeClr>
          </a:solidFill>
        </p:spPr>
        <p:txBody>
          <a:bodyPr wrap="square">
            <a:spAutoFit/>
          </a:bodyPr>
          <a:lstStyle/>
          <a:p>
            <a:pPr marL="285750" indent="-285750" algn="just">
              <a:lnSpc>
                <a:spcPct val="114000"/>
              </a:lnSpc>
              <a:buFont typeface="Arial" panose="020B0604020202020204" pitchFamily="34" charset="0"/>
              <a:buChar char="•"/>
            </a:pPr>
            <a:r>
              <a:rPr lang="en-US" dirty="0" err="1">
                <a:latin typeface="Tw Cen MT" panose="020B0602020104020603" pitchFamily="34" charset="0"/>
              </a:rPr>
              <a:t>Variabel</a:t>
            </a:r>
            <a:r>
              <a:rPr lang="en-US" dirty="0">
                <a:latin typeface="Tw Cen MT" panose="020B0602020104020603" pitchFamily="34" charset="0"/>
              </a:rPr>
              <a:t> </a:t>
            </a:r>
            <a:r>
              <a:rPr lang="en-US" dirty="0" err="1">
                <a:latin typeface="Tw Cen MT" panose="020B0602020104020603" pitchFamily="34" charset="0"/>
              </a:rPr>
              <a:t>panjang</a:t>
            </a:r>
            <a:r>
              <a:rPr lang="en-US" dirty="0">
                <a:latin typeface="Tw Cen MT" panose="020B0602020104020603" pitchFamily="34" charset="0"/>
              </a:rPr>
              <a:t> total kata dan </a:t>
            </a:r>
            <a:r>
              <a:rPr lang="en-US" dirty="0" err="1">
                <a:latin typeface="Tw Cen MT" panose="020B0602020104020603" pitchFamily="34" charset="0"/>
              </a:rPr>
              <a:t>panjang</a:t>
            </a:r>
            <a:r>
              <a:rPr lang="en-US" dirty="0">
                <a:latin typeface="Tw Cen MT" panose="020B0602020104020603" pitchFamily="34" charset="0"/>
              </a:rPr>
              <a:t> </a:t>
            </a:r>
            <a:r>
              <a:rPr lang="en-US" dirty="0" err="1">
                <a:latin typeface="Tw Cen MT" panose="020B0602020104020603" pitchFamily="34" charset="0"/>
              </a:rPr>
              <a:t>karakter</a:t>
            </a:r>
            <a:r>
              <a:rPr lang="en-US" dirty="0">
                <a:latin typeface="Tw Cen MT" panose="020B0602020104020603" pitchFamily="34" charset="0"/>
              </a:rPr>
              <a:t> </a:t>
            </a:r>
            <a:r>
              <a:rPr lang="en-US" dirty="0" err="1">
                <a:latin typeface="Tw Cen MT" panose="020B0602020104020603" pitchFamily="34" charset="0"/>
              </a:rPr>
              <a:t>konten</a:t>
            </a:r>
            <a:r>
              <a:rPr lang="en-US" dirty="0">
                <a:latin typeface="Tw Cen MT" panose="020B0602020104020603" pitchFamily="34" charset="0"/>
              </a:rPr>
              <a:t> </a:t>
            </a:r>
            <a:r>
              <a:rPr lang="en-US" dirty="0" err="1">
                <a:latin typeface="Tw Cen MT" panose="020B0602020104020603" pitchFamily="34" charset="0"/>
              </a:rPr>
              <a:t>teks</a:t>
            </a:r>
            <a:r>
              <a:rPr lang="en-US" dirty="0">
                <a:latin typeface="Tw Cen MT" panose="020B0602020104020603" pitchFamily="34" charset="0"/>
              </a:rPr>
              <a:t> pada tweet hate speech </a:t>
            </a:r>
            <a:r>
              <a:rPr lang="en-US" dirty="0" err="1">
                <a:latin typeface="Tw Cen MT" panose="020B0602020104020603" pitchFamily="34" charset="0"/>
              </a:rPr>
              <a:t>memiliki</a:t>
            </a:r>
            <a:r>
              <a:rPr lang="en-US" dirty="0">
                <a:latin typeface="Tw Cen MT" panose="020B0602020104020603" pitchFamily="34" charset="0"/>
              </a:rPr>
              <a:t> </a:t>
            </a:r>
            <a:r>
              <a:rPr lang="en-US" dirty="0" err="1">
                <a:latin typeface="Tw Cen MT" panose="020B0602020104020603" pitchFamily="34" charset="0"/>
              </a:rPr>
              <a:t>korelasi</a:t>
            </a:r>
            <a:r>
              <a:rPr lang="en-US" dirty="0">
                <a:latin typeface="Tw Cen MT" panose="020B0602020104020603" pitchFamily="34" charset="0"/>
              </a:rPr>
              <a:t> linear </a:t>
            </a:r>
            <a:r>
              <a:rPr lang="en-US" dirty="0" err="1">
                <a:latin typeface="Tw Cen MT" panose="020B0602020104020603" pitchFamily="34" charset="0"/>
              </a:rPr>
              <a:t>positif</a:t>
            </a:r>
            <a:r>
              <a:rPr lang="en-US" dirty="0">
                <a:latin typeface="Tw Cen MT" panose="020B0602020104020603" pitchFamily="34" charset="0"/>
              </a:rPr>
              <a:t> </a:t>
            </a:r>
            <a:r>
              <a:rPr lang="en-US" dirty="0" err="1">
                <a:latin typeface="Tw Cen MT" panose="020B0602020104020603" pitchFamily="34" charset="0"/>
              </a:rPr>
              <a:t>sebesar</a:t>
            </a:r>
            <a:r>
              <a:rPr lang="en-US" dirty="0">
                <a:latin typeface="Tw Cen MT" panose="020B0602020104020603" pitchFamily="34" charset="0"/>
              </a:rPr>
              <a:t> 95,49%, </a:t>
            </a:r>
            <a:r>
              <a:rPr lang="en-US" dirty="0" err="1">
                <a:latin typeface="Tw Cen MT" panose="020B0602020104020603" pitchFamily="34" charset="0"/>
              </a:rPr>
              <a:t>artinya</a:t>
            </a:r>
            <a:r>
              <a:rPr lang="en-US" dirty="0">
                <a:latin typeface="Tw Cen MT" panose="020B0602020104020603" pitchFamily="34" charset="0"/>
              </a:rPr>
              <a:t> </a:t>
            </a:r>
            <a:r>
              <a:rPr lang="en-US" dirty="0" err="1">
                <a:latin typeface="Tw Cen MT" panose="020B0602020104020603" pitchFamily="34" charset="0"/>
              </a:rPr>
              <a:t>semakin</a:t>
            </a:r>
            <a:r>
              <a:rPr lang="en-US" dirty="0">
                <a:latin typeface="Tw Cen MT" panose="020B0602020104020603" pitchFamily="34" charset="0"/>
              </a:rPr>
              <a:t> </a:t>
            </a:r>
            <a:r>
              <a:rPr lang="en-US" dirty="0" err="1">
                <a:latin typeface="Tw Cen MT" panose="020B0602020104020603" pitchFamily="34" charset="0"/>
              </a:rPr>
              <a:t>panjang</a:t>
            </a:r>
            <a:r>
              <a:rPr lang="en-US" dirty="0">
                <a:latin typeface="Tw Cen MT" panose="020B0602020104020603" pitchFamily="34" charset="0"/>
              </a:rPr>
              <a:t> kata </a:t>
            </a:r>
            <a:r>
              <a:rPr lang="en-US" dirty="0" err="1">
                <a:latin typeface="Tw Cen MT" panose="020B0602020104020603" pitchFamily="34" charset="0"/>
              </a:rPr>
              <a:t>dari</a:t>
            </a:r>
            <a:r>
              <a:rPr lang="en-US" dirty="0">
                <a:latin typeface="Tw Cen MT" panose="020B0602020104020603" pitchFamily="34" charset="0"/>
              </a:rPr>
              <a:t> </a:t>
            </a:r>
            <a:r>
              <a:rPr lang="en-US" dirty="0" err="1">
                <a:latin typeface="Tw Cen MT" panose="020B0602020104020603" pitchFamily="34" charset="0"/>
              </a:rPr>
              <a:t>sebuah</a:t>
            </a:r>
            <a:r>
              <a:rPr lang="en-US" dirty="0">
                <a:latin typeface="Tw Cen MT" panose="020B0602020104020603" pitchFamily="34" charset="0"/>
              </a:rPr>
              <a:t> tweet </a:t>
            </a:r>
            <a:r>
              <a:rPr lang="en-US" dirty="0" err="1">
                <a:latin typeface="Tw Cen MT" panose="020B0602020104020603" pitchFamily="34" charset="0"/>
              </a:rPr>
              <a:t>maka</a:t>
            </a:r>
            <a:r>
              <a:rPr lang="en-US" dirty="0">
                <a:latin typeface="Tw Cen MT" panose="020B0602020104020603" pitchFamily="34" charset="0"/>
              </a:rPr>
              <a:t> </a:t>
            </a:r>
            <a:r>
              <a:rPr lang="en-US" dirty="0" err="1">
                <a:latin typeface="Tw Cen MT" panose="020B0602020104020603" pitchFamily="34" charset="0"/>
              </a:rPr>
              <a:t>semakin</a:t>
            </a:r>
            <a:r>
              <a:rPr lang="en-US" dirty="0">
                <a:latin typeface="Tw Cen MT" panose="020B0602020104020603" pitchFamily="34" charset="0"/>
              </a:rPr>
              <a:t> </a:t>
            </a:r>
            <a:r>
              <a:rPr lang="en-US" dirty="0" err="1">
                <a:latin typeface="Tw Cen MT" panose="020B0602020104020603" pitchFamily="34" charset="0"/>
              </a:rPr>
              <a:t>panjang</a:t>
            </a:r>
            <a:r>
              <a:rPr lang="en-US" dirty="0">
                <a:latin typeface="Tw Cen MT" panose="020B0602020104020603" pitchFamily="34" charset="0"/>
              </a:rPr>
              <a:t> pula </a:t>
            </a:r>
            <a:r>
              <a:rPr lang="en-US" dirty="0" err="1">
                <a:latin typeface="Tw Cen MT" panose="020B0602020104020603" pitchFamily="34" charset="0"/>
              </a:rPr>
              <a:t>karakter</a:t>
            </a:r>
            <a:r>
              <a:rPr lang="en-US" dirty="0">
                <a:latin typeface="Tw Cen MT" panose="020B0602020104020603" pitchFamily="34" charset="0"/>
              </a:rPr>
              <a:t> </a:t>
            </a:r>
            <a:r>
              <a:rPr lang="en-US" dirty="0" err="1">
                <a:latin typeface="Tw Cen MT" panose="020B0602020104020603" pitchFamily="34" charset="0"/>
              </a:rPr>
              <a:t>dari</a:t>
            </a:r>
            <a:r>
              <a:rPr lang="en-US" dirty="0">
                <a:latin typeface="Tw Cen MT" panose="020B0602020104020603" pitchFamily="34" charset="0"/>
              </a:rPr>
              <a:t> tweet </a:t>
            </a:r>
            <a:r>
              <a:rPr lang="en-US" dirty="0" err="1">
                <a:latin typeface="Tw Cen MT" panose="020B0602020104020603" pitchFamily="34" charset="0"/>
              </a:rPr>
              <a:t>teks</a:t>
            </a:r>
            <a:r>
              <a:rPr lang="en-US" dirty="0">
                <a:latin typeface="Tw Cen MT" panose="020B0602020104020603" pitchFamily="34" charset="0"/>
              </a:rPr>
              <a:t> </a:t>
            </a:r>
            <a:r>
              <a:rPr lang="en-US" dirty="0" err="1">
                <a:latin typeface="Tw Cen MT" panose="020B0602020104020603" pitchFamily="34" charset="0"/>
              </a:rPr>
              <a:t>tersebut</a:t>
            </a:r>
            <a:r>
              <a:rPr lang="en-US" dirty="0">
                <a:latin typeface="Tw Cen MT" panose="020B0602020104020603" pitchFamily="34" charset="0"/>
              </a:rPr>
              <a:t>.</a:t>
            </a:r>
          </a:p>
        </p:txBody>
      </p:sp>
      <p:sp>
        <p:nvSpPr>
          <p:cNvPr id="4" name="Rectangle 3">
            <a:extLst>
              <a:ext uri="{FF2B5EF4-FFF2-40B4-BE49-F238E27FC236}">
                <a16:creationId xmlns:a16="http://schemas.microsoft.com/office/drawing/2014/main" id="{024598FF-75BD-4CDD-8CF3-88685FC79AA0}"/>
              </a:ext>
            </a:extLst>
          </p:cNvPr>
          <p:cNvSpPr/>
          <p:nvPr/>
        </p:nvSpPr>
        <p:spPr>
          <a:xfrm>
            <a:off x="340228" y="6210956"/>
            <a:ext cx="6531098" cy="369332"/>
          </a:xfrm>
          <a:prstGeom prst="rect">
            <a:avLst/>
          </a:prstGeom>
        </p:spPr>
        <p:txBody>
          <a:bodyPr wrap="square">
            <a:spAutoFit/>
          </a:bodyPr>
          <a:lstStyle/>
          <a:p>
            <a:pPr marL="285750" indent="-285750">
              <a:buFont typeface="Arial" panose="020B0604020202020204" pitchFamily="34" charset="0"/>
              <a:buChar char="•"/>
            </a:pPr>
            <a:r>
              <a:rPr lang="en-US" dirty="0">
                <a:latin typeface="Tw Cen MT" panose="020B0602020104020603" pitchFamily="34" charset="0"/>
              </a:rPr>
              <a:t>Data </a:t>
            </a:r>
            <a:r>
              <a:rPr lang="en-US" dirty="0" err="1">
                <a:latin typeface="Tw Cen MT" panose="020B0602020104020603" pitchFamily="34" charset="0"/>
              </a:rPr>
              <a:t>cenderung</a:t>
            </a:r>
            <a:r>
              <a:rPr lang="en-US" dirty="0">
                <a:latin typeface="Tw Cen MT" panose="020B0602020104020603" pitchFamily="34" charset="0"/>
              </a:rPr>
              <a:t> </a:t>
            </a:r>
            <a:r>
              <a:rPr lang="en-US" dirty="0" err="1">
                <a:latin typeface="Tw Cen MT" panose="020B0602020104020603" pitchFamily="34" charset="0"/>
              </a:rPr>
              <a:t>mengumpul</a:t>
            </a:r>
            <a:r>
              <a:rPr lang="en-US" dirty="0">
                <a:latin typeface="Tw Cen MT" panose="020B0602020104020603" pitchFamily="34" charset="0"/>
              </a:rPr>
              <a:t>, </a:t>
            </a:r>
            <a:r>
              <a:rPr lang="en-US" dirty="0" err="1">
                <a:latin typeface="Tw Cen MT" panose="020B0602020104020603" pitchFamily="34" charset="0"/>
              </a:rPr>
              <a:t>tidak</a:t>
            </a:r>
            <a:r>
              <a:rPr lang="en-US" dirty="0">
                <a:latin typeface="Tw Cen MT" panose="020B0602020104020603" pitchFamily="34" charset="0"/>
              </a:rPr>
              <a:t> </a:t>
            </a:r>
            <a:r>
              <a:rPr lang="en-US" dirty="0" err="1">
                <a:latin typeface="Tw Cen MT" panose="020B0602020104020603" pitchFamily="34" charset="0"/>
              </a:rPr>
              <a:t>banyak</a:t>
            </a:r>
            <a:r>
              <a:rPr lang="en-US" dirty="0">
                <a:latin typeface="Tw Cen MT" panose="020B0602020104020603" pitchFamily="34" charset="0"/>
              </a:rPr>
              <a:t> </a:t>
            </a:r>
            <a:r>
              <a:rPr lang="en-US" dirty="0" err="1">
                <a:latin typeface="Tw Cen MT" panose="020B0602020104020603" pitchFamily="34" charset="0"/>
              </a:rPr>
              <a:t>amatan</a:t>
            </a:r>
            <a:r>
              <a:rPr lang="en-US" dirty="0">
                <a:latin typeface="Tw Cen MT" panose="020B0602020104020603" pitchFamily="34" charset="0"/>
              </a:rPr>
              <a:t> yang outlier.</a:t>
            </a:r>
            <a:endParaRPr lang="en-ID" dirty="0">
              <a:latin typeface="Tw Cen MT" panose="020B0602020104020603" pitchFamily="34" charset="0"/>
            </a:endParaRPr>
          </a:p>
        </p:txBody>
      </p:sp>
    </p:spTree>
    <p:extLst>
      <p:ext uri="{BB962C8B-B14F-4D97-AF65-F5344CB8AC3E}">
        <p14:creationId xmlns:p14="http://schemas.microsoft.com/office/powerpoint/2010/main" val="2804308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a:stretch/>
        </p:blipFill>
        <p:spPr>
          <a:xfrm>
            <a:off x="9031901" y="203200"/>
            <a:ext cx="3160089" cy="6451600"/>
          </a:xfrm>
          <a:prstGeom prst="rect">
            <a:avLst/>
          </a:prstGeom>
          <a:noFill/>
          <a:ln>
            <a:noFill/>
          </a:ln>
        </p:spPr>
      </p:pic>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4">
            <a:alphaModFix/>
          </a:blip>
          <a:srcRect/>
          <a:stretch/>
        </p:blipFill>
        <p:spPr>
          <a:xfrm>
            <a:off x="10258967" y="394652"/>
            <a:ext cx="1318933" cy="349633"/>
          </a:xfrm>
          <a:prstGeom prst="rect">
            <a:avLst/>
          </a:prstGeom>
          <a:noFill/>
          <a:ln>
            <a:noFill/>
          </a:ln>
        </p:spPr>
      </p:pic>
      <p:pic>
        <p:nvPicPr>
          <p:cNvPr id="75" name="Google Shape;75;p15"/>
          <p:cNvPicPr preferRelativeResize="0"/>
          <p:nvPr/>
        </p:nvPicPr>
        <p:blipFill>
          <a:blip r:embed="rId5">
            <a:alphaModFix/>
          </a:blip>
          <a:stretch>
            <a:fillRect/>
          </a:stretch>
        </p:blipFill>
        <p:spPr>
          <a:xfrm>
            <a:off x="9601129" y="4518469"/>
            <a:ext cx="2634607" cy="2136331"/>
          </a:xfrm>
          <a:prstGeom prst="rect">
            <a:avLst/>
          </a:prstGeom>
          <a:noFill/>
          <a:ln>
            <a:noFill/>
          </a:ln>
        </p:spPr>
      </p:pic>
      <p:sp>
        <p:nvSpPr>
          <p:cNvPr id="3" name="Rectangle 2">
            <a:extLst>
              <a:ext uri="{FF2B5EF4-FFF2-40B4-BE49-F238E27FC236}">
                <a16:creationId xmlns:a16="http://schemas.microsoft.com/office/drawing/2014/main" id="{E3AAE7FB-2FB5-4718-B305-CAB614497749}"/>
              </a:ext>
            </a:extLst>
          </p:cNvPr>
          <p:cNvSpPr/>
          <p:nvPr/>
        </p:nvSpPr>
        <p:spPr>
          <a:xfrm>
            <a:off x="528540" y="184745"/>
            <a:ext cx="1911101" cy="769441"/>
          </a:xfrm>
          <a:prstGeom prst="rect">
            <a:avLst/>
          </a:prstGeom>
        </p:spPr>
        <p:txBody>
          <a:bodyPr wrap="none">
            <a:spAutoFit/>
          </a:bodyPr>
          <a:lstStyle/>
          <a:p>
            <a:r>
              <a:rPr lang="en-US" sz="4400" b="1" dirty="0">
                <a:solidFill>
                  <a:srgbClr val="7030A0"/>
                </a:solidFill>
                <a:latin typeface="Tw Cen MT" panose="020B0602020104020603" pitchFamily="34" charset="0"/>
                <a:ea typeface="+mj-ea"/>
                <a:cs typeface="+mj-cs"/>
              </a:rPr>
              <a:t>Outline</a:t>
            </a:r>
            <a:endParaRPr lang="en-ID" dirty="0">
              <a:solidFill>
                <a:srgbClr val="7030A0"/>
              </a:solidFill>
            </a:endParaRPr>
          </a:p>
        </p:txBody>
      </p:sp>
      <p:sp>
        <p:nvSpPr>
          <p:cNvPr id="11" name="Rectangle 10">
            <a:extLst>
              <a:ext uri="{FF2B5EF4-FFF2-40B4-BE49-F238E27FC236}">
                <a16:creationId xmlns:a16="http://schemas.microsoft.com/office/drawing/2014/main" id="{34391935-2D5D-42FC-9FD7-7E199EB8E192}"/>
              </a:ext>
            </a:extLst>
          </p:cNvPr>
          <p:cNvSpPr/>
          <p:nvPr/>
        </p:nvSpPr>
        <p:spPr>
          <a:xfrm>
            <a:off x="615992" y="1390136"/>
            <a:ext cx="3509422" cy="584775"/>
          </a:xfrm>
          <a:prstGeom prst="rect">
            <a:avLst/>
          </a:prstGeom>
        </p:spPr>
        <p:txBody>
          <a:bodyPr wrap="square">
            <a:spAutoFit/>
          </a:bodyPr>
          <a:lstStyle/>
          <a:p>
            <a:r>
              <a:rPr lang="en-US" sz="3200" b="1" dirty="0">
                <a:latin typeface="Tw Cen MT" panose="020B0602020104020603" pitchFamily="34" charset="0"/>
                <a:ea typeface="+mj-ea"/>
                <a:cs typeface="+mj-cs"/>
              </a:rPr>
              <a:t>I. Preliminary</a:t>
            </a:r>
            <a:endParaRPr lang="en-ID" sz="1200" dirty="0"/>
          </a:p>
        </p:txBody>
      </p:sp>
      <p:sp>
        <p:nvSpPr>
          <p:cNvPr id="12" name="Rectangle 11">
            <a:extLst>
              <a:ext uri="{FF2B5EF4-FFF2-40B4-BE49-F238E27FC236}">
                <a16:creationId xmlns:a16="http://schemas.microsoft.com/office/drawing/2014/main" id="{D2544536-4CFC-4AB0-965D-A927EDDB34FC}"/>
              </a:ext>
            </a:extLst>
          </p:cNvPr>
          <p:cNvSpPr/>
          <p:nvPr/>
        </p:nvSpPr>
        <p:spPr>
          <a:xfrm>
            <a:off x="997108" y="1974911"/>
            <a:ext cx="4428332" cy="1123064"/>
          </a:xfrm>
          <a:prstGeom prst="rect">
            <a:avLst/>
          </a:prstGeom>
        </p:spPr>
        <p:txBody>
          <a:bodyPr wrap="square">
            <a:spAutoFit/>
          </a:bodyPr>
          <a:lstStyle/>
          <a:p>
            <a:pPr defTabSz="538163">
              <a:lnSpc>
                <a:spcPct val="114000"/>
              </a:lnSpc>
            </a:pPr>
            <a:r>
              <a:rPr lang="en-US" sz="2000" dirty="0">
                <a:latin typeface="Tw Cen MT" panose="020B0602020104020603" pitchFamily="34" charset="0"/>
              </a:rPr>
              <a:t>1.1	Background Story</a:t>
            </a:r>
          </a:p>
          <a:p>
            <a:pPr defTabSz="538163">
              <a:lnSpc>
                <a:spcPct val="114000"/>
              </a:lnSpc>
            </a:pPr>
            <a:r>
              <a:rPr lang="en-US" sz="2000" dirty="0">
                <a:latin typeface="Tw Cen MT" panose="020B0602020104020603" pitchFamily="34" charset="0"/>
              </a:rPr>
              <a:t>1.2	Problem Identification</a:t>
            </a:r>
          </a:p>
          <a:p>
            <a:pPr defTabSz="538163">
              <a:lnSpc>
                <a:spcPct val="114000"/>
              </a:lnSpc>
            </a:pPr>
            <a:r>
              <a:rPr lang="en-US" sz="2000" dirty="0">
                <a:latin typeface="Tw Cen MT" panose="020B0602020104020603" pitchFamily="34" charset="0"/>
              </a:rPr>
              <a:t>1.3	Objective</a:t>
            </a:r>
          </a:p>
        </p:txBody>
      </p:sp>
      <p:sp>
        <p:nvSpPr>
          <p:cNvPr id="13" name="Rectangle 12">
            <a:extLst>
              <a:ext uri="{FF2B5EF4-FFF2-40B4-BE49-F238E27FC236}">
                <a16:creationId xmlns:a16="http://schemas.microsoft.com/office/drawing/2014/main" id="{354EE040-0136-405B-87BE-C75EB33D4886}"/>
              </a:ext>
            </a:extLst>
          </p:cNvPr>
          <p:cNvSpPr/>
          <p:nvPr/>
        </p:nvSpPr>
        <p:spPr>
          <a:xfrm>
            <a:off x="671996" y="3540740"/>
            <a:ext cx="5455800" cy="1077218"/>
          </a:xfrm>
          <a:prstGeom prst="rect">
            <a:avLst/>
          </a:prstGeom>
        </p:spPr>
        <p:txBody>
          <a:bodyPr wrap="square">
            <a:spAutoFit/>
          </a:bodyPr>
          <a:lstStyle/>
          <a:p>
            <a:r>
              <a:rPr lang="en-US" sz="3200" b="1" dirty="0">
                <a:latin typeface="Tw Cen MT" panose="020B0602020104020603" pitchFamily="34" charset="0"/>
                <a:ea typeface="+mj-ea"/>
                <a:cs typeface="+mj-cs"/>
              </a:rPr>
              <a:t>II.  Methods and</a:t>
            </a:r>
          </a:p>
          <a:p>
            <a:pPr marL="542925" indent="-542925"/>
            <a:r>
              <a:rPr lang="en-US" sz="3200" b="1" dirty="0">
                <a:latin typeface="Tw Cen MT" panose="020B0602020104020603" pitchFamily="34" charset="0"/>
                <a:ea typeface="+mj-ea"/>
                <a:cs typeface="+mj-cs"/>
              </a:rPr>
              <a:t>	Analytical Process</a:t>
            </a:r>
            <a:endParaRPr lang="en-ID" sz="3200" dirty="0"/>
          </a:p>
        </p:txBody>
      </p:sp>
      <p:sp>
        <p:nvSpPr>
          <p:cNvPr id="14" name="Rectangle 13">
            <a:extLst>
              <a:ext uri="{FF2B5EF4-FFF2-40B4-BE49-F238E27FC236}">
                <a16:creationId xmlns:a16="http://schemas.microsoft.com/office/drawing/2014/main" id="{52805139-97E5-4E16-8D2B-90C26377EAE2}"/>
              </a:ext>
            </a:extLst>
          </p:cNvPr>
          <p:cNvSpPr/>
          <p:nvPr/>
        </p:nvSpPr>
        <p:spPr>
          <a:xfrm>
            <a:off x="1235753" y="4629954"/>
            <a:ext cx="8873447" cy="1473930"/>
          </a:xfrm>
          <a:prstGeom prst="rect">
            <a:avLst/>
          </a:prstGeom>
        </p:spPr>
        <p:txBody>
          <a:bodyPr wrap="square">
            <a:spAutoFit/>
          </a:bodyPr>
          <a:lstStyle/>
          <a:p>
            <a:pPr defTabSz="538163">
              <a:lnSpc>
                <a:spcPct val="114000"/>
              </a:lnSpc>
            </a:pPr>
            <a:r>
              <a:rPr lang="en-US" sz="2000" dirty="0">
                <a:latin typeface="Tw Cen MT" panose="020B0602020104020603" pitchFamily="34" charset="0"/>
              </a:rPr>
              <a:t>2.1	Data Description</a:t>
            </a:r>
          </a:p>
          <a:p>
            <a:pPr defTabSz="538163">
              <a:lnSpc>
                <a:spcPct val="114000"/>
              </a:lnSpc>
            </a:pPr>
            <a:r>
              <a:rPr lang="en-US" sz="2000" dirty="0">
                <a:latin typeface="Tw Cen MT" panose="020B0602020104020603" pitchFamily="34" charset="0"/>
              </a:rPr>
              <a:t>2.2	Flow Processing</a:t>
            </a:r>
          </a:p>
          <a:p>
            <a:pPr defTabSz="538163">
              <a:lnSpc>
                <a:spcPct val="114000"/>
              </a:lnSpc>
            </a:pPr>
            <a:r>
              <a:rPr lang="en-US" sz="2000" dirty="0">
                <a:latin typeface="Tw Cen MT" panose="020B0602020104020603" pitchFamily="34" charset="0"/>
              </a:rPr>
              <a:t>2.2	Analysis Method</a:t>
            </a:r>
          </a:p>
          <a:p>
            <a:pPr defTabSz="538163">
              <a:lnSpc>
                <a:spcPct val="114000"/>
              </a:lnSpc>
            </a:pPr>
            <a:r>
              <a:rPr lang="en-US" sz="2000" dirty="0">
                <a:latin typeface="Tw Cen MT" panose="020B0602020104020603" pitchFamily="34" charset="0"/>
              </a:rPr>
              <a:t>2.3	Statistic Method</a:t>
            </a:r>
          </a:p>
        </p:txBody>
      </p:sp>
      <p:sp>
        <p:nvSpPr>
          <p:cNvPr id="15" name="Rectangle 14">
            <a:extLst>
              <a:ext uri="{FF2B5EF4-FFF2-40B4-BE49-F238E27FC236}">
                <a16:creationId xmlns:a16="http://schemas.microsoft.com/office/drawing/2014/main" id="{874F16C1-A07C-413D-A1E5-8BE2523BA69D}"/>
              </a:ext>
            </a:extLst>
          </p:cNvPr>
          <p:cNvSpPr/>
          <p:nvPr/>
        </p:nvSpPr>
        <p:spPr>
          <a:xfrm>
            <a:off x="6351167" y="1386538"/>
            <a:ext cx="5734904" cy="584775"/>
          </a:xfrm>
          <a:prstGeom prst="rect">
            <a:avLst/>
          </a:prstGeom>
        </p:spPr>
        <p:txBody>
          <a:bodyPr wrap="square">
            <a:spAutoFit/>
          </a:bodyPr>
          <a:lstStyle/>
          <a:p>
            <a:r>
              <a:rPr lang="en-US" sz="3200" b="1" dirty="0">
                <a:latin typeface="Tw Cen MT" panose="020B0602020104020603" pitchFamily="34" charset="0"/>
                <a:ea typeface="+mj-ea"/>
                <a:cs typeface="+mj-cs"/>
              </a:rPr>
              <a:t>III. Results and Analysis</a:t>
            </a:r>
            <a:endParaRPr lang="en-ID" sz="3200" dirty="0"/>
          </a:p>
        </p:txBody>
      </p:sp>
      <p:sp>
        <p:nvSpPr>
          <p:cNvPr id="16" name="Rectangle 15">
            <a:extLst>
              <a:ext uri="{FF2B5EF4-FFF2-40B4-BE49-F238E27FC236}">
                <a16:creationId xmlns:a16="http://schemas.microsoft.com/office/drawing/2014/main" id="{A730DAE6-EF9A-4C8E-826F-36205C24660B}"/>
              </a:ext>
            </a:extLst>
          </p:cNvPr>
          <p:cNvSpPr/>
          <p:nvPr/>
        </p:nvSpPr>
        <p:spPr>
          <a:xfrm>
            <a:off x="6900267" y="1971313"/>
            <a:ext cx="3160089" cy="1123064"/>
          </a:xfrm>
          <a:prstGeom prst="rect">
            <a:avLst/>
          </a:prstGeom>
        </p:spPr>
        <p:txBody>
          <a:bodyPr wrap="square">
            <a:spAutoFit/>
          </a:bodyPr>
          <a:lstStyle/>
          <a:p>
            <a:pPr marL="538163" indent="-538163" defTabSz="538163">
              <a:lnSpc>
                <a:spcPct val="114000"/>
              </a:lnSpc>
            </a:pPr>
            <a:r>
              <a:rPr lang="en-US" sz="2000" dirty="0">
                <a:latin typeface="Tw Cen MT" panose="020B0602020104020603" pitchFamily="34" charset="0"/>
              </a:rPr>
              <a:t>3.1	API Documentation for Data Processing</a:t>
            </a:r>
          </a:p>
          <a:p>
            <a:pPr defTabSz="538163">
              <a:lnSpc>
                <a:spcPct val="114000"/>
              </a:lnSpc>
            </a:pPr>
            <a:r>
              <a:rPr lang="en-US" sz="2000" dirty="0">
                <a:latin typeface="Tw Cen MT" panose="020B0602020104020603" pitchFamily="34" charset="0"/>
              </a:rPr>
              <a:t>3.2	Analysis of Data Tweets</a:t>
            </a:r>
          </a:p>
        </p:txBody>
      </p:sp>
      <p:sp>
        <p:nvSpPr>
          <p:cNvPr id="17" name="Rectangle 16">
            <a:extLst>
              <a:ext uri="{FF2B5EF4-FFF2-40B4-BE49-F238E27FC236}">
                <a16:creationId xmlns:a16="http://schemas.microsoft.com/office/drawing/2014/main" id="{A774A237-2D79-474F-B1F3-38A7C7EB613A}"/>
              </a:ext>
            </a:extLst>
          </p:cNvPr>
          <p:cNvSpPr/>
          <p:nvPr/>
        </p:nvSpPr>
        <p:spPr>
          <a:xfrm>
            <a:off x="6384648" y="3388630"/>
            <a:ext cx="5734904" cy="1077218"/>
          </a:xfrm>
          <a:prstGeom prst="rect">
            <a:avLst/>
          </a:prstGeom>
        </p:spPr>
        <p:txBody>
          <a:bodyPr wrap="square">
            <a:spAutoFit/>
          </a:bodyPr>
          <a:lstStyle/>
          <a:p>
            <a:pPr marL="542925" indent="-542925"/>
            <a:r>
              <a:rPr lang="en-US" sz="3200" b="1" dirty="0">
                <a:latin typeface="Tw Cen MT" panose="020B0602020104020603" pitchFamily="34" charset="0"/>
                <a:ea typeface="+mj-ea"/>
                <a:cs typeface="+mj-cs"/>
              </a:rPr>
              <a:t>IV. Conclusion and Recommendation</a:t>
            </a:r>
            <a:endParaRPr lang="en-ID" dirty="0"/>
          </a:p>
        </p:txBody>
      </p:sp>
      <p:sp>
        <p:nvSpPr>
          <p:cNvPr id="18" name="Rectangle 17">
            <a:extLst>
              <a:ext uri="{FF2B5EF4-FFF2-40B4-BE49-F238E27FC236}">
                <a16:creationId xmlns:a16="http://schemas.microsoft.com/office/drawing/2014/main" id="{1C7A802F-A39A-4791-AAE4-A84460AFC949}"/>
              </a:ext>
            </a:extLst>
          </p:cNvPr>
          <p:cNvSpPr/>
          <p:nvPr/>
        </p:nvSpPr>
        <p:spPr>
          <a:xfrm>
            <a:off x="6949111" y="4477844"/>
            <a:ext cx="3160089" cy="772199"/>
          </a:xfrm>
          <a:prstGeom prst="rect">
            <a:avLst/>
          </a:prstGeom>
        </p:spPr>
        <p:txBody>
          <a:bodyPr wrap="square">
            <a:spAutoFit/>
          </a:bodyPr>
          <a:lstStyle/>
          <a:p>
            <a:pPr defTabSz="538163">
              <a:lnSpc>
                <a:spcPct val="114000"/>
              </a:lnSpc>
            </a:pPr>
            <a:r>
              <a:rPr lang="en-US" sz="2000" dirty="0">
                <a:latin typeface="Tw Cen MT" panose="020B0602020104020603" pitchFamily="34" charset="0"/>
              </a:rPr>
              <a:t>4.1	Conclusion</a:t>
            </a:r>
          </a:p>
          <a:p>
            <a:pPr defTabSz="538163">
              <a:lnSpc>
                <a:spcPct val="114000"/>
              </a:lnSpc>
            </a:pPr>
            <a:r>
              <a:rPr lang="en-US" sz="2000" dirty="0">
                <a:latin typeface="Tw Cen MT" panose="020B0602020104020603" pitchFamily="34" charset="0"/>
              </a:rPr>
              <a:t>4.2	Recommendation</a:t>
            </a:r>
          </a:p>
        </p:txBody>
      </p:sp>
      <p:sp>
        <p:nvSpPr>
          <p:cNvPr id="21" name="Rectangle 20">
            <a:extLst>
              <a:ext uri="{FF2B5EF4-FFF2-40B4-BE49-F238E27FC236}">
                <a16:creationId xmlns:a16="http://schemas.microsoft.com/office/drawing/2014/main" id="{1E2E15DD-B617-4F07-95B3-7EB3051AE2DB}"/>
              </a:ext>
            </a:extLst>
          </p:cNvPr>
          <p:cNvSpPr/>
          <p:nvPr/>
        </p:nvSpPr>
        <p:spPr>
          <a:xfrm>
            <a:off x="6500832" y="5672015"/>
            <a:ext cx="5734904" cy="584775"/>
          </a:xfrm>
          <a:prstGeom prst="rect">
            <a:avLst/>
          </a:prstGeom>
        </p:spPr>
        <p:txBody>
          <a:bodyPr wrap="square">
            <a:spAutoFit/>
          </a:bodyPr>
          <a:lstStyle/>
          <a:p>
            <a:r>
              <a:rPr lang="en-US" sz="3200" b="1" dirty="0">
                <a:latin typeface="Tw Cen MT" panose="020B0602020104020603" pitchFamily="34" charset="0"/>
                <a:ea typeface="+mj-ea"/>
                <a:cs typeface="+mj-cs"/>
              </a:rPr>
              <a:t>V. References</a:t>
            </a:r>
            <a:endParaRPr lang="en-ID" sz="1200" dirty="0"/>
          </a:p>
        </p:txBody>
      </p:sp>
    </p:spTree>
    <p:extLst>
      <p:ext uri="{BB962C8B-B14F-4D97-AF65-F5344CB8AC3E}">
        <p14:creationId xmlns:p14="http://schemas.microsoft.com/office/powerpoint/2010/main" val="35754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726032" y="826300"/>
            <a:ext cx="2797112" cy="646331"/>
          </a:xfrm>
          <a:prstGeom prst="rect">
            <a:avLst/>
          </a:prstGeom>
          <a:noFill/>
        </p:spPr>
        <p:txBody>
          <a:bodyPr wrap="none">
            <a:spAutoFit/>
          </a:bodyPr>
          <a:lstStyle/>
          <a:p>
            <a:r>
              <a:rPr lang="en-US" sz="3600" b="1" dirty="0">
                <a:solidFill>
                  <a:srgbClr val="7030A0"/>
                </a:solidFill>
                <a:latin typeface="Tw Cen MT" panose="020B0602020104020603" pitchFamily="34" charset="0"/>
                <a:ea typeface="+mj-ea"/>
                <a:cs typeface="+mj-cs"/>
              </a:rPr>
              <a:t>Text Cleaning</a:t>
            </a:r>
            <a:endParaRPr lang="en-ID" sz="1400" dirty="0">
              <a:solidFill>
                <a:srgbClr val="7030A0"/>
              </a:solidFill>
            </a:endParaRPr>
          </a:p>
        </p:txBody>
      </p:sp>
      <p:sp>
        <p:nvSpPr>
          <p:cNvPr id="26" name="Rectangle 25">
            <a:extLst>
              <a:ext uri="{FF2B5EF4-FFF2-40B4-BE49-F238E27FC236}">
                <a16:creationId xmlns:a16="http://schemas.microsoft.com/office/drawing/2014/main" id="{459DD9C7-6C0F-42A8-9C65-34EF2EA0D793}"/>
              </a:ext>
            </a:extLst>
          </p:cNvPr>
          <p:cNvSpPr/>
          <p:nvPr/>
        </p:nvSpPr>
        <p:spPr>
          <a:xfrm>
            <a:off x="688214" y="1534650"/>
            <a:ext cx="10815571" cy="1197700"/>
          </a:xfrm>
          <a:prstGeom prst="rect">
            <a:avLst/>
          </a:prstGeom>
          <a:noFill/>
        </p:spPr>
        <p:txBody>
          <a:bodyPr wrap="square">
            <a:spAutoFit/>
          </a:bodyPr>
          <a:lstStyle/>
          <a:p>
            <a:pPr>
              <a:lnSpc>
                <a:spcPct val="114000"/>
              </a:lnSpc>
            </a:pPr>
            <a:r>
              <a:rPr lang="en-US" sz="1600" b="1" dirty="0" err="1">
                <a:solidFill>
                  <a:srgbClr val="212529"/>
                </a:solidFill>
                <a:highlight>
                  <a:srgbClr val="AFD9E1"/>
                </a:highlight>
                <a:latin typeface="Tw Cen MT" panose="020B0602020104020603" pitchFamily="34" charset="0"/>
              </a:rPr>
              <a:t>Diperlukan</a:t>
            </a:r>
            <a:r>
              <a:rPr lang="en-US" sz="1600" b="1" dirty="0">
                <a:solidFill>
                  <a:srgbClr val="212529"/>
                </a:solidFill>
                <a:highlight>
                  <a:srgbClr val="AFD9E1"/>
                </a:highlight>
                <a:latin typeface="Tw Cen MT" panose="020B0602020104020603" pitchFamily="34" charset="0"/>
              </a:rPr>
              <a:t> </a:t>
            </a:r>
            <a:r>
              <a:rPr lang="en-US" sz="1600" b="1" dirty="0" err="1">
                <a:solidFill>
                  <a:srgbClr val="212529"/>
                </a:solidFill>
                <a:highlight>
                  <a:srgbClr val="AFD9E1"/>
                </a:highlight>
                <a:latin typeface="Tw Cen MT" panose="020B0602020104020603" pitchFamily="34" charset="0"/>
              </a:rPr>
              <a:t>adanya</a:t>
            </a:r>
            <a:r>
              <a:rPr lang="en-US" sz="1600" b="1" dirty="0">
                <a:solidFill>
                  <a:srgbClr val="212529"/>
                </a:solidFill>
                <a:highlight>
                  <a:srgbClr val="AFD9E1"/>
                </a:highlight>
                <a:latin typeface="Tw Cen MT" panose="020B0602020104020603" pitchFamily="34" charset="0"/>
              </a:rPr>
              <a:t> proses </a:t>
            </a:r>
            <a:r>
              <a:rPr lang="en-US" sz="1600" b="1" dirty="0" err="1">
                <a:solidFill>
                  <a:srgbClr val="212529"/>
                </a:solidFill>
                <a:highlight>
                  <a:srgbClr val="AFD9E1"/>
                </a:highlight>
                <a:latin typeface="Tw Cen MT" panose="020B0602020104020603" pitchFamily="34" charset="0"/>
              </a:rPr>
              <a:t>pembersihan</a:t>
            </a:r>
            <a:r>
              <a:rPr lang="en-US" sz="1600" b="1" dirty="0">
                <a:solidFill>
                  <a:srgbClr val="212529"/>
                </a:solidFill>
                <a:highlight>
                  <a:srgbClr val="AFD9E1"/>
                </a:highlight>
                <a:latin typeface="Tw Cen MT" panose="020B0602020104020603" pitchFamily="34" charset="0"/>
              </a:rPr>
              <a:t> data</a:t>
            </a:r>
            <a:r>
              <a:rPr lang="en-US" sz="1600" dirty="0">
                <a:solidFill>
                  <a:srgbClr val="212529"/>
                </a:solidFill>
                <a:highlight>
                  <a:srgbClr val="AFD9E1"/>
                </a:highlight>
                <a:latin typeface="Tw Cen MT" panose="020B0602020104020603" pitchFamily="34" charset="0"/>
              </a:rPr>
              <a:t> </a:t>
            </a:r>
            <a:r>
              <a:rPr lang="en-US" sz="1600" dirty="0" err="1">
                <a:solidFill>
                  <a:srgbClr val="212529"/>
                </a:solidFill>
                <a:latin typeface="Tw Cen MT" panose="020B0602020104020603" pitchFamily="34" charset="0"/>
              </a:rPr>
              <a:t>berdasarkan</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beberapa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pertimbangan</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berikut</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yaitu</a:t>
            </a:r>
            <a:r>
              <a:rPr lang="en-US" sz="1600" dirty="0">
                <a:solidFill>
                  <a:srgbClr val="212529"/>
                </a:solidFill>
                <a:latin typeface="Tw Cen MT" panose="020B0602020104020603" pitchFamily="34" charset="0"/>
              </a:rPr>
              <a:t>:</a:t>
            </a:r>
          </a:p>
          <a:p>
            <a:pPr marL="342900" indent="-342900">
              <a:lnSpc>
                <a:spcPct val="114000"/>
              </a:lnSpc>
              <a:buAutoNum type="arabicPeriod"/>
            </a:pPr>
            <a:r>
              <a:rPr lang="en-US" sz="1600" dirty="0" err="1">
                <a:solidFill>
                  <a:srgbClr val="212529"/>
                </a:solidFill>
                <a:latin typeface="Tw Cen MT" panose="020B0602020104020603" pitchFamily="34" charset="0"/>
              </a:rPr>
              <a:t>Terdapat</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banyak</a:t>
            </a:r>
            <a:r>
              <a:rPr lang="en-US" sz="1600" dirty="0">
                <a:solidFill>
                  <a:srgbClr val="212529"/>
                </a:solidFill>
                <a:latin typeface="Tw Cen MT" panose="020B0602020104020603" pitchFamily="34" charset="0"/>
              </a:rPr>
              <a:t> 125 data </a:t>
            </a:r>
            <a:r>
              <a:rPr lang="en-US" sz="1600" dirty="0" err="1">
                <a:solidFill>
                  <a:srgbClr val="212529"/>
                </a:solidFill>
                <a:latin typeface="Tw Cen MT" panose="020B0602020104020603" pitchFamily="34" charset="0"/>
              </a:rPr>
              <a:t>duplikat</a:t>
            </a:r>
            <a:endParaRPr lang="en-US" sz="1600" dirty="0">
              <a:solidFill>
                <a:srgbClr val="212529"/>
              </a:solidFill>
              <a:latin typeface="Tw Cen MT" panose="020B0602020104020603" pitchFamily="34" charset="0"/>
            </a:endParaRPr>
          </a:p>
          <a:p>
            <a:pPr marL="342900" indent="-342900">
              <a:lnSpc>
                <a:spcPct val="114000"/>
              </a:lnSpc>
              <a:buAutoNum type="arabicPeriod"/>
            </a:pPr>
            <a:r>
              <a:rPr lang="en-US" sz="1600" dirty="0">
                <a:solidFill>
                  <a:srgbClr val="212529"/>
                </a:solidFill>
                <a:latin typeface="Tw Cen MT" panose="020B0602020104020603" pitchFamily="34" charset="0"/>
              </a:rPr>
              <a:t>Kata yang paling </a:t>
            </a:r>
            <a:r>
              <a:rPr lang="en-US" sz="1600" dirty="0" err="1">
                <a:solidFill>
                  <a:srgbClr val="212529"/>
                </a:solidFill>
                <a:latin typeface="Tw Cen MT" panose="020B0602020104020603" pitchFamily="34" charset="0"/>
              </a:rPr>
              <a:t>sering</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muncul</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kurang</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memiliki</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makna</a:t>
            </a:r>
            <a:endParaRPr lang="en-US" sz="1600" dirty="0">
              <a:solidFill>
                <a:srgbClr val="212529"/>
              </a:solidFill>
              <a:latin typeface="Tw Cen MT" panose="020B0602020104020603" pitchFamily="34" charset="0"/>
            </a:endParaRPr>
          </a:p>
          <a:p>
            <a:pPr marL="342900" indent="-342900">
              <a:lnSpc>
                <a:spcPct val="114000"/>
              </a:lnSpc>
              <a:buAutoNum type="arabicPeriod"/>
            </a:pPr>
            <a:r>
              <a:rPr lang="en-US" sz="1600" dirty="0">
                <a:solidFill>
                  <a:srgbClr val="212529"/>
                </a:solidFill>
                <a:latin typeface="Tw Cen MT" panose="020B0602020104020603" pitchFamily="34" charset="0"/>
              </a:rPr>
              <a:t>Data </a:t>
            </a:r>
            <a:r>
              <a:rPr lang="en-US" sz="1600" dirty="0" err="1">
                <a:solidFill>
                  <a:srgbClr val="212529"/>
                </a:solidFill>
                <a:latin typeface="Tw Cen MT" panose="020B0602020104020603" pitchFamily="34" charset="0"/>
              </a:rPr>
              <a:t>tidak</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berdistribusi</a:t>
            </a:r>
            <a:r>
              <a:rPr lang="en-US" sz="1600" dirty="0">
                <a:solidFill>
                  <a:srgbClr val="212529"/>
                </a:solidFill>
                <a:latin typeface="Tw Cen MT" panose="020B0602020104020603" pitchFamily="34" charset="0"/>
              </a:rPr>
              <a:t> normal</a:t>
            </a:r>
          </a:p>
        </p:txBody>
      </p:sp>
      <p:sp>
        <p:nvSpPr>
          <p:cNvPr id="38" name="Rectangle 37">
            <a:extLst>
              <a:ext uri="{FF2B5EF4-FFF2-40B4-BE49-F238E27FC236}">
                <a16:creationId xmlns:a16="http://schemas.microsoft.com/office/drawing/2014/main" id="{D7A8862E-9988-4FFC-B636-531563AC4822}"/>
              </a:ext>
            </a:extLst>
          </p:cNvPr>
          <p:cNvSpPr/>
          <p:nvPr/>
        </p:nvSpPr>
        <p:spPr>
          <a:xfrm>
            <a:off x="1228346" y="3770102"/>
            <a:ext cx="3788403" cy="355547"/>
          </a:xfrm>
          <a:prstGeom prst="rect">
            <a:avLst/>
          </a:prstGeom>
          <a:noFill/>
        </p:spPr>
        <p:txBody>
          <a:bodyPr wrap="square">
            <a:spAutoFit/>
          </a:bodyPr>
          <a:lstStyle/>
          <a:p>
            <a:pPr>
              <a:lnSpc>
                <a:spcPct val="114000"/>
              </a:lnSpc>
            </a:pPr>
            <a:r>
              <a:rPr lang="en-US" sz="1600" dirty="0" err="1">
                <a:solidFill>
                  <a:srgbClr val="212529"/>
                </a:solidFill>
                <a:latin typeface="Tw Cen MT" panose="020B0602020104020603" pitchFamily="34" charset="0"/>
              </a:rPr>
              <a:t>Mengubah</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menjadi</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huruf</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kecil</a:t>
            </a:r>
            <a:endParaRPr lang="en-US" sz="1600" dirty="0">
              <a:solidFill>
                <a:srgbClr val="212529"/>
              </a:solidFill>
              <a:latin typeface="Tw Cen MT" panose="020B0602020104020603" pitchFamily="34" charset="0"/>
            </a:endParaRPr>
          </a:p>
        </p:txBody>
      </p:sp>
      <p:sp>
        <p:nvSpPr>
          <p:cNvPr id="39" name="Rectangle 38">
            <a:extLst>
              <a:ext uri="{FF2B5EF4-FFF2-40B4-BE49-F238E27FC236}">
                <a16:creationId xmlns:a16="http://schemas.microsoft.com/office/drawing/2014/main" id="{184C38A6-24AA-4729-94E3-77A73055200C}"/>
              </a:ext>
            </a:extLst>
          </p:cNvPr>
          <p:cNvSpPr/>
          <p:nvPr/>
        </p:nvSpPr>
        <p:spPr>
          <a:xfrm>
            <a:off x="1228346" y="4250525"/>
            <a:ext cx="4940548" cy="916982"/>
          </a:xfrm>
          <a:prstGeom prst="rect">
            <a:avLst/>
          </a:prstGeom>
          <a:noFill/>
        </p:spPr>
        <p:txBody>
          <a:bodyPr wrap="square">
            <a:spAutoFit/>
          </a:bodyPr>
          <a:lstStyle/>
          <a:p>
            <a:pPr>
              <a:lnSpc>
                <a:spcPct val="114000"/>
              </a:lnSpc>
            </a:pPr>
            <a:r>
              <a:rPr lang="en-US" sz="1600" dirty="0" err="1">
                <a:solidFill>
                  <a:srgbClr val="212529"/>
                </a:solidFill>
                <a:latin typeface="Tw Cen MT" panose="020B0602020104020603" pitchFamily="34" charset="0"/>
              </a:rPr>
              <a:t>Menghapus</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karakter</a:t>
            </a:r>
            <a:r>
              <a:rPr lang="en-US" sz="1600" dirty="0">
                <a:solidFill>
                  <a:srgbClr val="212529"/>
                </a:solidFill>
                <a:latin typeface="Tw Cen MT" panose="020B0602020104020603" pitchFamily="34" charset="0"/>
              </a:rPr>
              <a:t> yang </a:t>
            </a:r>
            <a:r>
              <a:rPr lang="en-US" sz="1600" dirty="0" err="1">
                <a:solidFill>
                  <a:srgbClr val="212529"/>
                </a:solidFill>
                <a:latin typeface="Tw Cen MT" panose="020B0602020104020603" pitchFamily="34" charset="0"/>
              </a:rPr>
              <a:t>tidak</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diperlukan</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baris</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baru</a:t>
            </a:r>
            <a:r>
              <a:rPr lang="en-US" sz="1600" dirty="0">
                <a:solidFill>
                  <a:srgbClr val="212529"/>
                </a:solidFill>
                <a:latin typeface="Tw Cen MT" panose="020B0602020104020603" pitchFamily="34" charset="0"/>
              </a:rPr>
              <a:t> (extra line), retweet symbol (rt), username (user), </a:t>
            </a:r>
            <a:r>
              <a:rPr lang="en-US" sz="1600" dirty="0" err="1">
                <a:solidFill>
                  <a:srgbClr val="212529"/>
                </a:solidFill>
                <a:latin typeface="Tw Cen MT" panose="020B0602020104020603" pitchFamily="34" charset="0"/>
              </a:rPr>
              <a:t>gambar</a:t>
            </a:r>
            <a:r>
              <a:rPr lang="en-US" sz="1600" dirty="0">
                <a:solidFill>
                  <a:srgbClr val="212529"/>
                </a:solidFill>
                <a:latin typeface="Tw Cen MT" panose="020B0602020104020603" pitchFamily="34" charset="0"/>
              </a:rPr>
              <a:t>, link URL, </a:t>
            </a:r>
            <a:r>
              <a:rPr lang="en-US" sz="1600" dirty="0" err="1">
                <a:solidFill>
                  <a:srgbClr val="212529"/>
                </a:solidFill>
                <a:latin typeface="Tw Cen MT" panose="020B0602020104020603" pitchFamily="34" charset="0"/>
              </a:rPr>
              <a:t>hastag</a:t>
            </a:r>
            <a:r>
              <a:rPr lang="en-US" sz="1600" dirty="0">
                <a:solidFill>
                  <a:srgbClr val="212529"/>
                </a:solidFill>
                <a:latin typeface="Tw Cen MT" panose="020B0602020104020603" pitchFamily="34" charset="0"/>
              </a:rPr>
              <a:t> (#), mention (@), extra </a:t>
            </a:r>
            <a:r>
              <a:rPr lang="en-US" sz="1600" dirty="0" err="1">
                <a:solidFill>
                  <a:srgbClr val="212529"/>
                </a:solidFill>
                <a:latin typeface="Tw Cen MT" panose="020B0602020104020603" pitchFamily="34" charset="0"/>
              </a:rPr>
              <a:t>spasi</a:t>
            </a:r>
            <a:endParaRPr lang="en-US" sz="1600" dirty="0">
              <a:solidFill>
                <a:srgbClr val="212529"/>
              </a:solidFill>
              <a:latin typeface="Tw Cen MT" panose="020B0602020104020603" pitchFamily="34" charset="0"/>
            </a:endParaRPr>
          </a:p>
        </p:txBody>
      </p:sp>
      <p:sp>
        <p:nvSpPr>
          <p:cNvPr id="40" name="Rectangle 39">
            <a:extLst>
              <a:ext uri="{FF2B5EF4-FFF2-40B4-BE49-F238E27FC236}">
                <a16:creationId xmlns:a16="http://schemas.microsoft.com/office/drawing/2014/main" id="{EFBD9215-4171-4CC4-B999-29BB6E73EBBF}"/>
              </a:ext>
            </a:extLst>
          </p:cNvPr>
          <p:cNvSpPr/>
          <p:nvPr/>
        </p:nvSpPr>
        <p:spPr>
          <a:xfrm>
            <a:off x="1228346" y="5292383"/>
            <a:ext cx="4940548" cy="636264"/>
          </a:xfrm>
          <a:prstGeom prst="rect">
            <a:avLst/>
          </a:prstGeom>
          <a:noFill/>
        </p:spPr>
        <p:txBody>
          <a:bodyPr wrap="square">
            <a:spAutoFit/>
          </a:bodyPr>
          <a:lstStyle/>
          <a:p>
            <a:pPr>
              <a:lnSpc>
                <a:spcPct val="114000"/>
              </a:lnSpc>
            </a:pPr>
            <a:r>
              <a:rPr lang="en-US" sz="1600" dirty="0" err="1">
                <a:solidFill>
                  <a:srgbClr val="212529"/>
                </a:solidFill>
                <a:latin typeface="Tw Cen MT" panose="020B0602020104020603" pitchFamily="34" charset="0"/>
              </a:rPr>
              <a:t>Menghapus</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semua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simbol</a:t>
            </a:r>
            <a:r>
              <a:rPr lang="en-US" sz="1600" dirty="0">
                <a:solidFill>
                  <a:srgbClr val="212529"/>
                </a:solidFill>
                <a:latin typeface="Tw Cen MT" panose="020B0602020104020603" pitchFamily="34" charset="0"/>
              </a:rPr>
              <a:t> dan </a:t>
            </a:r>
            <a:r>
              <a:rPr lang="en-US" sz="1600" dirty="0" err="1">
                <a:solidFill>
                  <a:srgbClr val="212529"/>
                </a:solidFill>
                <a:latin typeface="Tw Cen MT" panose="020B0602020104020603" pitchFamily="34" charset="0"/>
              </a:rPr>
              <a:t>tanda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baca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sehingga</a:t>
            </a:r>
            <a:r>
              <a:rPr lang="en-US" sz="1600" dirty="0">
                <a:solidFill>
                  <a:srgbClr val="212529"/>
                </a:solidFill>
                <a:latin typeface="Tw Cen MT" panose="020B0602020104020603" pitchFamily="34" charset="0"/>
              </a:rPr>
              <a:t> yang </a:t>
            </a:r>
            <a:r>
              <a:rPr lang="en-US" sz="1600" dirty="0" err="1">
                <a:solidFill>
                  <a:srgbClr val="212529"/>
                </a:solidFill>
                <a:latin typeface="Tw Cen MT" panose="020B0602020104020603" pitchFamily="34" charset="0"/>
              </a:rPr>
              <a:t>terbaca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hanya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berupa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huruf</a:t>
            </a:r>
            <a:r>
              <a:rPr lang="en-US" sz="1600" dirty="0">
                <a:solidFill>
                  <a:srgbClr val="212529"/>
                </a:solidFill>
                <a:latin typeface="Tw Cen MT" panose="020B0602020104020603" pitchFamily="34" charset="0"/>
              </a:rPr>
              <a:t> dan </a:t>
            </a:r>
            <a:r>
              <a:rPr lang="en-US" sz="1600" dirty="0" err="1">
                <a:solidFill>
                  <a:srgbClr val="212529"/>
                </a:solidFill>
                <a:latin typeface="Tw Cen MT" panose="020B0602020104020603" pitchFamily="34" charset="0"/>
              </a:rPr>
              <a:t>angka</a:t>
            </a:r>
            <a:r>
              <a:rPr lang="en-US" sz="1600" dirty="0">
                <a:solidFill>
                  <a:srgbClr val="212529"/>
                </a:solidFill>
                <a:latin typeface="Tw Cen MT" panose="020B0602020104020603" pitchFamily="34" charset="0"/>
              </a:rPr>
              <a:t>)</a:t>
            </a:r>
          </a:p>
        </p:txBody>
      </p:sp>
      <p:sp>
        <p:nvSpPr>
          <p:cNvPr id="41" name="Rectangle 40">
            <a:extLst>
              <a:ext uri="{FF2B5EF4-FFF2-40B4-BE49-F238E27FC236}">
                <a16:creationId xmlns:a16="http://schemas.microsoft.com/office/drawing/2014/main" id="{31ABA451-AABB-4516-A834-13698312E3E4}"/>
              </a:ext>
            </a:extLst>
          </p:cNvPr>
          <p:cNvSpPr/>
          <p:nvPr/>
        </p:nvSpPr>
        <p:spPr>
          <a:xfrm>
            <a:off x="1228346" y="6053523"/>
            <a:ext cx="4940548" cy="355547"/>
          </a:xfrm>
          <a:prstGeom prst="rect">
            <a:avLst/>
          </a:prstGeom>
          <a:noFill/>
        </p:spPr>
        <p:txBody>
          <a:bodyPr wrap="square">
            <a:spAutoFit/>
          </a:bodyPr>
          <a:lstStyle/>
          <a:p>
            <a:pPr>
              <a:lnSpc>
                <a:spcPct val="114000"/>
              </a:lnSpc>
            </a:pPr>
            <a:r>
              <a:rPr lang="en-US" sz="1600" dirty="0" err="1">
                <a:solidFill>
                  <a:srgbClr val="212529"/>
                </a:solidFill>
                <a:latin typeface="Tw Cen MT" panose="020B0602020104020603" pitchFamily="34" charset="0"/>
              </a:rPr>
              <a:t>Menghapus</a:t>
            </a:r>
            <a:r>
              <a:rPr lang="en-US" sz="1600" dirty="0">
                <a:solidFill>
                  <a:srgbClr val="212529"/>
                </a:solidFill>
                <a:latin typeface="Tw Cen MT" panose="020B0602020104020603" pitchFamily="34" charset="0"/>
              </a:rPr>
              <a:t> emoticon yang </a:t>
            </a:r>
            <a:r>
              <a:rPr lang="en-US" sz="1600" dirty="0" err="1">
                <a:solidFill>
                  <a:srgbClr val="212529"/>
                </a:solidFill>
                <a:latin typeface="Tw Cen MT" panose="020B0602020104020603" pitchFamily="34" charset="0"/>
              </a:rPr>
              <a:t>terbaca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menjadi</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simbol</a:t>
            </a:r>
            <a:endParaRPr lang="en-US" sz="1600" dirty="0">
              <a:solidFill>
                <a:srgbClr val="212529"/>
              </a:solidFill>
              <a:latin typeface="Tw Cen MT" panose="020B0602020104020603" pitchFamily="34" charset="0"/>
            </a:endParaRPr>
          </a:p>
        </p:txBody>
      </p:sp>
      <p:sp>
        <p:nvSpPr>
          <p:cNvPr id="16" name="Rectangle 15">
            <a:extLst>
              <a:ext uri="{FF2B5EF4-FFF2-40B4-BE49-F238E27FC236}">
                <a16:creationId xmlns:a16="http://schemas.microsoft.com/office/drawing/2014/main" id="{5D3CD895-0BC4-423E-BE29-F02313909DA3}"/>
              </a:ext>
            </a:extLst>
          </p:cNvPr>
          <p:cNvSpPr/>
          <p:nvPr/>
        </p:nvSpPr>
        <p:spPr>
          <a:xfrm>
            <a:off x="7620000" y="4887334"/>
            <a:ext cx="4460240" cy="1123064"/>
          </a:xfrm>
          <a:prstGeom prst="rect">
            <a:avLst/>
          </a:prstGeom>
          <a:noFill/>
        </p:spPr>
        <p:txBody>
          <a:bodyPr wrap="square">
            <a:spAutoFit/>
          </a:bodyPr>
          <a:lstStyle/>
          <a:p>
            <a:pPr>
              <a:lnSpc>
                <a:spcPct val="114000"/>
              </a:lnSpc>
            </a:pPr>
            <a:r>
              <a:rPr lang="en-US" sz="2000" dirty="0">
                <a:solidFill>
                  <a:srgbClr val="212529"/>
                </a:solidFill>
                <a:latin typeface="Tw Cen MT" panose="020B0602020104020603" pitchFamily="34" charset="0"/>
              </a:rPr>
              <a:t>Setelah data di cleansing, </a:t>
            </a:r>
            <a:r>
              <a:rPr lang="en-US" sz="2000" b="1" dirty="0" err="1">
                <a:solidFill>
                  <a:srgbClr val="212529"/>
                </a:solidFill>
                <a:latin typeface="Tw Cen MT" panose="020B0602020104020603" pitchFamily="34" charset="0"/>
              </a:rPr>
              <a:t>terdapat</a:t>
            </a:r>
            <a:r>
              <a:rPr lang="en-US" sz="2000" b="1" dirty="0">
                <a:solidFill>
                  <a:srgbClr val="212529"/>
                </a:solidFill>
                <a:latin typeface="Tw Cen MT" panose="020B0602020104020603" pitchFamily="34" charset="0"/>
              </a:rPr>
              <a:t> 136 data yang </a:t>
            </a:r>
            <a:r>
              <a:rPr lang="en-US" sz="2000" b="1" dirty="0" err="1">
                <a:solidFill>
                  <a:srgbClr val="212529"/>
                </a:solidFill>
                <a:latin typeface="Tw Cen MT" panose="020B0602020104020603" pitchFamily="34" charset="0"/>
              </a:rPr>
              <a:t>duplikat</a:t>
            </a:r>
            <a:r>
              <a:rPr lang="en-US" sz="2000" b="1" dirty="0">
                <a:solidFill>
                  <a:srgbClr val="212529"/>
                </a:solidFill>
                <a:latin typeface="Tw Cen MT" panose="020B0602020104020603" pitchFamily="34" charset="0"/>
              </a:rPr>
              <a:t> </a:t>
            </a:r>
            <a:r>
              <a:rPr lang="en-US" sz="2000" dirty="0" err="1">
                <a:solidFill>
                  <a:srgbClr val="212529"/>
                </a:solidFill>
                <a:latin typeface="Tw Cen MT" panose="020B0602020104020603" pitchFamily="34" charset="0"/>
              </a:rPr>
              <a:t>sehingga</a:t>
            </a:r>
            <a:r>
              <a:rPr lang="en-US" sz="2000" dirty="0">
                <a:solidFill>
                  <a:srgbClr val="212529"/>
                </a:solidFill>
                <a:latin typeface="Tw Cen MT" panose="020B0602020104020603" pitchFamily="34" charset="0"/>
              </a:rPr>
              <a:t> </a:t>
            </a:r>
            <a:r>
              <a:rPr lang="en-US" sz="2000" dirty="0" err="1">
                <a:solidFill>
                  <a:srgbClr val="212529"/>
                </a:solidFill>
                <a:latin typeface="Tw Cen MT" panose="020B0602020104020603" pitchFamily="34" charset="0"/>
              </a:rPr>
              <a:t>harus</a:t>
            </a:r>
            <a:r>
              <a:rPr lang="en-US" sz="2000" dirty="0">
                <a:solidFill>
                  <a:srgbClr val="212529"/>
                </a:solidFill>
                <a:latin typeface="Tw Cen MT" panose="020B0602020104020603" pitchFamily="34" charset="0"/>
              </a:rPr>
              <a:t> </a:t>
            </a:r>
            <a:r>
              <a:rPr lang="en-US" sz="2000" dirty="0" err="1">
                <a:solidFill>
                  <a:srgbClr val="212529"/>
                </a:solidFill>
                <a:latin typeface="Tw Cen MT" panose="020B0602020104020603" pitchFamily="34" charset="0"/>
              </a:rPr>
              <a:t>didrop</a:t>
            </a:r>
            <a:r>
              <a:rPr lang="en-US" sz="2000" dirty="0">
                <a:solidFill>
                  <a:srgbClr val="212529"/>
                </a:solidFill>
                <a:latin typeface="Tw Cen MT" panose="020B0602020104020603" pitchFamily="34" charset="0"/>
              </a:rPr>
              <a:t>.</a:t>
            </a:r>
          </a:p>
        </p:txBody>
      </p:sp>
      <p:pic>
        <p:nvPicPr>
          <p:cNvPr id="17" name="Picture 16">
            <a:extLst>
              <a:ext uri="{FF2B5EF4-FFF2-40B4-BE49-F238E27FC236}">
                <a16:creationId xmlns:a16="http://schemas.microsoft.com/office/drawing/2014/main" id="{04220966-FD25-417A-BA2D-FE3517117D3E}"/>
              </a:ext>
            </a:extLst>
          </p:cNvPr>
          <p:cNvPicPr>
            <a:picLocks noChangeAspect="1"/>
          </p:cNvPicPr>
          <p:nvPr/>
        </p:nvPicPr>
        <p:blipFill>
          <a:blip r:embed="rId4"/>
          <a:stretch>
            <a:fillRect/>
          </a:stretch>
        </p:blipFill>
        <p:spPr>
          <a:xfrm>
            <a:off x="7710216" y="3816904"/>
            <a:ext cx="3953464" cy="844935"/>
          </a:xfrm>
          <a:prstGeom prst="rect">
            <a:avLst/>
          </a:prstGeom>
        </p:spPr>
      </p:pic>
      <p:sp>
        <p:nvSpPr>
          <p:cNvPr id="18" name="Rectangle 17">
            <a:extLst>
              <a:ext uri="{FF2B5EF4-FFF2-40B4-BE49-F238E27FC236}">
                <a16:creationId xmlns:a16="http://schemas.microsoft.com/office/drawing/2014/main" id="{105FAD9F-EFC6-46F5-97D0-FD1A7E5A6AC6}"/>
              </a:ext>
            </a:extLst>
          </p:cNvPr>
          <p:cNvSpPr/>
          <p:nvPr/>
        </p:nvSpPr>
        <p:spPr>
          <a:xfrm>
            <a:off x="868464" y="3198167"/>
            <a:ext cx="4897110" cy="461665"/>
          </a:xfrm>
          <a:prstGeom prst="rect">
            <a:avLst/>
          </a:prstGeom>
          <a:solidFill>
            <a:schemeClr val="tx2">
              <a:lumMod val="20000"/>
              <a:lumOff val="80000"/>
            </a:schemeClr>
          </a:solidFill>
        </p:spPr>
        <p:txBody>
          <a:bodyPr wrap="none">
            <a:spAutoFit/>
          </a:bodyPr>
          <a:lstStyle/>
          <a:p>
            <a:r>
              <a:rPr lang="en-US" sz="2400" b="1" dirty="0">
                <a:latin typeface="Tw Cen MT" panose="020B0602020104020603" pitchFamily="34" charset="0"/>
                <a:ea typeface="+mj-ea"/>
                <a:cs typeface="+mj-cs"/>
              </a:rPr>
              <a:t>Text Cleaning Processing with Regex</a:t>
            </a:r>
            <a:endParaRPr lang="en-ID" sz="1050" dirty="0"/>
          </a:p>
        </p:txBody>
      </p:sp>
      <p:sp>
        <p:nvSpPr>
          <p:cNvPr id="20" name="Rectangle 19">
            <a:extLst>
              <a:ext uri="{FF2B5EF4-FFF2-40B4-BE49-F238E27FC236}">
                <a16:creationId xmlns:a16="http://schemas.microsoft.com/office/drawing/2014/main" id="{A8875716-131C-4B9C-A627-6610019951DE}"/>
              </a:ext>
            </a:extLst>
          </p:cNvPr>
          <p:cNvSpPr/>
          <p:nvPr/>
        </p:nvSpPr>
        <p:spPr>
          <a:xfrm>
            <a:off x="7710216" y="3178707"/>
            <a:ext cx="3289683" cy="461665"/>
          </a:xfrm>
          <a:prstGeom prst="rect">
            <a:avLst/>
          </a:prstGeom>
          <a:solidFill>
            <a:schemeClr val="tx2">
              <a:lumMod val="20000"/>
              <a:lumOff val="80000"/>
            </a:schemeClr>
          </a:solidFill>
        </p:spPr>
        <p:txBody>
          <a:bodyPr wrap="none">
            <a:spAutoFit/>
          </a:bodyPr>
          <a:lstStyle/>
          <a:p>
            <a:r>
              <a:rPr lang="en-US" sz="2400" b="1" dirty="0">
                <a:latin typeface="Tw Cen MT" panose="020B0602020104020603" pitchFamily="34" charset="0"/>
                <a:ea typeface="+mj-ea"/>
                <a:cs typeface="+mj-cs"/>
              </a:rPr>
              <a:t>After Cleansing Process:</a:t>
            </a:r>
            <a:endParaRPr lang="en-ID" sz="1050" dirty="0"/>
          </a:p>
        </p:txBody>
      </p:sp>
      <p:sp>
        <p:nvSpPr>
          <p:cNvPr id="21" name="Oval 20">
            <a:extLst>
              <a:ext uri="{FF2B5EF4-FFF2-40B4-BE49-F238E27FC236}">
                <a16:creationId xmlns:a16="http://schemas.microsoft.com/office/drawing/2014/main" id="{6B9DACAA-E7C1-4C67-8CD8-FABF0F65E6B6}"/>
              </a:ext>
            </a:extLst>
          </p:cNvPr>
          <p:cNvSpPr/>
          <p:nvPr/>
        </p:nvSpPr>
        <p:spPr>
          <a:xfrm>
            <a:off x="7966114" y="4314667"/>
            <a:ext cx="1005166" cy="347172"/>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Isosceles Triangle 22">
            <a:extLst>
              <a:ext uri="{FF2B5EF4-FFF2-40B4-BE49-F238E27FC236}">
                <a16:creationId xmlns:a16="http://schemas.microsoft.com/office/drawing/2014/main" id="{3F8363BC-BA31-4EC0-9FFF-68B2D8B571AC}"/>
              </a:ext>
            </a:extLst>
          </p:cNvPr>
          <p:cNvSpPr/>
          <p:nvPr/>
        </p:nvSpPr>
        <p:spPr>
          <a:xfrm rot="5400000">
            <a:off x="848599" y="3839394"/>
            <a:ext cx="288032" cy="2483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Isosceles Triangle 23">
            <a:extLst>
              <a:ext uri="{FF2B5EF4-FFF2-40B4-BE49-F238E27FC236}">
                <a16:creationId xmlns:a16="http://schemas.microsoft.com/office/drawing/2014/main" id="{865622C4-87EB-4362-97D3-44F8D9A8ECF0}"/>
              </a:ext>
            </a:extLst>
          </p:cNvPr>
          <p:cNvSpPr/>
          <p:nvPr/>
        </p:nvSpPr>
        <p:spPr>
          <a:xfrm rot="5400000">
            <a:off x="857012" y="4393672"/>
            <a:ext cx="288032" cy="2483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Isosceles Triangle 24">
            <a:extLst>
              <a:ext uri="{FF2B5EF4-FFF2-40B4-BE49-F238E27FC236}">
                <a16:creationId xmlns:a16="http://schemas.microsoft.com/office/drawing/2014/main" id="{FFAA1683-79A5-4A9D-AD98-734A4B576DF8}"/>
              </a:ext>
            </a:extLst>
          </p:cNvPr>
          <p:cNvSpPr/>
          <p:nvPr/>
        </p:nvSpPr>
        <p:spPr>
          <a:xfrm rot="5400000">
            <a:off x="857012" y="5377113"/>
            <a:ext cx="288032" cy="2483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Isosceles Triangle 26">
            <a:extLst>
              <a:ext uri="{FF2B5EF4-FFF2-40B4-BE49-F238E27FC236}">
                <a16:creationId xmlns:a16="http://schemas.microsoft.com/office/drawing/2014/main" id="{A939AACB-6876-4D47-8E1A-2DC61288D504}"/>
              </a:ext>
            </a:extLst>
          </p:cNvPr>
          <p:cNvSpPr/>
          <p:nvPr/>
        </p:nvSpPr>
        <p:spPr>
          <a:xfrm rot="5400000">
            <a:off x="857012" y="6075141"/>
            <a:ext cx="288032" cy="2483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292693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605833" y="752287"/>
            <a:ext cx="6958764" cy="584775"/>
          </a:xfrm>
          <a:prstGeom prst="rect">
            <a:avLst/>
          </a:prstGeom>
          <a:noFill/>
        </p:spPr>
        <p:txBody>
          <a:bodyPr wrap="none">
            <a:spAutoFit/>
          </a:bodyPr>
          <a:lstStyle/>
          <a:p>
            <a:r>
              <a:rPr lang="en-US" sz="3200" b="1" dirty="0">
                <a:solidFill>
                  <a:srgbClr val="7030A0"/>
                </a:solidFill>
                <a:latin typeface="Tw Cen MT" panose="020B0602020104020603" pitchFamily="34" charset="0"/>
                <a:ea typeface="+mj-ea"/>
                <a:cs typeface="+mj-cs"/>
              </a:rPr>
              <a:t>Exploratory Analysis with cleaned data</a:t>
            </a:r>
            <a:endParaRPr lang="en-ID" sz="1200" dirty="0">
              <a:solidFill>
                <a:srgbClr val="7030A0"/>
              </a:solidFill>
            </a:endParaRPr>
          </a:p>
        </p:txBody>
      </p:sp>
      <p:sp>
        <p:nvSpPr>
          <p:cNvPr id="10" name="Rectangle 9">
            <a:extLst>
              <a:ext uri="{FF2B5EF4-FFF2-40B4-BE49-F238E27FC236}">
                <a16:creationId xmlns:a16="http://schemas.microsoft.com/office/drawing/2014/main" id="{EA4ADFD5-A248-412E-B54E-4E50E444AF0E}"/>
              </a:ext>
            </a:extLst>
          </p:cNvPr>
          <p:cNvSpPr/>
          <p:nvPr/>
        </p:nvSpPr>
        <p:spPr>
          <a:xfrm>
            <a:off x="605833" y="1409695"/>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1. </a:t>
            </a:r>
            <a:r>
              <a:rPr lang="en-US" sz="2400" b="1" dirty="0" err="1">
                <a:solidFill>
                  <a:srgbClr val="212529"/>
                </a:solidFill>
                <a:latin typeface="Tw Cen MT" panose="020B0602020104020603" pitchFamily="34" charset="0"/>
              </a:rPr>
              <a:t>Analisis</a:t>
            </a:r>
            <a:r>
              <a:rPr lang="en-US" sz="2400" b="1" dirty="0">
                <a:solidFill>
                  <a:srgbClr val="212529"/>
                </a:solidFill>
                <a:latin typeface="Tw Cen MT" panose="020B0602020104020603" pitchFamily="34" charset="0"/>
              </a:rPr>
              <a:t> </a:t>
            </a:r>
            <a:r>
              <a:rPr lang="en-US" sz="2400" b="1" dirty="0" err="1">
                <a:solidFill>
                  <a:srgbClr val="212529"/>
                </a:solidFill>
                <a:latin typeface="Tw Cen MT" panose="020B0602020104020603" pitchFamily="34" charset="0"/>
              </a:rPr>
              <a:t>Deskriptif</a:t>
            </a:r>
            <a:r>
              <a:rPr lang="en-US" sz="2400" b="1" dirty="0">
                <a:solidFill>
                  <a:srgbClr val="212529"/>
                </a:solidFill>
                <a:latin typeface="Tw Cen MT" panose="020B0602020104020603" pitchFamily="34" charset="0"/>
              </a:rPr>
              <a:t> (Univariate)</a:t>
            </a:r>
          </a:p>
        </p:txBody>
      </p:sp>
      <p:sp>
        <p:nvSpPr>
          <p:cNvPr id="11" name="Rectangle 10">
            <a:extLst>
              <a:ext uri="{FF2B5EF4-FFF2-40B4-BE49-F238E27FC236}">
                <a16:creationId xmlns:a16="http://schemas.microsoft.com/office/drawing/2014/main" id="{216E5481-F34C-4117-ACEA-3368030DAC55}"/>
              </a:ext>
            </a:extLst>
          </p:cNvPr>
          <p:cNvSpPr/>
          <p:nvPr/>
        </p:nvSpPr>
        <p:spPr>
          <a:xfrm>
            <a:off x="951036" y="1804842"/>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A. Central Tendency</a:t>
            </a:r>
          </a:p>
        </p:txBody>
      </p:sp>
      <p:sp>
        <p:nvSpPr>
          <p:cNvPr id="12" name="Rectangle 11">
            <a:extLst>
              <a:ext uri="{FF2B5EF4-FFF2-40B4-BE49-F238E27FC236}">
                <a16:creationId xmlns:a16="http://schemas.microsoft.com/office/drawing/2014/main" id="{7D7D7160-E51F-4D90-9CEB-FE921291D16F}"/>
              </a:ext>
            </a:extLst>
          </p:cNvPr>
          <p:cNvSpPr/>
          <p:nvPr/>
        </p:nvSpPr>
        <p:spPr>
          <a:xfrm>
            <a:off x="845599" y="2582768"/>
            <a:ext cx="5250403" cy="487121"/>
          </a:xfrm>
          <a:prstGeom prst="rect">
            <a:avLst/>
          </a:prstGeom>
          <a:noFill/>
        </p:spPr>
        <p:txBody>
          <a:bodyPr wrap="square">
            <a:spAutoFit/>
          </a:bodyPr>
          <a:lstStyle/>
          <a:p>
            <a:pPr marL="342900" indent="-342900">
              <a:lnSpc>
                <a:spcPct val="114000"/>
              </a:lnSpc>
              <a:buFont typeface="Arial" panose="020B0604020202020204" pitchFamily="34" charset="0"/>
              <a:buChar char="•"/>
            </a:pPr>
            <a:r>
              <a:rPr lang="en-US" sz="2400" dirty="0">
                <a:solidFill>
                  <a:srgbClr val="212529"/>
                </a:solidFill>
                <a:latin typeface="Tw Cen MT" panose="020B0602020104020603" pitchFamily="34" charset="0"/>
              </a:rPr>
              <a:t>Mean</a:t>
            </a:r>
          </a:p>
        </p:txBody>
      </p:sp>
      <p:sp>
        <p:nvSpPr>
          <p:cNvPr id="13" name="Rectangle 12">
            <a:extLst>
              <a:ext uri="{FF2B5EF4-FFF2-40B4-BE49-F238E27FC236}">
                <a16:creationId xmlns:a16="http://schemas.microsoft.com/office/drawing/2014/main" id="{50ED3D11-A966-4A5B-B0DC-7BE94CF9715C}"/>
              </a:ext>
            </a:extLst>
          </p:cNvPr>
          <p:cNvSpPr/>
          <p:nvPr/>
        </p:nvSpPr>
        <p:spPr>
          <a:xfrm>
            <a:off x="845598" y="3786508"/>
            <a:ext cx="5250403" cy="487121"/>
          </a:xfrm>
          <a:prstGeom prst="rect">
            <a:avLst/>
          </a:prstGeom>
          <a:noFill/>
        </p:spPr>
        <p:txBody>
          <a:bodyPr wrap="square">
            <a:spAutoFit/>
          </a:bodyPr>
          <a:lstStyle/>
          <a:p>
            <a:pPr marL="342900" indent="-342900">
              <a:lnSpc>
                <a:spcPct val="114000"/>
              </a:lnSpc>
              <a:buFont typeface="Arial" panose="020B0604020202020204" pitchFamily="34" charset="0"/>
              <a:buChar char="•"/>
            </a:pPr>
            <a:r>
              <a:rPr lang="en-US" sz="2400">
                <a:solidFill>
                  <a:srgbClr val="212529"/>
                </a:solidFill>
                <a:latin typeface="Tw Cen MT" panose="020B0602020104020603" pitchFamily="34" charset="0"/>
              </a:rPr>
              <a:t>Mode</a:t>
            </a:r>
            <a:endParaRPr lang="en-US" sz="2400" dirty="0">
              <a:solidFill>
                <a:srgbClr val="212529"/>
              </a:solidFill>
              <a:latin typeface="Tw Cen MT" panose="020B0602020104020603" pitchFamily="34" charset="0"/>
            </a:endParaRPr>
          </a:p>
        </p:txBody>
      </p:sp>
      <p:sp>
        <p:nvSpPr>
          <p:cNvPr id="14" name="Rectangle 13">
            <a:extLst>
              <a:ext uri="{FF2B5EF4-FFF2-40B4-BE49-F238E27FC236}">
                <a16:creationId xmlns:a16="http://schemas.microsoft.com/office/drawing/2014/main" id="{B1DC08D1-813A-4739-A32E-FA408996F768}"/>
              </a:ext>
            </a:extLst>
          </p:cNvPr>
          <p:cNvSpPr/>
          <p:nvPr/>
        </p:nvSpPr>
        <p:spPr>
          <a:xfrm>
            <a:off x="845597" y="5320503"/>
            <a:ext cx="5250403" cy="487121"/>
          </a:xfrm>
          <a:prstGeom prst="rect">
            <a:avLst/>
          </a:prstGeom>
          <a:noFill/>
        </p:spPr>
        <p:txBody>
          <a:bodyPr wrap="square">
            <a:spAutoFit/>
          </a:bodyPr>
          <a:lstStyle/>
          <a:p>
            <a:pPr marL="342900" indent="-342900">
              <a:lnSpc>
                <a:spcPct val="114000"/>
              </a:lnSpc>
              <a:buFont typeface="Arial" panose="020B0604020202020204" pitchFamily="34" charset="0"/>
              <a:buChar char="•"/>
            </a:pPr>
            <a:r>
              <a:rPr lang="en-US" sz="2400" dirty="0">
                <a:solidFill>
                  <a:srgbClr val="212529"/>
                </a:solidFill>
                <a:latin typeface="Tw Cen MT" panose="020B0602020104020603" pitchFamily="34" charset="0"/>
              </a:rPr>
              <a:t>Median</a:t>
            </a:r>
          </a:p>
        </p:txBody>
      </p:sp>
      <p:sp>
        <p:nvSpPr>
          <p:cNvPr id="15" name="Rectangle 14">
            <a:extLst>
              <a:ext uri="{FF2B5EF4-FFF2-40B4-BE49-F238E27FC236}">
                <a16:creationId xmlns:a16="http://schemas.microsoft.com/office/drawing/2014/main" id="{9E9ADCFB-E25D-4B94-AE9C-B23CCB15AB38}"/>
              </a:ext>
            </a:extLst>
          </p:cNvPr>
          <p:cNvSpPr/>
          <p:nvPr/>
        </p:nvSpPr>
        <p:spPr>
          <a:xfrm>
            <a:off x="6096002" y="2582768"/>
            <a:ext cx="5250403" cy="487121"/>
          </a:xfrm>
          <a:prstGeom prst="rect">
            <a:avLst/>
          </a:prstGeom>
          <a:noFill/>
        </p:spPr>
        <p:txBody>
          <a:bodyPr wrap="square">
            <a:spAutoFit/>
          </a:bodyPr>
          <a:lstStyle/>
          <a:p>
            <a:pPr marL="342900" indent="-342900">
              <a:lnSpc>
                <a:spcPct val="114000"/>
              </a:lnSpc>
              <a:buFont typeface="Arial" panose="020B0604020202020204" pitchFamily="34" charset="0"/>
              <a:buChar char="•"/>
            </a:pPr>
            <a:r>
              <a:rPr lang="en-US" sz="2400" dirty="0">
                <a:solidFill>
                  <a:srgbClr val="212529"/>
                </a:solidFill>
                <a:latin typeface="Tw Cen MT" panose="020B0602020104020603" pitchFamily="34" charset="0"/>
              </a:rPr>
              <a:t>Mean</a:t>
            </a:r>
          </a:p>
        </p:txBody>
      </p:sp>
      <p:sp>
        <p:nvSpPr>
          <p:cNvPr id="16" name="Rectangle 15">
            <a:extLst>
              <a:ext uri="{FF2B5EF4-FFF2-40B4-BE49-F238E27FC236}">
                <a16:creationId xmlns:a16="http://schemas.microsoft.com/office/drawing/2014/main" id="{3B0B542E-B2C6-44F0-BDF2-06086AB8FB83}"/>
              </a:ext>
            </a:extLst>
          </p:cNvPr>
          <p:cNvSpPr/>
          <p:nvPr/>
        </p:nvSpPr>
        <p:spPr>
          <a:xfrm>
            <a:off x="6096001" y="3786508"/>
            <a:ext cx="5250403" cy="487121"/>
          </a:xfrm>
          <a:prstGeom prst="rect">
            <a:avLst/>
          </a:prstGeom>
          <a:noFill/>
        </p:spPr>
        <p:txBody>
          <a:bodyPr wrap="square">
            <a:spAutoFit/>
          </a:bodyPr>
          <a:lstStyle/>
          <a:p>
            <a:pPr marL="342900" indent="-342900">
              <a:lnSpc>
                <a:spcPct val="114000"/>
              </a:lnSpc>
              <a:buFont typeface="Arial" panose="020B0604020202020204" pitchFamily="34" charset="0"/>
              <a:buChar char="•"/>
            </a:pPr>
            <a:r>
              <a:rPr lang="en-US" sz="2400" dirty="0">
                <a:solidFill>
                  <a:srgbClr val="212529"/>
                </a:solidFill>
                <a:latin typeface="Tw Cen MT" panose="020B0602020104020603" pitchFamily="34" charset="0"/>
              </a:rPr>
              <a:t>Mode</a:t>
            </a:r>
          </a:p>
        </p:txBody>
      </p:sp>
      <p:sp>
        <p:nvSpPr>
          <p:cNvPr id="17" name="Rectangle 16">
            <a:extLst>
              <a:ext uri="{FF2B5EF4-FFF2-40B4-BE49-F238E27FC236}">
                <a16:creationId xmlns:a16="http://schemas.microsoft.com/office/drawing/2014/main" id="{761AB1D7-2663-47E0-9B80-2B92C56D2036}"/>
              </a:ext>
            </a:extLst>
          </p:cNvPr>
          <p:cNvSpPr/>
          <p:nvPr/>
        </p:nvSpPr>
        <p:spPr>
          <a:xfrm>
            <a:off x="6096000" y="5320503"/>
            <a:ext cx="5250403" cy="487121"/>
          </a:xfrm>
          <a:prstGeom prst="rect">
            <a:avLst/>
          </a:prstGeom>
          <a:noFill/>
        </p:spPr>
        <p:txBody>
          <a:bodyPr wrap="square">
            <a:spAutoFit/>
          </a:bodyPr>
          <a:lstStyle/>
          <a:p>
            <a:pPr marL="342900" indent="-342900">
              <a:lnSpc>
                <a:spcPct val="114000"/>
              </a:lnSpc>
              <a:buFont typeface="Arial" panose="020B0604020202020204" pitchFamily="34" charset="0"/>
              <a:buChar char="•"/>
            </a:pPr>
            <a:r>
              <a:rPr lang="en-US" sz="2400" dirty="0">
                <a:solidFill>
                  <a:srgbClr val="212529"/>
                </a:solidFill>
                <a:latin typeface="Tw Cen MT" panose="020B0602020104020603" pitchFamily="34" charset="0"/>
              </a:rPr>
              <a:t>Median</a:t>
            </a:r>
          </a:p>
        </p:txBody>
      </p:sp>
      <p:sp>
        <p:nvSpPr>
          <p:cNvPr id="24" name="Rectangle 23">
            <a:extLst>
              <a:ext uri="{FF2B5EF4-FFF2-40B4-BE49-F238E27FC236}">
                <a16:creationId xmlns:a16="http://schemas.microsoft.com/office/drawing/2014/main" id="{68EFB631-2F0E-4708-BC89-C52FC8E6136C}"/>
              </a:ext>
            </a:extLst>
          </p:cNvPr>
          <p:cNvSpPr/>
          <p:nvPr/>
        </p:nvSpPr>
        <p:spPr>
          <a:xfrm>
            <a:off x="93250" y="2266737"/>
            <a:ext cx="2178583" cy="421334"/>
          </a:xfrm>
          <a:prstGeom prst="rect">
            <a:avLst/>
          </a:prstGeom>
          <a:solidFill>
            <a:schemeClr val="accent4">
              <a:lumMod val="20000"/>
              <a:lumOff val="80000"/>
            </a:schemeClr>
          </a:solidFill>
        </p:spPr>
        <p:txBody>
          <a:bodyPr wrap="square">
            <a:spAutoFit/>
          </a:bodyPr>
          <a:lstStyle/>
          <a:p>
            <a:pPr algn="ctr">
              <a:lnSpc>
                <a:spcPct val="114000"/>
              </a:lnSpc>
            </a:pPr>
            <a:r>
              <a:rPr lang="en-US" sz="2000" b="1" dirty="0">
                <a:solidFill>
                  <a:srgbClr val="212529"/>
                </a:solidFill>
                <a:latin typeface="Tw Cen MT" panose="020B0602020104020603" pitchFamily="34" charset="0"/>
              </a:rPr>
              <a:t>Total Character</a:t>
            </a:r>
          </a:p>
        </p:txBody>
      </p:sp>
      <p:sp>
        <p:nvSpPr>
          <p:cNvPr id="25" name="Rectangle 24">
            <a:extLst>
              <a:ext uri="{FF2B5EF4-FFF2-40B4-BE49-F238E27FC236}">
                <a16:creationId xmlns:a16="http://schemas.microsoft.com/office/drawing/2014/main" id="{0976B7EF-1C3C-47F0-864B-29E2CD537F69}"/>
              </a:ext>
            </a:extLst>
          </p:cNvPr>
          <p:cNvSpPr/>
          <p:nvPr/>
        </p:nvSpPr>
        <p:spPr>
          <a:xfrm>
            <a:off x="5960082" y="2248659"/>
            <a:ext cx="2019133" cy="421334"/>
          </a:xfrm>
          <a:prstGeom prst="rect">
            <a:avLst/>
          </a:prstGeom>
          <a:solidFill>
            <a:schemeClr val="accent4">
              <a:lumMod val="20000"/>
              <a:lumOff val="80000"/>
            </a:schemeClr>
          </a:solidFill>
        </p:spPr>
        <p:txBody>
          <a:bodyPr wrap="square">
            <a:spAutoFit/>
          </a:bodyPr>
          <a:lstStyle/>
          <a:p>
            <a:pPr algn="ctr">
              <a:lnSpc>
                <a:spcPct val="114000"/>
              </a:lnSpc>
            </a:pPr>
            <a:r>
              <a:rPr lang="en-US" sz="2000" b="1" dirty="0">
                <a:solidFill>
                  <a:srgbClr val="212529"/>
                </a:solidFill>
                <a:latin typeface="Tw Cen MT" panose="020B0602020104020603" pitchFamily="34" charset="0"/>
              </a:rPr>
              <a:t>Total Word</a:t>
            </a:r>
          </a:p>
        </p:txBody>
      </p:sp>
      <p:sp>
        <p:nvSpPr>
          <p:cNvPr id="8" name="Rectangle 7">
            <a:extLst>
              <a:ext uri="{FF2B5EF4-FFF2-40B4-BE49-F238E27FC236}">
                <a16:creationId xmlns:a16="http://schemas.microsoft.com/office/drawing/2014/main" id="{74418DA2-316A-47DE-8455-45DD934F16EF}"/>
              </a:ext>
            </a:extLst>
          </p:cNvPr>
          <p:cNvSpPr/>
          <p:nvPr/>
        </p:nvSpPr>
        <p:spPr>
          <a:xfrm>
            <a:off x="1164217" y="3092306"/>
            <a:ext cx="3976744" cy="584775"/>
          </a:xfrm>
          <a:prstGeom prst="rect">
            <a:avLst/>
          </a:prstGeom>
        </p:spPr>
        <p:txBody>
          <a:bodyPr wrap="square">
            <a:spAutoFit/>
          </a:bodyPr>
          <a:lstStyle/>
          <a:p>
            <a:r>
              <a:rPr lang="en-US" sz="1600" dirty="0">
                <a:latin typeface="Tw Cen MT" panose="020B0602020104020603" pitchFamily="34" charset="0"/>
              </a:rPr>
              <a:t>Rata-rata </a:t>
            </a:r>
            <a:r>
              <a:rPr lang="en-US" sz="1600" dirty="0" err="1">
                <a:latin typeface="Tw Cen MT" panose="020B0602020104020603" pitchFamily="34" charset="0"/>
              </a:rPr>
              <a:t>panjang</a:t>
            </a:r>
            <a:r>
              <a:rPr lang="en-US" sz="1600" dirty="0">
                <a:latin typeface="Tw Cen MT" panose="020B0602020104020603" pitchFamily="34" charset="0"/>
              </a:rPr>
              <a:t> </a:t>
            </a:r>
            <a:r>
              <a:rPr lang="en-US" sz="1600" dirty="0" err="1">
                <a:latin typeface="Tw Cen MT" panose="020B0602020104020603" pitchFamily="34" charset="0"/>
              </a:rPr>
              <a:t>karakter</a:t>
            </a:r>
            <a:r>
              <a:rPr lang="en-US" sz="1600" dirty="0">
                <a:latin typeface="Tw Cen MT" panose="020B0602020104020603" pitchFamily="34" charset="0"/>
              </a:rPr>
              <a:t> </a:t>
            </a:r>
            <a:r>
              <a:rPr lang="en-US" sz="1600" dirty="0" err="1">
                <a:latin typeface="Tw Cen MT" panose="020B0602020104020603" pitchFamily="34" charset="0"/>
              </a:rPr>
              <a:t>konten</a:t>
            </a:r>
            <a:r>
              <a:rPr lang="en-US" sz="1600" dirty="0">
                <a:latin typeface="Tw Cen MT" panose="020B0602020104020603" pitchFamily="34" charset="0"/>
              </a:rPr>
              <a:t> </a:t>
            </a:r>
            <a:r>
              <a:rPr lang="en-US" sz="1600" dirty="0" err="1">
                <a:latin typeface="Tw Cen MT" panose="020B0602020104020603" pitchFamily="34" charset="0"/>
              </a:rPr>
              <a:t>teks</a:t>
            </a:r>
            <a:r>
              <a:rPr lang="en-US" sz="1600" dirty="0">
                <a:latin typeface="Tw Cen MT" panose="020B0602020104020603" pitchFamily="34" charset="0"/>
              </a:rPr>
              <a:t> pada tweet hate speech </a:t>
            </a:r>
            <a:r>
              <a:rPr lang="en-US" sz="1600" dirty="0" err="1">
                <a:latin typeface="Tw Cen MT" panose="020B0602020104020603" pitchFamily="34" charset="0"/>
              </a:rPr>
              <a:t>adalah</a:t>
            </a:r>
            <a:r>
              <a:rPr lang="en-US" sz="1600" dirty="0">
                <a:latin typeface="Tw Cen MT" panose="020B0602020104020603" pitchFamily="34" charset="0"/>
              </a:rPr>
              <a:t> 100,738 </a:t>
            </a:r>
            <a:r>
              <a:rPr lang="en-US" sz="1600" dirty="0" err="1">
                <a:latin typeface="Tw Cen MT" panose="020B0602020104020603" pitchFamily="34" charset="0"/>
              </a:rPr>
              <a:t>karakter</a:t>
            </a:r>
            <a:r>
              <a:rPr lang="en-US" sz="1600" dirty="0">
                <a:latin typeface="Tw Cen MT" panose="020B0602020104020603" pitchFamily="34" charset="0"/>
              </a:rPr>
              <a:t>.</a:t>
            </a:r>
            <a:endParaRPr lang="en-ID" sz="1600" dirty="0"/>
          </a:p>
        </p:txBody>
      </p:sp>
      <p:sp>
        <p:nvSpPr>
          <p:cNvPr id="32" name="Rectangle 31">
            <a:extLst>
              <a:ext uri="{FF2B5EF4-FFF2-40B4-BE49-F238E27FC236}">
                <a16:creationId xmlns:a16="http://schemas.microsoft.com/office/drawing/2014/main" id="{DFC70627-ABA1-4D22-9280-BD24A7B13116}"/>
              </a:ext>
            </a:extLst>
          </p:cNvPr>
          <p:cNvSpPr/>
          <p:nvPr/>
        </p:nvSpPr>
        <p:spPr>
          <a:xfrm>
            <a:off x="1166173" y="4233708"/>
            <a:ext cx="4129721" cy="830997"/>
          </a:xfrm>
          <a:prstGeom prst="rect">
            <a:avLst/>
          </a:prstGeom>
        </p:spPr>
        <p:txBody>
          <a:bodyPr wrap="square">
            <a:spAutoFit/>
          </a:bodyPr>
          <a:lstStyle/>
          <a:p>
            <a:r>
              <a:rPr lang="en-US" sz="1600" dirty="0">
                <a:latin typeface="Tw Cen MT" panose="020B0602020104020603" pitchFamily="34" charset="0"/>
              </a:rPr>
              <a:t>Pada data tweet hate speech, </a:t>
            </a:r>
            <a:r>
              <a:rPr lang="en-US" sz="1600" dirty="0" err="1">
                <a:latin typeface="Tw Cen MT" panose="020B0602020104020603" pitchFamily="34" charset="0"/>
              </a:rPr>
              <a:t>panjang</a:t>
            </a:r>
            <a:r>
              <a:rPr lang="en-US" sz="1600" dirty="0">
                <a:latin typeface="Tw Cen MT" panose="020B0602020104020603" pitchFamily="34" charset="0"/>
              </a:rPr>
              <a:t> </a:t>
            </a:r>
            <a:r>
              <a:rPr lang="en-US" sz="1600" dirty="0" err="1">
                <a:latin typeface="Tw Cen MT" panose="020B0602020104020603" pitchFamily="34" charset="0"/>
              </a:rPr>
              <a:t>karakter</a:t>
            </a:r>
            <a:r>
              <a:rPr lang="en-US" sz="1600" dirty="0">
                <a:latin typeface="Tw Cen MT" panose="020B0602020104020603" pitchFamily="34" charset="0"/>
              </a:rPr>
              <a:t> </a:t>
            </a:r>
            <a:r>
              <a:rPr lang="en-US" sz="1600" dirty="0" err="1">
                <a:latin typeface="Tw Cen MT" panose="020B0602020104020603" pitchFamily="34" charset="0"/>
              </a:rPr>
              <a:t>konten</a:t>
            </a:r>
            <a:r>
              <a:rPr lang="en-US" sz="1600" dirty="0">
                <a:latin typeface="Tw Cen MT" panose="020B0602020104020603" pitchFamily="34" charset="0"/>
              </a:rPr>
              <a:t> </a:t>
            </a:r>
            <a:r>
              <a:rPr lang="en-US" sz="1600" dirty="0" err="1">
                <a:latin typeface="Tw Cen MT" panose="020B0602020104020603" pitchFamily="34" charset="0"/>
              </a:rPr>
              <a:t>teks</a:t>
            </a:r>
            <a:r>
              <a:rPr lang="en-US" sz="1600" dirty="0">
                <a:latin typeface="Tw Cen MT" panose="020B0602020104020603" pitchFamily="34" charset="0"/>
              </a:rPr>
              <a:t> yang paling </a:t>
            </a:r>
            <a:r>
              <a:rPr lang="en-US" sz="1600" dirty="0" err="1">
                <a:latin typeface="Tw Cen MT" panose="020B0602020104020603" pitchFamily="34" charset="0"/>
              </a:rPr>
              <a:t>banyak</a:t>
            </a:r>
            <a:r>
              <a:rPr lang="en-US" sz="1600" dirty="0">
                <a:latin typeface="Tw Cen MT" panose="020B0602020104020603" pitchFamily="34" charset="0"/>
              </a:rPr>
              <a:t> </a:t>
            </a:r>
            <a:r>
              <a:rPr lang="en-US" sz="1600" dirty="0" err="1">
                <a:latin typeface="Tw Cen MT" panose="020B0602020104020603" pitchFamily="34" charset="0"/>
              </a:rPr>
              <a:t>muncul</a:t>
            </a:r>
            <a:r>
              <a:rPr lang="en-US" sz="1600" dirty="0">
                <a:latin typeface="Tw Cen MT" panose="020B0602020104020603" pitchFamily="34" charset="0"/>
              </a:rPr>
              <a:t> </a:t>
            </a:r>
            <a:r>
              <a:rPr lang="en-US" sz="1600" dirty="0" err="1">
                <a:latin typeface="Tw Cen MT" panose="020B0602020104020603" pitchFamily="34" charset="0"/>
              </a:rPr>
              <a:t>adalah</a:t>
            </a:r>
            <a:r>
              <a:rPr lang="en-US" sz="1600" dirty="0">
                <a:latin typeface="Tw Cen MT" panose="020B0602020104020603" pitchFamily="34" charset="0"/>
              </a:rPr>
              <a:t> 36 </a:t>
            </a:r>
            <a:r>
              <a:rPr lang="en-US" sz="1600" dirty="0" err="1">
                <a:latin typeface="Tw Cen MT" panose="020B0602020104020603" pitchFamily="34" charset="0"/>
              </a:rPr>
              <a:t>karakter</a:t>
            </a:r>
            <a:r>
              <a:rPr lang="en-US" sz="1600" dirty="0">
                <a:latin typeface="Tw Cen MT" panose="020B0602020104020603" pitchFamily="34" charset="0"/>
              </a:rPr>
              <a:t>.</a:t>
            </a:r>
            <a:endParaRPr lang="en-ID" sz="1600" dirty="0"/>
          </a:p>
        </p:txBody>
      </p:sp>
      <p:sp>
        <p:nvSpPr>
          <p:cNvPr id="33" name="Rectangle 32">
            <a:extLst>
              <a:ext uri="{FF2B5EF4-FFF2-40B4-BE49-F238E27FC236}">
                <a16:creationId xmlns:a16="http://schemas.microsoft.com/office/drawing/2014/main" id="{1D2EF26F-1D6A-43B1-8BF4-1882BDD13970}"/>
              </a:ext>
            </a:extLst>
          </p:cNvPr>
          <p:cNvSpPr/>
          <p:nvPr/>
        </p:nvSpPr>
        <p:spPr>
          <a:xfrm>
            <a:off x="1182541" y="5764171"/>
            <a:ext cx="4129721" cy="584775"/>
          </a:xfrm>
          <a:prstGeom prst="rect">
            <a:avLst/>
          </a:prstGeom>
        </p:spPr>
        <p:txBody>
          <a:bodyPr wrap="square">
            <a:spAutoFit/>
          </a:bodyPr>
          <a:lstStyle/>
          <a:p>
            <a:r>
              <a:rPr lang="en-US" sz="1600" dirty="0">
                <a:latin typeface="Tw Cen MT" panose="020B0602020104020603" pitchFamily="34" charset="0"/>
              </a:rPr>
              <a:t>Nilai </a:t>
            </a:r>
            <a:r>
              <a:rPr lang="en-US" sz="1600" dirty="0" err="1">
                <a:latin typeface="Tw Cen MT" panose="020B0602020104020603" pitchFamily="34" charset="0"/>
              </a:rPr>
              <a:t>tengah</a:t>
            </a:r>
            <a:r>
              <a:rPr lang="en-US" sz="1600" dirty="0">
                <a:latin typeface="Tw Cen MT" panose="020B0602020104020603" pitchFamily="34" charset="0"/>
              </a:rPr>
              <a:t> </a:t>
            </a:r>
            <a:r>
              <a:rPr lang="en-US" sz="1600" dirty="0" err="1">
                <a:latin typeface="Tw Cen MT" panose="020B0602020104020603" pitchFamily="34" charset="0"/>
              </a:rPr>
              <a:t>panjang</a:t>
            </a:r>
            <a:r>
              <a:rPr lang="en-US" sz="1600" dirty="0">
                <a:latin typeface="Tw Cen MT" panose="020B0602020104020603" pitchFamily="34" charset="0"/>
              </a:rPr>
              <a:t> </a:t>
            </a:r>
            <a:r>
              <a:rPr lang="en-US" sz="1600" dirty="0" err="1">
                <a:latin typeface="Tw Cen MT" panose="020B0602020104020603" pitchFamily="34" charset="0"/>
              </a:rPr>
              <a:t>karakter</a:t>
            </a:r>
            <a:r>
              <a:rPr lang="en-US" sz="1600" dirty="0">
                <a:latin typeface="Tw Cen MT" panose="020B0602020104020603" pitchFamily="34" charset="0"/>
              </a:rPr>
              <a:t> </a:t>
            </a:r>
            <a:r>
              <a:rPr lang="en-US" sz="1600" dirty="0" err="1">
                <a:latin typeface="Tw Cen MT" panose="020B0602020104020603" pitchFamily="34" charset="0"/>
              </a:rPr>
              <a:t>konten</a:t>
            </a:r>
            <a:r>
              <a:rPr lang="en-US" sz="1600" dirty="0">
                <a:latin typeface="Tw Cen MT" panose="020B0602020104020603" pitchFamily="34" charset="0"/>
              </a:rPr>
              <a:t> </a:t>
            </a:r>
            <a:r>
              <a:rPr lang="en-US" sz="1600" dirty="0" err="1">
                <a:latin typeface="Tw Cen MT" panose="020B0602020104020603" pitchFamily="34" charset="0"/>
              </a:rPr>
              <a:t>teks</a:t>
            </a:r>
            <a:r>
              <a:rPr lang="en-US" sz="1600" dirty="0">
                <a:latin typeface="Tw Cen MT" panose="020B0602020104020603" pitchFamily="34" charset="0"/>
              </a:rPr>
              <a:t> </a:t>
            </a:r>
            <a:r>
              <a:rPr lang="en-US" sz="1600" dirty="0" err="1">
                <a:latin typeface="Tw Cen MT" panose="020B0602020104020603" pitchFamily="34" charset="0"/>
              </a:rPr>
              <a:t>adalah</a:t>
            </a:r>
            <a:r>
              <a:rPr lang="en-US" sz="1600" dirty="0">
                <a:latin typeface="Tw Cen MT" panose="020B0602020104020603" pitchFamily="34" charset="0"/>
              </a:rPr>
              <a:t> 87 </a:t>
            </a:r>
            <a:r>
              <a:rPr lang="en-US" sz="1600" dirty="0" err="1">
                <a:latin typeface="Tw Cen MT" panose="020B0602020104020603" pitchFamily="34" charset="0"/>
              </a:rPr>
              <a:t>karakter</a:t>
            </a:r>
            <a:r>
              <a:rPr lang="en-US" sz="1600" dirty="0">
                <a:latin typeface="Tw Cen MT" panose="020B0602020104020603" pitchFamily="34" charset="0"/>
              </a:rPr>
              <a:t>.</a:t>
            </a:r>
            <a:endParaRPr lang="en-ID" sz="1600" dirty="0"/>
          </a:p>
        </p:txBody>
      </p:sp>
      <p:sp>
        <p:nvSpPr>
          <p:cNvPr id="34" name="Rectangle 33">
            <a:extLst>
              <a:ext uri="{FF2B5EF4-FFF2-40B4-BE49-F238E27FC236}">
                <a16:creationId xmlns:a16="http://schemas.microsoft.com/office/drawing/2014/main" id="{ECC78110-8DA1-43CE-9323-60FAFD2275AB}"/>
              </a:ext>
            </a:extLst>
          </p:cNvPr>
          <p:cNvSpPr/>
          <p:nvPr/>
        </p:nvSpPr>
        <p:spPr>
          <a:xfrm>
            <a:off x="6440031" y="3088255"/>
            <a:ext cx="3976744" cy="584775"/>
          </a:xfrm>
          <a:prstGeom prst="rect">
            <a:avLst/>
          </a:prstGeom>
        </p:spPr>
        <p:txBody>
          <a:bodyPr wrap="square">
            <a:spAutoFit/>
          </a:bodyPr>
          <a:lstStyle/>
          <a:p>
            <a:r>
              <a:rPr lang="en-US" sz="1600" dirty="0">
                <a:latin typeface="Tw Cen MT" panose="020B0602020104020603" pitchFamily="34" charset="0"/>
              </a:rPr>
              <a:t>Rata-rata </a:t>
            </a:r>
            <a:r>
              <a:rPr lang="en-US" sz="1600" dirty="0" err="1">
                <a:latin typeface="Tw Cen MT" panose="020B0602020104020603" pitchFamily="34" charset="0"/>
              </a:rPr>
              <a:t>panjang</a:t>
            </a:r>
            <a:r>
              <a:rPr lang="en-US" sz="1600" dirty="0">
                <a:latin typeface="Tw Cen MT" panose="020B0602020104020603" pitchFamily="34" charset="0"/>
              </a:rPr>
              <a:t> kata </a:t>
            </a:r>
            <a:r>
              <a:rPr lang="en-US" sz="1600" dirty="0" err="1">
                <a:latin typeface="Tw Cen MT" panose="020B0602020104020603" pitchFamily="34" charset="0"/>
              </a:rPr>
              <a:t>konten</a:t>
            </a:r>
            <a:r>
              <a:rPr lang="en-US" sz="1600" dirty="0">
                <a:latin typeface="Tw Cen MT" panose="020B0602020104020603" pitchFamily="34" charset="0"/>
              </a:rPr>
              <a:t> </a:t>
            </a:r>
            <a:r>
              <a:rPr lang="en-US" sz="1600" dirty="0" err="1">
                <a:latin typeface="Tw Cen MT" panose="020B0602020104020603" pitchFamily="34" charset="0"/>
              </a:rPr>
              <a:t>teks</a:t>
            </a:r>
            <a:r>
              <a:rPr lang="en-US" sz="1600" dirty="0">
                <a:latin typeface="Tw Cen MT" panose="020B0602020104020603" pitchFamily="34" charset="0"/>
              </a:rPr>
              <a:t> pada tweet hate speech </a:t>
            </a:r>
            <a:r>
              <a:rPr lang="en-US" sz="1600" dirty="0" err="1">
                <a:latin typeface="Tw Cen MT" panose="020B0602020104020603" pitchFamily="34" charset="0"/>
              </a:rPr>
              <a:t>adalah</a:t>
            </a:r>
            <a:r>
              <a:rPr lang="en-US" sz="1600" dirty="0">
                <a:latin typeface="Tw Cen MT" panose="020B0602020104020603" pitchFamily="34" charset="0"/>
              </a:rPr>
              <a:t> 16,311 kata.</a:t>
            </a:r>
            <a:endParaRPr lang="en-ID" sz="1600" dirty="0"/>
          </a:p>
        </p:txBody>
      </p:sp>
      <p:sp>
        <p:nvSpPr>
          <p:cNvPr id="35" name="Rectangle 34">
            <a:extLst>
              <a:ext uri="{FF2B5EF4-FFF2-40B4-BE49-F238E27FC236}">
                <a16:creationId xmlns:a16="http://schemas.microsoft.com/office/drawing/2014/main" id="{EE59D979-4579-450D-805B-392B41E22FE7}"/>
              </a:ext>
            </a:extLst>
          </p:cNvPr>
          <p:cNvSpPr/>
          <p:nvPr/>
        </p:nvSpPr>
        <p:spPr>
          <a:xfrm>
            <a:off x="6440031" y="4233708"/>
            <a:ext cx="4129721" cy="830997"/>
          </a:xfrm>
          <a:prstGeom prst="rect">
            <a:avLst/>
          </a:prstGeom>
        </p:spPr>
        <p:txBody>
          <a:bodyPr wrap="square">
            <a:spAutoFit/>
          </a:bodyPr>
          <a:lstStyle/>
          <a:p>
            <a:r>
              <a:rPr lang="en-US" sz="1600" dirty="0">
                <a:latin typeface="Tw Cen MT" panose="020B0602020104020603" pitchFamily="34" charset="0"/>
              </a:rPr>
              <a:t>Pada data tweet hate speech, </a:t>
            </a:r>
            <a:r>
              <a:rPr lang="en-US" sz="1600" dirty="0" err="1">
                <a:latin typeface="Tw Cen MT" panose="020B0602020104020603" pitchFamily="34" charset="0"/>
              </a:rPr>
              <a:t>panjang</a:t>
            </a:r>
            <a:r>
              <a:rPr lang="en-US" sz="1600" dirty="0">
                <a:latin typeface="Tw Cen MT" panose="020B0602020104020603" pitchFamily="34" charset="0"/>
              </a:rPr>
              <a:t> kata </a:t>
            </a:r>
            <a:r>
              <a:rPr lang="en-US" sz="1600" dirty="0" err="1">
                <a:latin typeface="Tw Cen MT" panose="020B0602020104020603" pitchFamily="34" charset="0"/>
              </a:rPr>
              <a:t>konten</a:t>
            </a:r>
            <a:r>
              <a:rPr lang="en-US" sz="1600" dirty="0">
                <a:latin typeface="Tw Cen MT" panose="020B0602020104020603" pitchFamily="34" charset="0"/>
              </a:rPr>
              <a:t> </a:t>
            </a:r>
            <a:r>
              <a:rPr lang="en-US" sz="1600" dirty="0" err="1">
                <a:latin typeface="Tw Cen MT" panose="020B0602020104020603" pitchFamily="34" charset="0"/>
              </a:rPr>
              <a:t>teks</a:t>
            </a:r>
            <a:r>
              <a:rPr lang="en-US" sz="1600" dirty="0">
                <a:latin typeface="Tw Cen MT" panose="020B0602020104020603" pitchFamily="34" charset="0"/>
              </a:rPr>
              <a:t> yang paling </a:t>
            </a:r>
            <a:r>
              <a:rPr lang="en-US" sz="1600" dirty="0" err="1">
                <a:latin typeface="Tw Cen MT" panose="020B0602020104020603" pitchFamily="34" charset="0"/>
              </a:rPr>
              <a:t>banyak</a:t>
            </a:r>
            <a:r>
              <a:rPr lang="en-US" sz="1600" dirty="0">
                <a:latin typeface="Tw Cen MT" panose="020B0602020104020603" pitchFamily="34" charset="0"/>
              </a:rPr>
              <a:t> </a:t>
            </a:r>
            <a:r>
              <a:rPr lang="en-US" sz="1600" dirty="0" err="1">
                <a:latin typeface="Tw Cen MT" panose="020B0602020104020603" pitchFamily="34" charset="0"/>
              </a:rPr>
              <a:t>muncul</a:t>
            </a:r>
            <a:r>
              <a:rPr lang="en-US" sz="1600" dirty="0">
                <a:latin typeface="Tw Cen MT" panose="020B0602020104020603" pitchFamily="34" charset="0"/>
              </a:rPr>
              <a:t> </a:t>
            </a:r>
            <a:r>
              <a:rPr lang="en-US" sz="1600" dirty="0" err="1">
                <a:latin typeface="Tw Cen MT" panose="020B0602020104020603" pitchFamily="34" charset="0"/>
              </a:rPr>
              <a:t>adalah</a:t>
            </a:r>
            <a:r>
              <a:rPr lang="en-US" sz="1600" dirty="0">
                <a:latin typeface="Tw Cen MT" panose="020B0602020104020603" pitchFamily="34" charset="0"/>
              </a:rPr>
              <a:t> 10 kata.</a:t>
            </a:r>
            <a:endParaRPr lang="en-ID" sz="1600" dirty="0"/>
          </a:p>
        </p:txBody>
      </p:sp>
      <p:sp>
        <p:nvSpPr>
          <p:cNvPr id="37" name="Rectangle 36">
            <a:extLst>
              <a:ext uri="{FF2B5EF4-FFF2-40B4-BE49-F238E27FC236}">
                <a16:creationId xmlns:a16="http://schemas.microsoft.com/office/drawing/2014/main" id="{9AF60DA1-732D-4290-A1D8-4DE121853E44}"/>
              </a:ext>
            </a:extLst>
          </p:cNvPr>
          <p:cNvSpPr/>
          <p:nvPr/>
        </p:nvSpPr>
        <p:spPr>
          <a:xfrm>
            <a:off x="6440031" y="5749607"/>
            <a:ext cx="4129721" cy="584775"/>
          </a:xfrm>
          <a:prstGeom prst="rect">
            <a:avLst/>
          </a:prstGeom>
        </p:spPr>
        <p:txBody>
          <a:bodyPr wrap="square">
            <a:spAutoFit/>
          </a:bodyPr>
          <a:lstStyle/>
          <a:p>
            <a:r>
              <a:rPr lang="en-US" sz="1600" dirty="0">
                <a:latin typeface="Tw Cen MT" panose="020B0602020104020603" pitchFamily="34" charset="0"/>
              </a:rPr>
              <a:t>Nilai </a:t>
            </a:r>
            <a:r>
              <a:rPr lang="en-US" sz="1600" dirty="0" err="1">
                <a:latin typeface="Tw Cen MT" panose="020B0602020104020603" pitchFamily="34" charset="0"/>
              </a:rPr>
              <a:t>tengah</a:t>
            </a:r>
            <a:r>
              <a:rPr lang="en-US" sz="1600" dirty="0">
                <a:latin typeface="Tw Cen MT" panose="020B0602020104020603" pitchFamily="34" charset="0"/>
              </a:rPr>
              <a:t> </a:t>
            </a:r>
            <a:r>
              <a:rPr lang="en-US" sz="1600" dirty="0" err="1">
                <a:latin typeface="Tw Cen MT" panose="020B0602020104020603" pitchFamily="34" charset="0"/>
              </a:rPr>
              <a:t>panjang</a:t>
            </a:r>
            <a:r>
              <a:rPr lang="en-US" sz="1600" dirty="0">
                <a:latin typeface="Tw Cen MT" panose="020B0602020104020603" pitchFamily="34" charset="0"/>
              </a:rPr>
              <a:t> kata </a:t>
            </a:r>
            <a:r>
              <a:rPr lang="en-US" sz="1600" dirty="0" err="1">
                <a:latin typeface="Tw Cen MT" panose="020B0602020104020603" pitchFamily="34" charset="0"/>
              </a:rPr>
              <a:t>konten</a:t>
            </a:r>
            <a:r>
              <a:rPr lang="en-US" sz="1600" dirty="0">
                <a:latin typeface="Tw Cen MT" panose="020B0602020104020603" pitchFamily="34" charset="0"/>
              </a:rPr>
              <a:t> </a:t>
            </a:r>
            <a:r>
              <a:rPr lang="en-US" sz="1600" dirty="0" err="1">
                <a:latin typeface="Tw Cen MT" panose="020B0602020104020603" pitchFamily="34" charset="0"/>
              </a:rPr>
              <a:t>teks</a:t>
            </a:r>
            <a:r>
              <a:rPr lang="en-US" sz="1600" dirty="0">
                <a:latin typeface="Tw Cen MT" panose="020B0602020104020603" pitchFamily="34" charset="0"/>
              </a:rPr>
              <a:t> </a:t>
            </a:r>
            <a:r>
              <a:rPr lang="en-US" sz="1600" dirty="0" err="1">
                <a:latin typeface="Tw Cen MT" panose="020B0602020104020603" pitchFamily="34" charset="0"/>
              </a:rPr>
              <a:t>adalah</a:t>
            </a:r>
            <a:r>
              <a:rPr lang="en-US" sz="1600" dirty="0">
                <a:latin typeface="Tw Cen MT" panose="020B0602020104020603" pitchFamily="34" charset="0"/>
              </a:rPr>
              <a:t> 14 kata.</a:t>
            </a:r>
            <a:endParaRPr lang="en-ID" sz="1600" dirty="0"/>
          </a:p>
        </p:txBody>
      </p:sp>
    </p:spTree>
    <p:extLst>
      <p:ext uri="{BB962C8B-B14F-4D97-AF65-F5344CB8AC3E}">
        <p14:creationId xmlns:p14="http://schemas.microsoft.com/office/powerpoint/2010/main" val="2446741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605833" y="752287"/>
            <a:ext cx="6958764" cy="584775"/>
          </a:xfrm>
          <a:prstGeom prst="rect">
            <a:avLst/>
          </a:prstGeom>
          <a:noFill/>
        </p:spPr>
        <p:txBody>
          <a:bodyPr wrap="none">
            <a:spAutoFit/>
          </a:bodyPr>
          <a:lstStyle/>
          <a:p>
            <a:r>
              <a:rPr lang="en-US" sz="3200" b="1" dirty="0">
                <a:solidFill>
                  <a:srgbClr val="7030A0"/>
                </a:solidFill>
                <a:latin typeface="Tw Cen MT" panose="020B0602020104020603" pitchFamily="34" charset="0"/>
                <a:ea typeface="+mj-ea"/>
                <a:cs typeface="+mj-cs"/>
              </a:rPr>
              <a:t>Exploratory Analysis with cleaned data</a:t>
            </a:r>
            <a:endParaRPr lang="en-ID" sz="1200" dirty="0">
              <a:solidFill>
                <a:srgbClr val="7030A0"/>
              </a:solidFill>
            </a:endParaRPr>
          </a:p>
        </p:txBody>
      </p:sp>
      <p:sp>
        <p:nvSpPr>
          <p:cNvPr id="10" name="Rectangle 9">
            <a:extLst>
              <a:ext uri="{FF2B5EF4-FFF2-40B4-BE49-F238E27FC236}">
                <a16:creationId xmlns:a16="http://schemas.microsoft.com/office/drawing/2014/main" id="{EA4ADFD5-A248-412E-B54E-4E50E444AF0E}"/>
              </a:ext>
            </a:extLst>
          </p:cNvPr>
          <p:cNvSpPr/>
          <p:nvPr/>
        </p:nvSpPr>
        <p:spPr>
          <a:xfrm>
            <a:off x="605833" y="1409695"/>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1. </a:t>
            </a:r>
            <a:r>
              <a:rPr lang="en-US" sz="2400" b="1" dirty="0" err="1">
                <a:solidFill>
                  <a:srgbClr val="212529"/>
                </a:solidFill>
                <a:latin typeface="Tw Cen MT" panose="020B0602020104020603" pitchFamily="34" charset="0"/>
              </a:rPr>
              <a:t>Analisis</a:t>
            </a:r>
            <a:r>
              <a:rPr lang="en-US" sz="2400" b="1" dirty="0">
                <a:solidFill>
                  <a:srgbClr val="212529"/>
                </a:solidFill>
                <a:latin typeface="Tw Cen MT" panose="020B0602020104020603" pitchFamily="34" charset="0"/>
              </a:rPr>
              <a:t> </a:t>
            </a:r>
            <a:r>
              <a:rPr lang="en-US" sz="2400" b="1" dirty="0" err="1">
                <a:solidFill>
                  <a:srgbClr val="212529"/>
                </a:solidFill>
                <a:latin typeface="Tw Cen MT" panose="020B0602020104020603" pitchFamily="34" charset="0"/>
              </a:rPr>
              <a:t>Deskriptif</a:t>
            </a:r>
            <a:r>
              <a:rPr lang="en-US" sz="2400" b="1" dirty="0">
                <a:solidFill>
                  <a:srgbClr val="212529"/>
                </a:solidFill>
                <a:latin typeface="Tw Cen MT" panose="020B0602020104020603" pitchFamily="34" charset="0"/>
              </a:rPr>
              <a:t> (Univariate)</a:t>
            </a:r>
          </a:p>
        </p:txBody>
      </p:sp>
      <p:sp>
        <p:nvSpPr>
          <p:cNvPr id="11" name="Rectangle 10">
            <a:extLst>
              <a:ext uri="{FF2B5EF4-FFF2-40B4-BE49-F238E27FC236}">
                <a16:creationId xmlns:a16="http://schemas.microsoft.com/office/drawing/2014/main" id="{216E5481-F34C-4117-ACEA-3368030DAC55}"/>
              </a:ext>
            </a:extLst>
          </p:cNvPr>
          <p:cNvSpPr/>
          <p:nvPr/>
        </p:nvSpPr>
        <p:spPr>
          <a:xfrm>
            <a:off x="981516" y="1896816"/>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B. Spread the Data</a:t>
            </a:r>
          </a:p>
        </p:txBody>
      </p:sp>
      <p:pic>
        <p:nvPicPr>
          <p:cNvPr id="5" name="Picture 4">
            <a:extLst>
              <a:ext uri="{FF2B5EF4-FFF2-40B4-BE49-F238E27FC236}">
                <a16:creationId xmlns:a16="http://schemas.microsoft.com/office/drawing/2014/main" id="{91248327-0055-4AED-9D4B-EA259C61F4A5}"/>
              </a:ext>
            </a:extLst>
          </p:cNvPr>
          <p:cNvPicPr>
            <a:picLocks noChangeAspect="1"/>
          </p:cNvPicPr>
          <p:nvPr/>
        </p:nvPicPr>
        <p:blipFill>
          <a:blip r:embed="rId4"/>
          <a:stretch>
            <a:fillRect/>
          </a:stretch>
        </p:blipFill>
        <p:spPr>
          <a:xfrm>
            <a:off x="1221979" y="3104738"/>
            <a:ext cx="4403716" cy="3072360"/>
          </a:xfrm>
          <a:prstGeom prst="rect">
            <a:avLst/>
          </a:prstGeom>
        </p:spPr>
      </p:pic>
      <p:pic>
        <p:nvPicPr>
          <p:cNvPr id="12" name="Picture 11">
            <a:extLst>
              <a:ext uri="{FF2B5EF4-FFF2-40B4-BE49-F238E27FC236}">
                <a16:creationId xmlns:a16="http://schemas.microsoft.com/office/drawing/2014/main" id="{85735381-15CC-49D0-B41B-52C5BFE655EB}"/>
              </a:ext>
            </a:extLst>
          </p:cNvPr>
          <p:cNvPicPr>
            <a:picLocks noChangeAspect="1"/>
          </p:cNvPicPr>
          <p:nvPr/>
        </p:nvPicPr>
        <p:blipFill>
          <a:blip r:embed="rId5"/>
          <a:stretch>
            <a:fillRect/>
          </a:stretch>
        </p:blipFill>
        <p:spPr>
          <a:xfrm>
            <a:off x="6709555" y="3104754"/>
            <a:ext cx="5123254" cy="3072344"/>
          </a:xfrm>
          <a:prstGeom prst="rect">
            <a:avLst/>
          </a:prstGeom>
        </p:spPr>
      </p:pic>
      <p:sp>
        <p:nvSpPr>
          <p:cNvPr id="13" name="Rectangle 12">
            <a:extLst>
              <a:ext uri="{FF2B5EF4-FFF2-40B4-BE49-F238E27FC236}">
                <a16:creationId xmlns:a16="http://schemas.microsoft.com/office/drawing/2014/main" id="{41BD3B58-BAF1-4EB7-99D8-C295541A5BAA}"/>
              </a:ext>
            </a:extLst>
          </p:cNvPr>
          <p:cNvSpPr/>
          <p:nvPr/>
        </p:nvSpPr>
        <p:spPr>
          <a:xfrm>
            <a:off x="2334545" y="2617617"/>
            <a:ext cx="2178583" cy="421334"/>
          </a:xfrm>
          <a:prstGeom prst="rect">
            <a:avLst/>
          </a:prstGeom>
          <a:solidFill>
            <a:schemeClr val="accent4">
              <a:lumMod val="20000"/>
              <a:lumOff val="80000"/>
            </a:schemeClr>
          </a:solidFill>
        </p:spPr>
        <p:txBody>
          <a:bodyPr wrap="square">
            <a:spAutoFit/>
          </a:bodyPr>
          <a:lstStyle/>
          <a:p>
            <a:pPr algn="ctr">
              <a:lnSpc>
                <a:spcPct val="114000"/>
              </a:lnSpc>
            </a:pPr>
            <a:r>
              <a:rPr lang="en-US" sz="2000" b="1" dirty="0">
                <a:solidFill>
                  <a:srgbClr val="212529"/>
                </a:solidFill>
                <a:latin typeface="Tw Cen MT" panose="020B0602020104020603" pitchFamily="34" charset="0"/>
              </a:rPr>
              <a:t>Total Character</a:t>
            </a:r>
          </a:p>
        </p:txBody>
      </p:sp>
      <p:sp>
        <p:nvSpPr>
          <p:cNvPr id="14" name="Rectangle 13">
            <a:extLst>
              <a:ext uri="{FF2B5EF4-FFF2-40B4-BE49-F238E27FC236}">
                <a16:creationId xmlns:a16="http://schemas.microsoft.com/office/drawing/2014/main" id="{E1C63791-85A2-4138-BC65-BF009C145131}"/>
              </a:ext>
            </a:extLst>
          </p:cNvPr>
          <p:cNvSpPr/>
          <p:nvPr/>
        </p:nvSpPr>
        <p:spPr>
          <a:xfrm>
            <a:off x="8261615" y="2617617"/>
            <a:ext cx="2019133" cy="421334"/>
          </a:xfrm>
          <a:prstGeom prst="rect">
            <a:avLst/>
          </a:prstGeom>
          <a:solidFill>
            <a:schemeClr val="accent4">
              <a:lumMod val="20000"/>
              <a:lumOff val="80000"/>
            </a:schemeClr>
          </a:solidFill>
        </p:spPr>
        <p:txBody>
          <a:bodyPr wrap="square">
            <a:spAutoFit/>
          </a:bodyPr>
          <a:lstStyle/>
          <a:p>
            <a:pPr algn="ctr">
              <a:lnSpc>
                <a:spcPct val="114000"/>
              </a:lnSpc>
            </a:pPr>
            <a:r>
              <a:rPr lang="en-US" sz="2000" b="1" dirty="0">
                <a:solidFill>
                  <a:srgbClr val="212529"/>
                </a:solidFill>
                <a:latin typeface="Tw Cen MT" panose="020B0602020104020603" pitchFamily="34" charset="0"/>
              </a:rPr>
              <a:t>Total Word</a:t>
            </a:r>
          </a:p>
        </p:txBody>
      </p:sp>
    </p:spTree>
    <p:extLst>
      <p:ext uri="{BB962C8B-B14F-4D97-AF65-F5344CB8AC3E}">
        <p14:creationId xmlns:p14="http://schemas.microsoft.com/office/powerpoint/2010/main" val="4043283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605833" y="752287"/>
            <a:ext cx="6958764" cy="584775"/>
          </a:xfrm>
          <a:prstGeom prst="rect">
            <a:avLst/>
          </a:prstGeom>
          <a:noFill/>
        </p:spPr>
        <p:txBody>
          <a:bodyPr wrap="none">
            <a:spAutoFit/>
          </a:bodyPr>
          <a:lstStyle/>
          <a:p>
            <a:r>
              <a:rPr lang="en-US" sz="3200" b="1" dirty="0">
                <a:solidFill>
                  <a:srgbClr val="7030A0"/>
                </a:solidFill>
                <a:latin typeface="Tw Cen MT" panose="020B0602020104020603" pitchFamily="34" charset="0"/>
                <a:ea typeface="+mj-ea"/>
                <a:cs typeface="+mj-cs"/>
              </a:rPr>
              <a:t>Exploratory Analysis with cleaned data</a:t>
            </a:r>
            <a:endParaRPr lang="en-ID" sz="1200" dirty="0">
              <a:solidFill>
                <a:srgbClr val="7030A0"/>
              </a:solidFill>
            </a:endParaRPr>
          </a:p>
        </p:txBody>
      </p:sp>
      <p:sp>
        <p:nvSpPr>
          <p:cNvPr id="10" name="Rectangle 9">
            <a:extLst>
              <a:ext uri="{FF2B5EF4-FFF2-40B4-BE49-F238E27FC236}">
                <a16:creationId xmlns:a16="http://schemas.microsoft.com/office/drawing/2014/main" id="{EA4ADFD5-A248-412E-B54E-4E50E444AF0E}"/>
              </a:ext>
            </a:extLst>
          </p:cNvPr>
          <p:cNvSpPr/>
          <p:nvPr/>
        </p:nvSpPr>
        <p:spPr>
          <a:xfrm>
            <a:off x="605833" y="1409695"/>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1. </a:t>
            </a:r>
            <a:r>
              <a:rPr lang="en-US" sz="2400" b="1" dirty="0" err="1">
                <a:solidFill>
                  <a:srgbClr val="212529"/>
                </a:solidFill>
                <a:latin typeface="Tw Cen MT" panose="020B0602020104020603" pitchFamily="34" charset="0"/>
              </a:rPr>
              <a:t>Analisis</a:t>
            </a:r>
            <a:r>
              <a:rPr lang="en-US" sz="2400" b="1" dirty="0">
                <a:solidFill>
                  <a:srgbClr val="212529"/>
                </a:solidFill>
                <a:latin typeface="Tw Cen MT" panose="020B0602020104020603" pitchFamily="34" charset="0"/>
              </a:rPr>
              <a:t> </a:t>
            </a:r>
            <a:r>
              <a:rPr lang="en-US" sz="2400" b="1" dirty="0" err="1">
                <a:solidFill>
                  <a:srgbClr val="212529"/>
                </a:solidFill>
                <a:latin typeface="Tw Cen MT" panose="020B0602020104020603" pitchFamily="34" charset="0"/>
              </a:rPr>
              <a:t>Deskriptif</a:t>
            </a:r>
            <a:r>
              <a:rPr lang="en-US" sz="2400" b="1" dirty="0">
                <a:solidFill>
                  <a:srgbClr val="212529"/>
                </a:solidFill>
                <a:latin typeface="Tw Cen MT" panose="020B0602020104020603" pitchFamily="34" charset="0"/>
              </a:rPr>
              <a:t> (Univariate)</a:t>
            </a:r>
          </a:p>
        </p:txBody>
      </p:sp>
      <p:sp>
        <p:nvSpPr>
          <p:cNvPr id="11" name="Rectangle 10">
            <a:extLst>
              <a:ext uri="{FF2B5EF4-FFF2-40B4-BE49-F238E27FC236}">
                <a16:creationId xmlns:a16="http://schemas.microsoft.com/office/drawing/2014/main" id="{216E5481-F34C-4117-ACEA-3368030DAC55}"/>
              </a:ext>
            </a:extLst>
          </p:cNvPr>
          <p:cNvSpPr/>
          <p:nvPr/>
        </p:nvSpPr>
        <p:spPr>
          <a:xfrm>
            <a:off x="981516" y="1896816"/>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C. Distribution the Data</a:t>
            </a:r>
          </a:p>
        </p:txBody>
      </p:sp>
      <p:sp>
        <p:nvSpPr>
          <p:cNvPr id="21" name="Rectangle 20">
            <a:extLst>
              <a:ext uri="{FF2B5EF4-FFF2-40B4-BE49-F238E27FC236}">
                <a16:creationId xmlns:a16="http://schemas.microsoft.com/office/drawing/2014/main" id="{ED52E9A3-B990-4720-AC66-D3490BF8624F}"/>
              </a:ext>
            </a:extLst>
          </p:cNvPr>
          <p:cNvSpPr/>
          <p:nvPr/>
        </p:nvSpPr>
        <p:spPr>
          <a:xfrm>
            <a:off x="215973" y="2418669"/>
            <a:ext cx="2178583" cy="421334"/>
          </a:xfrm>
          <a:prstGeom prst="rect">
            <a:avLst/>
          </a:prstGeom>
          <a:solidFill>
            <a:schemeClr val="accent4">
              <a:lumMod val="20000"/>
              <a:lumOff val="80000"/>
            </a:schemeClr>
          </a:solidFill>
        </p:spPr>
        <p:txBody>
          <a:bodyPr wrap="square">
            <a:spAutoFit/>
          </a:bodyPr>
          <a:lstStyle/>
          <a:p>
            <a:pPr>
              <a:lnSpc>
                <a:spcPct val="114000"/>
              </a:lnSpc>
            </a:pPr>
            <a:r>
              <a:rPr lang="en-US" sz="2000" b="1" dirty="0">
                <a:solidFill>
                  <a:srgbClr val="212529"/>
                </a:solidFill>
                <a:latin typeface="Tw Cen MT" panose="020B0602020104020603" pitchFamily="34" charset="0"/>
              </a:rPr>
              <a:t>Total Character</a:t>
            </a:r>
          </a:p>
        </p:txBody>
      </p:sp>
      <p:pic>
        <p:nvPicPr>
          <p:cNvPr id="8194" name="Picture 2">
            <a:extLst>
              <a:ext uri="{FF2B5EF4-FFF2-40B4-BE49-F238E27FC236}">
                <a16:creationId xmlns:a16="http://schemas.microsoft.com/office/drawing/2014/main" id="{8372D559-1AE2-4A32-AA8E-FB321B9473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7060" y="2943691"/>
            <a:ext cx="3629025" cy="2362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416848-0A0D-4591-B836-8824A650400D}"/>
              </a:ext>
            </a:extLst>
          </p:cNvPr>
          <p:cNvSpPr/>
          <p:nvPr/>
        </p:nvSpPr>
        <p:spPr>
          <a:xfrm>
            <a:off x="917871" y="6105713"/>
            <a:ext cx="4938365" cy="461665"/>
          </a:xfrm>
          <a:prstGeom prst="rect">
            <a:avLst/>
          </a:prstGeom>
          <a:solidFill>
            <a:schemeClr val="tx1"/>
          </a:solidFill>
        </p:spPr>
        <p:txBody>
          <a:bodyPr wrap="square">
            <a:spAutoFit/>
          </a:bodyPr>
          <a:lstStyle/>
          <a:p>
            <a:r>
              <a:rPr lang="en-US" sz="1200" dirty="0">
                <a:solidFill>
                  <a:schemeClr val="bg1"/>
                </a:solidFill>
                <a:latin typeface="Courier New" panose="02070309020205020404" pitchFamily="49" charset="0"/>
              </a:rPr>
              <a:t>skewness total character: 0.7530883544529985</a:t>
            </a:r>
          </a:p>
          <a:p>
            <a:r>
              <a:rPr lang="en-US" sz="1200" dirty="0">
                <a:solidFill>
                  <a:schemeClr val="bg1"/>
                </a:solidFill>
                <a:latin typeface="Courier New" panose="02070309020205020404" pitchFamily="49" charset="0"/>
              </a:rPr>
              <a:t>kurtosis total character: -0.37916153049731927</a:t>
            </a:r>
            <a:endParaRPr lang="en-ID" sz="1200" dirty="0">
              <a:solidFill>
                <a:schemeClr val="bg1"/>
              </a:solidFill>
            </a:endParaRPr>
          </a:p>
        </p:txBody>
      </p:sp>
      <p:sp>
        <p:nvSpPr>
          <p:cNvPr id="24" name="Rectangle 23">
            <a:extLst>
              <a:ext uri="{FF2B5EF4-FFF2-40B4-BE49-F238E27FC236}">
                <a16:creationId xmlns:a16="http://schemas.microsoft.com/office/drawing/2014/main" id="{1DB8BBD1-7614-4945-B347-1E1D5B7AD15C}"/>
              </a:ext>
            </a:extLst>
          </p:cNvPr>
          <p:cNvSpPr/>
          <p:nvPr/>
        </p:nvSpPr>
        <p:spPr>
          <a:xfrm>
            <a:off x="6940137" y="2383937"/>
            <a:ext cx="5250403" cy="487121"/>
          </a:xfrm>
          <a:prstGeom prst="rect">
            <a:avLst/>
          </a:prstGeom>
          <a:noFill/>
        </p:spPr>
        <p:txBody>
          <a:bodyPr wrap="square">
            <a:spAutoFit/>
          </a:bodyPr>
          <a:lstStyle/>
          <a:p>
            <a:pPr>
              <a:lnSpc>
                <a:spcPct val="114000"/>
              </a:lnSpc>
            </a:pPr>
            <a:r>
              <a:rPr lang="en-US" sz="2400" dirty="0">
                <a:solidFill>
                  <a:srgbClr val="212529"/>
                </a:solidFill>
                <a:latin typeface="Tw Cen MT" panose="020B0602020104020603" pitchFamily="34" charset="0"/>
              </a:rPr>
              <a:t>To make sure, is it normally distributed?</a:t>
            </a:r>
          </a:p>
        </p:txBody>
      </p:sp>
      <p:pic>
        <p:nvPicPr>
          <p:cNvPr id="5" name="Picture 4">
            <a:extLst>
              <a:ext uri="{FF2B5EF4-FFF2-40B4-BE49-F238E27FC236}">
                <a16:creationId xmlns:a16="http://schemas.microsoft.com/office/drawing/2014/main" id="{1A9EAC5F-97B6-464F-BE85-A440DCEB755A}"/>
              </a:ext>
            </a:extLst>
          </p:cNvPr>
          <p:cNvPicPr>
            <a:picLocks noChangeAspect="1"/>
          </p:cNvPicPr>
          <p:nvPr/>
        </p:nvPicPr>
        <p:blipFill>
          <a:blip r:embed="rId5"/>
          <a:stretch>
            <a:fillRect/>
          </a:stretch>
        </p:blipFill>
        <p:spPr>
          <a:xfrm>
            <a:off x="7020883" y="2871058"/>
            <a:ext cx="4571796" cy="871602"/>
          </a:xfrm>
          <a:prstGeom prst="rect">
            <a:avLst/>
          </a:prstGeom>
        </p:spPr>
      </p:pic>
      <p:sp>
        <p:nvSpPr>
          <p:cNvPr id="13" name="Rectangle 12">
            <a:extLst>
              <a:ext uri="{FF2B5EF4-FFF2-40B4-BE49-F238E27FC236}">
                <a16:creationId xmlns:a16="http://schemas.microsoft.com/office/drawing/2014/main" id="{A7BE318F-7C1C-4755-8881-0D0110EB2FBC}"/>
              </a:ext>
            </a:extLst>
          </p:cNvPr>
          <p:cNvSpPr/>
          <p:nvPr/>
        </p:nvSpPr>
        <p:spPr>
          <a:xfrm>
            <a:off x="1227060" y="5294438"/>
            <a:ext cx="4451796" cy="388440"/>
          </a:xfrm>
          <a:prstGeom prst="rect">
            <a:avLst/>
          </a:prstGeom>
        </p:spPr>
        <p:txBody>
          <a:bodyPr wrap="none">
            <a:spAutoFit/>
          </a:bodyPr>
          <a:lstStyle/>
          <a:p>
            <a:pPr>
              <a:lnSpc>
                <a:spcPct val="114000"/>
              </a:lnSpc>
            </a:pPr>
            <a:r>
              <a:rPr lang="en-US" b="1" dirty="0">
                <a:solidFill>
                  <a:schemeClr val="accent4">
                    <a:lumMod val="50000"/>
                  </a:schemeClr>
                </a:solidFill>
                <a:latin typeface="Tw Cen MT" panose="020B0602020104020603" pitchFamily="34" charset="0"/>
              </a:rPr>
              <a:t>right skewed / positive skewness (skew &gt; 0)</a:t>
            </a:r>
          </a:p>
        </p:txBody>
      </p:sp>
      <p:sp>
        <p:nvSpPr>
          <p:cNvPr id="14" name="Rectangle 13">
            <a:extLst>
              <a:ext uri="{FF2B5EF4-FFF2-40B4-BE49-F238E27FC236}">
                <a16:creationId xmlns:a16="http://schemas.microsoft.com/office/drawing/2014/main" id="{BDD781AA-A16A-4921-B4D6-D78201C33001}"/>
              </a:ext>
            </a:extLst>
          </p:cNvPr>
          <p:cNvSpPr/>
          <p:nvPr/>
        </p:nvSpPr>
        <p:spPr>
          <a:xfrm>
            <a:off x="1870022" y="5671425"/>
            <a:ext cx="2528256" cy="388440"/>
          </a:xfrm>
          <a:prstGeom prst="rect">
            <a:avLst/>
          </a:prstGeom>
          <a:solidFill>
            <a:srgbClr val="57687C"/>
          </a:solidFill>
        </p:spPr>
        <p:txBody>
          <a:bodyPr wrap="none">
            <a:spAutoFit/>
          </a:bodyPr>
          <a:lstStyle/>
          <a:p>
            <a:pPr>
              <a:lnSpc>
                <a:spcPct val="114000"/>
              </a:lnSpc>
            </a:pPr>
            <a:r>
              <a:rPr lang="en-US" b="1" dirty="0">
                <a:solidFill>
                  <a:schemeClr val="bg1"/>
                </a:solidFill>
                <a:latin typeface="Tw Cen MT" panose="020B0602020104020603" pitchFamily="34" charset="0"/>
              </a:rPr>
              <a:t>Mode &lt; Median &lt; Mean</a:t>
            </a:r>
          </a:p>
        </p:txBody>
      </p:sp>
      <p:sp>
        <p:nvSpPr>
          <p:cNvPr id="15" name="Rectangle 14">
            <a:extLst>
              <a:ext uri="{FF2B5EF4-FFF2-40B4-BE49-F238E27FC236}">
                <a16:creationId xmlns:a16="http://schemas.microsoft.com/office/drawing/2014/main" id="{D8382583-FDBB-47CB-A3B3-8D967C47F810}"/>
              </a:ext>
            </a:extLst>
          </p:cNvPr>
          <p:cNvSpPr/>
          <p:nvPr/>
        </p:nvSpPr>
        <p:spPr>
          <a:xfrm>
            <a:off x="5917315" y="5317362"/>
            <a:ext cx="5909044" cy="1346138"/>
          </a:xfrm>
          <a:prstGeom prst="rect">
            <a:avLst/>
          </a:prstGeom>
        </p:spPr>
        <p:txBody>
          <a:bodyPr wrap="square">
            <a:spAutoFit/>
          </a:bodyPr>
          <a:lstStyle/>
          <a:p>
            <a:pPr marL="158750" lvl="0" algn="just">
              <a:lnSpc>
                <a:spcPct val="115000"/>
              </a:lnSpc>
              <a:buClr>
                <a:srgbClr val="292929"/>
              </a:buClr>
              <a:buSzPts val="1100"/>
            </a:pPr>
            <a:r>
              <a:rPr lang="en-ID" b="1" dirty="0">
                <a:solidFill>
                  <a:srgbClr val="292929"/>
                </a:solidFill>
                <a:latin typeface="Tw Cen MT" panose="020B0602020104020603" pitchFamily="34" charset="0"/>
                <a:ea typeface="Montserrat"/>
                <a:cs typeface="Montserrat"/>
                <a:sym typeface="Montserrat"/>
              </a:rPr>
              <a:t>Nilai kurtosis &lt; 3</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artinya</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bersifat</a:t>
            </a:r>
            <a:r>
              <a:rPr lang="en-ID" dirty="0">
                <a:solidFill>
                  <a:srgbClr val="292929"/>
                </a:solidFill>
                <a:latin typeface="Tw Cen MT" panose="020B0602020104020603" pitchFamily="34" charset="0"/>
                <a:ea typeface="Montserrat"/>
                <a:cs typeface="Montserrat"/>
                <a:sym typeface="Montserrat"/>
              </a:rPr>
              <a:t> </a:t>
            </a:r>
            <a:r>
              <a:rPr lang="en-ID" b="1" dirty="0" err="1">
                <a:solidFill>
                  <a:srgbClr val="292929"/>
                </a:solidFill>
                <a:latin typeface="Tw Cen MT" panose="020B0602020104020603" pitchFamily="34" charset="0"/>
                <a:ea typeface="Montserrat"/>
                <a:cs typeface="Montserrat"/>
                <a:sym typeface="Montserrat"/>
              </a:rPr>
              <a:t>playkurtik</a:t>
            </a:r>
            <a:r>
              <a:rPr lang="en-ID" dirty="0">
                <a:solidFill>
                  <a:srgbClr val="292929"/>
                </a:solidFill>
                <a:latin typeface="Tw Cen MT" panose="020B0602020104020603" pitchFamily="34" charset="0"/>
                <a:ea typeface="Montserrat"/>
                <a:cs typeface="Montserrat"/>
                <a:sym typeface="Montserrat"/>
              </a:rPr>
              <a:t> yang </a:t>
            </a:r>
            <a:r>
              <a:rPr lang="en-ID" dirty="0" err="1">
                <a:solidFill>
                  <a:srgbClr val="292929"/>
                </a:solidFill>
                <a:latin typeface="Tw Cen MT" panose="020B0602020104020603" pitchFamily="34" charset="0"/>
                <a:ea typeface="Montserrat"/>
                <a:cs typeface="Montserrat"/>
                <a:sym typeface="Montserrat"/>
              </a:rPr>
              <a:t>cenderung</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menghasilkan</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lebih</a:t>
            </a:r>
            <a:r>
              <a:rPr lang="en-ID" dirty="0">
                <a:solidFill>
                  <a:srgbClr val="292929"/>
                </a:solidFill>
                <a:latin typeface="Tw Cen MT" panose="020B0602020104020603" pitchFamily="34" charset="0"/>
                <a:ea typeface="Montserrat"/>
                <a:cs typeface="Montserrat"/>
                <a:sym typeface="Montserrat"/>
              </a:rPr>
              <a:t> </a:t>
            </a:r>
            <a:r>
              <a:rPr lang="en-ID" b="1" dirty="0" err="1">
                <a:solidFill>
                  <a:srgbClr val="292929"/>
                </a:solidFill>
                <a:latin typeface="Tw Cen MT" panose="020B0602020104020603" pitchFamily="34" charset="0"/>
                <a:ea typeface="Montserrat"/>
                <a:cs typeface="Montserrat"/>
                <a:sym typeface="Montserrat"/>
              </a:rPr>
              <a:t>sedikit</a:t>
            </a:r>
            <a:r>
              <a:rPr lang="en-ID" b="1" dirty="0">
                <a:solidFill>
                  <a:srgbClr val="292929"/>
                </a:solidFill>
                <a:latin typeface="Tw Cen MT" panose="020B0602020104020603" pitchFamily="34" charset="0"/>
                <a:ea typeface="Montserrat"/>
                <a:cs typeface="Montserrat"/>
                <a:sym typeface="Montserrat"/>
              </a:rPr>
              <a:t> </a:t>
            </a:r>
            <a:r>
              <a:rPr lang="en-ID" b="1" dirty="0" err="1">
                <a:solidFill>
                  <a:srgbClr val="292929"/>
                </a:solidFill>
                <a:latin typeface="Tw Cen MT" panose="020B0602020104020603" pitchFamily="34" charset="0"/>
                <a:ea typeface="Montserrat"/>
                <a:cs typeface="Montserrat"/>
                <a:sym typeface="Montserrat"/>
              </a:rPr>
              <a:t>nilai</a:t>
            </a:r>
            <a:r>
              <a:rPr lang="en-ID" b="1" dirty="0">
                <a:solidFill>
                  <a:srgbClr val="292929"/>
                </a:solidFill>
                <a:latin typeface="Tw Cen MT" panose="020B0602020104020603" pitchFamily="34" charset="0"/>
                <a:ea typeface="Montserrat"/>
                <a:cs typeface="Montserrat"/>
                <a:sym typeface="Montserrat"/>
              </a:rPr>
              <a:t> outlier (</a:t>
            </a:r>
            <a:r>
              <a:rPr lang="en-ID" dirty="0" err="1">
                <a:solidFill>
                  <a:srgbClr val="292929"/>
                </a:solidFill>
                <a:latin typeface="Tw Cen MT" panose="020B0602020104020603" pitchFamily="34" charset="0"/>
                <a:ea typeface="Montserrat"/>
                <a:cs typeface="Montserrat"/>
                <a:sym typeface="Montserrat"/>
              </a:rPr>
              <a:t>terlihat</a:t>
            </a:r>
            <a:r>
              <a:rPr lang="en-ID" dirty="0">
                <a:solidFill>
                  <a:srgbClr val="292929"/>
                </a:solidFill>
                <a:latin typeface="Tw Cen MT" panose="020B0602020104020603" pitchFamily="34" charset="0"/>
                <a:ea typeface="Montserrat"/>
                <a:cs typeface="Montserrat"/>
                <a:sym typeface="Montserrat"/>
              </a:rPr>
              <a:t> juga </a:t>
            </a:r>
            <a:r>
              <a:rPr lang="en-ID" dirty="0" err="1">
                <a:solidFill>
                  <a:srgbClr val="292929"/>
                </a:solidFill>
                <a:latin typeface="Tw Cen MT" panose="020B0602020104020603" pitchFamily="34" charset="0"/>
                <a:ea typeface="Montserrat"/>
                <a:cs typeface="Montserrat"/>
                <a:sym typeface="Montserrat"/>
              </a:rPr>
              <a:t>secara</a:t>
            </a:r>
            <a:r>
              <a:rPr lang="en-ID" dirty="0">
                <a:solidFill>
                  <a:srgbClr val="292929"/>
                </a:solidFill>
                <a:latin typeface="Tw Cen MT" panose="020B0602020104020603" pitchFamily="34" charset="0"/>
                <a:ea typeface="Montserrat"/>
                <a:cs typeface="Montserrat"/>
                <a:sym typeface="Montserrat"/>
              </a:rPr>
              <a:t> visual </a:t>
            </a:r>
            <a:r>
              <a:rPr lang="en-ID" dirty="0" err="1">
                <a:solidFill>
                  <a:srgbClr val="292929"/>
                </a:solidFill>
                <a:latin typeface="Tw Cen MT" panose="020B0602020104020603" pitchFamily="34" charset="0"/>
                <a:ea typeface="Montserrat"/>
                <a:cs typeface="Montserrat"/>
                <a:sym typeface="Montserrat"/>
              </a:rPr>
              <a:t>hanya</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sedikit</a:t>
            </a:r>
            <a:r>
              <a:rPr lang="en-ID" dirty="0">
                <a:solidFill>
                  <a:srgbClr val="292929"/>
                </a:solidFill>
                <a:latin typeface="Tw Cen MT" panose="020B0602020104020603" pitchFamily="34" charset="0"/>
                <a:ea typeface="Montserrat"/>
                <a:cs typeface="Montserrat"/>
                <a:sym typeface="Montserrat"/>
              </a:rPr>
              <a:t> tweet yang </a:t>
            </a:r>
            <a:r>
              <a:rPr lang="en-ID" dirty="0" err="1">
                <a:solidFill>
                  <a:srgbClr val="292929"/>
                </a:solidFill>
                <a:latin typeface="Tw Cen MT" panose="020B0602020104020603" pitchFamily="34" charset="0"/>
                <a:ea typeface="Montserrat"/>
                <a:cs typeface="Montserrat"/>
                <a:sym typeface="Montserrat"/>
              </a:rPr>
              <a:t>memiliki</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panjang</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karakter</a:t>
            </a:r>
            <a:r>
              <a:rPr lang="en-ID" dirty="0">
                <a:solidFill>
                  <a:srgbClr val="292929"/>
                </a:solidFill>
                <a:latin typeface="Tw Cen MT" panose="020B0602020104020603" pitchFamily="34" charset="0"/>
                <a:ea typeface="Montserrat"/>
                <a:cs typeface="Montserrat"/>
                <a:sym typeface="Montserrat"/>
              </a:rPr>
              <a:t> &gt;250)</a:t>
            </a:r>
          </a:p>
        </p:txBody>
      </p:sp>
      <p:sp>
        <p:nvSpPr>
          <p:cNvPr id="16" name="Rectangle 15">
            <a:extLst>
              <a:ext uri="{FF2B5EF4-FFF2-40B4-BE49-F238E27FC236}">
                <a16:creationId xmlns:a16="http://schemas.microsoft.com/office/drawing/2014/main" id="{91FE6269-14F3-437F-8E75-198BBD922AD3}"/>
              </a:ext>
            </a:extLst>
          </p:cNvPr>
          <p:cNvSpPr/>
          <p:nvPr/>
        </p:nvSpPr>
        <p:spPr>
          <a:xfrm>
            <a:off x="7020883" y="3917933"/>
            <a:ext cx="4926743" cy="916982"/>
          </a:xfrm>
          <a:prstGeom prst="rect">
            <a:avLst/>
          </a:prstGeom>
          <a:noFill/>
        </p:spPr>
        <p:txBody>
          <a:bodyPr wrap="square">
            <a:spAutoFit/>
          </a:bodyPr>
          <a:lstStyle/>
          <a:p>
            <a:pPr>
              <a:lnSpc>
                <a:spcPct val="114000"/>
              </a:lnSpc>
            </a:pPr>
            <a:r>
              <a:rPr lang="en-US" sz="1600" dirty="0" err="1">
                <a:solidFill>
                  <a:srgbClr val="212529"/>
                </a:solidFill>
                <a:latin typeface="Tw Cen MT" panose="020B0602020104020603" pitchFamily="34" charset="0"/>
              </a:rPr>
              <a:t>Dengan</a:t>
            </a:r>
            <a:r>
              <a:rPr lang="en-US" sz="1600" dirty="0">
                <a:solidFill>
                  <a:srgbClr val="212529"/>
                </a:solidFill>
                <a:latin typeface="Tw Cen MT" panose="020B0602020104020603" pitchFamily="34" charset="0"/>
              </a:rPr>
              <a:t> </a:t>
            </a:r>
            <a:r>
              <a:rPr lang="en-ID" sz="1600" dirty="0">
                <a:latin typeface="Tw Cen MT" panose="020B0602020104020603" pitchFamily="34" charset="0"/>
              </a:rPr>
              <a:t>Uji Kolmogorov Smirnov juga </a:t>
            </a:r>
            <a:r>
              <a:rPr lang="en-ID" sz="1600" dirty="0" err="1">
                <a:latin typeface="Tw Cen MT" panose="020B0602020104020603" pitchFamily="34" charset="0"/>
              </a:rPr>
              <a:t>dihasilkan</a:t>
            </a:r>
            <a:r>
              <a:rPr lang="en-ID" sz="1600" dirty="0">
                <a:latin typeface="Tw Cen MT" panose="020B0602020104020603" pitchFamily="34" charset="0"/>
              </a:rPr>
              <a:t> </a:t>
            </a:r>
            <a:r>
              <a:rPr lang="en-ID" sz="1600" dirty="0" err="1">
                <a:latin typeface="Tw Cen MT" panose="020B0602020104020603" pitchFamily="34" charset="0"/>
              </a:rPr>
              <a:t>bahwa</a:t>
            </a:r>
            <a:r>
              <a:rPr lang="en-ID" sz="1600" dirty="0">
                <a:latin typeface="Tw Cen MT" panose="020B0602020104020603" pitchFamily="34" charset="0"/>
              </a:rPr>
              <a:t> </a:t>
            </a:r>
            <a:r>
              <a:rPr lang="en-ID" sz="1600" dirty="0" err="1">
                <a:latin typeface="Tw Cen MT" panose="020B0602020104020603" pitchFamily="34" charset="0"/>
              </a:rPr>
              <a:t>sebaran</a:t>
            </a:r>
            <a:r>
              <a:rPr lang="en-ID" sz="1600" dirty="0">
                <a:latin typeface="Tw Cen MT" panose="020B0602020104020603" pitchFamily="34" charset="0"/>
              </a:rPr>
              <a:t> data </a:t>
            </a:r>
            <a:r>
              <a:rPr lang="en-ID" sz="1600" dirty="0" err="1">
                <a:latin typeface="Tw Cen MT" panose="020B0602020104020603" pitchFamily="34" charset="0"/>
              </a:rPr>
              <a:t>panjang</a:t>
            </a:r>
            <a:r>
              <a:rPr lang="en-ID" sz="1600" dirty="0">
                <a:latin typeface="Tw Cen MT" panose="020B0602020104020603" pitchFamily="34" charset="0"/>
              </a:rPr>
              <a:t> </a:t>
            </a:r>
            <a:r>
              <a:rPr lang="en-ID" sz="1600" dirty="0" err="1">
                <a:latin typeface="Tw Cen MT" panose="020B0602020104020603" pitchFamily="34" charset="0"/>
              </a:rPr>
              <a:t>karakter</a:t>
            </a:r>
            <a:r>
              <a:rPr lang="en-ID" sz="1600" dirty="0">
                <a:latin typeface="Tw Cen MT" panose="020B0602020104020603" pitchFamily="34" charset="0"/>
              </a:rPr>
              <a:t> </a:t>
            </a:r>
            <a:r>
              <a:rPr lang="en-ID" sz="1600" dirty="0" err="1">
                <a:latin typeface="Tw Cen MT" panose="020B0602020104020603" pitchFamily="34" charset="0"/>
              </a:rPr>
              <a:t>tidak</a:t>
            </a:r>
            <a:r>
              <a:rPr lang="en-ID" sz="1600" dirty="0">
                <a:latin typeface="Tw Cen MT" panose="020B0602020104020603" pitchFamily="34" charset="0"/>
              </a:rPr>
              <a:t> </a:t>
            </a:r>
            <a:r>
              <a:rPr lang="en-ID" sz="1600" dirty="0" err="1">
                <a:latin typeface="Tw Cen MT" panose="020B0602020104020603" pitchFamily="34" charset="0"/>
              </a:rPr>
              <a:t>berdistribusi</a:t>
            </a:r>
            <a:r>
              <a:rPr lang="en-ID" sz="1600" dirty="0">
                <a:latin typeface="Tw Cen MT" panose="020B0602020104020603" pitchFamily="34" charset="0"/>
              </a:rPr>
              <a:t> normal.</a:t>
            </a:r>
            <a:endParaRPr lang="en-US" sz="1600" dirty="0">
              <a:solidFill>
                <a:srgbClr val="212529"/>
              </a:solidFill>
              <a:latin typeface="Tw Cen MT" panose="020B0602020104020603" pitchFamily="34" charset="0"/>
            </a:endParaRPr>
          </a:p>
        </p:txBody>
      </p:sp>
      <p:sp>
        <p:nvSpPr>
          <p:cNvPr id="6" name="Rectangle 5">
            <a:extLst>
              <a:ext uri="{FF2B5EF4-FFF2-40B4-BE49-F238E27FC236}">
                <a16:creationId xmlns:a16="http://schemas.microsoft.com/office/drawing/2014/main" id="{2D3E2607-56CE-4CB8-A460-37BC30D8C174}"/>
              </a:ext>
            </a:extLst>
          </p:cNvPr>
          <p:cNvSpPr/>
          <p:nvPr/>
        </p:nvSpPr>
        <p:spPr>
          <a:xfrm>
            <a:off x="1870022" y="2943691"/>
            <a:ext cx="1411658" cy="2362200"/>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617671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605833" y="752287"/>
            <a:ext cx="6958764" cy="584775"/>
          </a:xfrm>
          <a:prstGeom prst="rect">
            <a:avLst/>
          </a:prstGeom>
          <a:noFill/>
        </p:spPr>
        <p:txBody>
          <a:bodyPr wrap="none">
            <a:spAutoFit/>
          </a:bodyPr>
          <a:lstStyle/>
          <a:p>
            <a:r>
              <a:rPr lang="en-US" sz="3200" b="1" dirty="0">
                <a:solidFill>
                  <a:srgbClr val="7030A0"/>
                </a:solidFill>
                <a:latin typeface="Tw Cen MT" panose="020B0602020104020603" pitchFamily="34" charset="0"/>
                <a:ea typeface="+mj-ea"/>
                <a:cs typeface="+mj-cs"/>
              </a:rPr>
              <a:t>Exploratory Analysis with cleaned data</a:t>
            </a:r>
            <a:endParaRPr lang="en-ID" sz="1200" dirty="0">
              <a:solidFill>
                <a:srgbClr val="7030A0"/>
              </a:solidFill>
            </a:endParaRPr>
          </a:p>
        </p:txBody>
      </p:sp>
      <p:sp>
        <p:nvSpPr>
          <p:cNvPr id="10" name="Rectangle 9">
            <a:extLst>
              <a:ext uri="{FF2B5EF4-FFF2-40B4-BE49-F238E27FC236}">
                <a16:creationId xmlns:a16="http://schemas.microsoft.com/office/drawing/2014/main" id="{EA4ADFD5-A248-412E-B54E-4E50E444AF0E}"/>
              </a:ext>
            </a:extLst>
          </p:cNvPr>
          <p:cNvSpPr/>
          <p:nvPr/>
        </p:nvSpPr>
        <p:spPr>
          <a:xfrm>
            <a:off x="605833" y="1409695"/>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1. </a:t>
            </a:r>
            <a:r>
              <a:rPr lang="en-US" sz="2400" b="1" dirty="0" err="1">
                <a:solidFill>
                  <a:srgbClr val="212529"/>
                </a:solidFill>
                <a:latin typeface="Tw Cen MT" panose="020B0602020104020603" pitchFamily="34" charset="0"/>
              </a:rPr>
              <a:t>Analisis</a:t>
            </a:r>
            <a:r>
              <a:rPr lang="en-US" sz="2400" b="1" dirty="0">
                <a:solidFill>
                  <a:srgbClr val="212529"/>
                </a:solidFill>
                <a:latin typeface="Tw Cen MT" panose="020B0602020104020603" pitchFamily="34" charset="0"/>
              </a:rPr>
              <a:t> </a:t>
            </a:r>
            <a:r>
              <a:rPr lang="en-US" sz="2400" b="1" dirty="0" err="1">
                <a:solidFill>
                  <a:srgbClr val="212529"/>
                </a:solidFill>
                <a:latin typeface="Tw Cen MT" panose="020B0602020104020603" pitchFamily="34" charset="0"/>
              </a:rPr>
              <a:t>Deskriptif</a:t>
            </a:r>
            <a:r>
              <a:rPr lang="en-US" sz="2400" b="1" dirty="0">
                <a:solidFill>
                  <a:srgbClr val="212529"/>
                </a:solidFill>
                <a:latin typeface="Tw Cen MT" panose="020B0602020104020603" pitchFamily="34" charset="0"/>
              </a:rPr>
              <a:t> (Univariate)</a:t>
            </a:r>
          </a:p>
        </p:txBody>
      </p:sp>
      <p:sp>
        <p:nvSpPr>
          <p:cNvPr id="11" name="Rectangle 10">
            <a:extLst>
              <a:ext uri="{FF2B5EF4-FFF2-40B4-BE49-F238E27FC236}">
                <a16:creationId xmlns:a16="http://schemas.microsoft.com/office/drawing/2014/main" id="{216E5481-F34C-4117-ACEA-3368030DAC55}"/>
              </a:ext>
            </a:extLst>
          </p:cNvPr>
          <p:cNvSpPr/>
          <p:nvPr/>
        </p:nvSpPr>
        <p:spPr>
          <a:xfrm>
            <a:off x="981516" y="1896816"/>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C. Distribution the Data</a:t>
            </a:r>
          </a:p>
        </p:txBody>
      </p:sp>
      <p:sp>
        <p:nvSpPr>
          <p:cNvPr id="18" name="Rectangle 17">
            <a:extLst>
              <a:ext uri="{FF2B5EF4-FFF2-40B4-BE49-F238E27FC236}">
                <a16:creationId xmlns:a16="http://schemas.microsoft.com/office/drawing/2014/main" id="{79454C2B-BF77-42FC-91C5-C25E8FF0E073}"/>
              </a:ext>
            </a:extLst>
          </p:cNvPr>
          <p:cNvSpPr/>
          <p:nvPr/>
        </p:nvSpPr>
        <p:spPr>
          <a:xfrm>
            <a:off x="135548" y="2456570"/>
            <a:ext cx="2178583" cy="421334"/>
          </a:xfrm>
          <a:prstGeom prst="rect">
            <a:avLst/>
          </a:prstGeom>
          <a:solidFill>
            <a:schemeClr val="accent4">
              <a:lumMod val="20000"/>
              <a:lumOff val="80000"/>
            </a:schemeClr>
          </a:solidFill>
        </p:spPr>
        <p:txBody>
          <a:bodyPr wrap="square">
            <a:spAutoFit/>
          </a:bodyPr>
          <a:lstStyle/>
          <a:p>
            <a:pPr>
              <a:lnSpc>
                <a:spcPct val="114000"/>
              </a:lnSpc>
            </a:pPr>
            <a:r>
              <a:rPr lang="en-US" sz="2000" b="1" dirty="0">
                <a:solidFill>
                  <a:srgbClr val="212529"/>
                </a:solidFill>
                <a:latin typeface="Tw Cen MT" panose="020B0602020104020603" pitchFamily="34" charset="0"/>
              </a:rPr>
              <a:t>Total Word</a:t>
            </a:r>
          </a:p>
        </p:txBody>
      </p:sp>
      <p:sp>
        <p:nvSpPr>
          <p:cNvPr id="23" name="Rectangle 22">
            <a:extLst>
              <a:ext uri="{FF2B5EF4-FFF2-40B4-BE49-F238E27FC236}">
                <a16:creationId xmlns:a16="http://schemas.microsoft.com/office/drawing/2014/main" id="{214B8BA1-0B26-44A1-A657-C92F0FA918E3}"/>
              </a:ext>
            </a:extLst>
          </p:cNvPr>
          <p:cNvSpPr/>
          <p:nvPr/>
        </p:nvSpPr>
        <p:spPr>
          <a:xfrm>
            <a:off x="700685" y="6203802"/>
            <a:ext cx="5155551" cy="461665"/>
          </a:xfrm>
          <a:prstGeom prst="rect">
            <a:avLst/>
          </a:prstGeom>
          <a:solidFill>
            <a:schemeClr val="tx1"/>
          </a:solidFill>
        </p:spPr>
        <p:txBody>
          <a:bodyPr wrap="square">
            <a:spAutoFit/>
          </a:bodyPr>
          <a:lstStyle/>
          <a:p>
            <a:r>
              <a:rPr lang="en-US" sz="1200" dirty="0">
                <a:solidFill>
                  <a:schemeClr val="bg1"/>
                </a:solidFill>
                <a:latin typeface="Courier New" panose="02070309020205020404" pitchFamily="49" charset="0"/>
                <a:cs typeface="Courier New" panose="02070309020205020404" pitchFamily="49" charset="0"/>
              </a:rPr>
              <a:t>skewness total word: 0.8302138035947108</a:t>
            </a:r>
          </a:p>
          <a:p>
            <a:r>
              <a:rPr lang="en-US" sz="1200" dirty="0">
                <a:solidFill>
                  <a:schemeClr val="bg1"/>
                </a:solidFill>
                <a:latin typeface="Courier New" panose="02070309020205020404" pitchFamily="49" charset="0"/>
                <a:cs typeface="Courier New" panose="02070309020205020404" pitchFamily="49" charset="0"/>
              </a:rPr>
              <a:t>kurtosis total word: -0.09813673269630563</a:t>
            </a:r>
            <a:endParaRPr lang="en-ID" sz="1000" dirty="0">
              <a:solidFill>
                <a:schemeClr val="bg1"/>
              </a:solidFill>
              <a:latin typeface="Courier New" panose="02070309020205020404" pitchFamily="49" charset="0"/>
              <a:cs typeface="Courier New" panose="02070309020205020404" pitchFamily="49" charset="0"/>
            </a:endParaRPr>
          </a:p>
        </p:txBody>
      </p:sp>
      <p:pic>
        <p:nvPicPr>
          <p:cNvPr id="8196" name="Picture 4">
            <a:extLst>
              <a:ext uri="{FF2B5EF4-FFF2-40B4-BE49-F238E27FC236}">
                <a16:creationId xmlns:a16="http://schemas.microsoft.com/office/drawing/2014/main" id="{D7D83328-174C-465D-95D7-0B5C39968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181" y="3041581"/>
            <a:ext cx="36290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8C73867-600C-4928-8F07-A7FDDCFD0239}"/>
              </a:ext>
            </a:extLst>
          </p:cNvPr>
          <p:cNvPicPr>
            <a:picLocks noChangeAspect="1"/>
          </p:cNvPicPr>
          <p:nvPr/>
        </p:nvPicPr>
        <p:blipFill>
          <a:blip r:embed="rId5"/>
          <a:stretch>
            <a:fillRect/>
          </a:stretch>
        </p:blipFill>
        <p:spPr>
          <a:xfrm>
            <a:off x="7105545" y="2877904"/>
            <a:ext cx="4757418" cy="949817"/>
          </a:xfrm>
          <a:prstGeom prst="rect">
            <a:avLst/>
          </a:prstGeom>
        </p:spPr>
      </p:pic>
      <p:sp>
        <p:nvSpPr>
          <p:cNvPr id="15" name="Rectangle 14">
            <a:extLst>
              <a:ext uri="{FF2B5EF4-FFF2-40B4-BE49-F238E27FC236}">
                <a16:creationId xmlns:a16="http://schemas.microsoft.com/office/drawing/2014/main" id="{A8ED7F8B-9845-45ED-8D31-478889DC16D6}"/>
              </a:ext>
            </a:extLst>
          </p:cNvPr>
          <p:cNvSpPr/>
          <p:nvPr/>
        </p:nvSpPr>
        <p:spPr>
          <a:xfrm>
            <a:off x="1870022" y="5775195"/>
            <a:ext cx="2528256" cy="388440"/>
          </a:xfrm>
          <a:prstGeom prst="rect">
            <a:avLst/>
          </a:prstGeom>
          <a:solidFill>
            <a:srgbClr val="57687C"/>
          </a:solidFill>
        </p:spPr>
        <p:txBody>
          <a:bodyPr wrap="none">
            <a:spAutoFit/>
          </a:bodyPr>
          <a:lstStyle/>
          <a:p>
            <a:pPr>
              <a:lnSpc>
                <a:spcPct val="114000"/>
              </a:lnSpc>
            </a:pPr>
            <a:r>
              <a:rPr lang="en-US" b="1" dirty="0">
                <a:solidFill>
                  <a:schemeClr val="bg1"/>
                </a:solidFill>
                <a:latin typeface="Tw Cen MT" panose="020B0602020104020603" pitchFamily="34" charset="0"/>
              </a:rPr>
              <a:t>Mode &lt; Median &lt; Mean</a:t>
            </a:r>
          </a:p>
        </p:txBody>
      </p:sp>
      <p:sp>
        <p:nvSpPr>
          <p:cNvPr id="16" name="Rectangle 15">
            <a:extLst>
              <a:ext uri="{FF2B5EF4-FFF2-40B4-BE49-F238E27FC236}">
                <a16:creationId xmlns:a16="http://schemas.microsoft.com/office/drawing/2014/main" id="{B3C3AB99-94D9-40EE-B19A-494E16B37F04}"/>
              </a:ext>
            </a:extLst>
          </p:cNvPr>
          <p:cNvSpPr/>
          <p:nvPr/>
        </p:nvSpPr>
        <p:spPr>
          <a:xfrm>
            <a:off x="5999047" y="5310884"/>
            <a:ext cx="5960081" cy="1346138"/>
          </a:xfrm>
          <a:prstGeom prst="rect">
            <a:avLst/>
          </a:prstGeom>
        </p:spPr>
        <p:txBody>
          <a:bodyPr wrap="square">
            <a:spAutoFit/>
          </a:bodyPr>
          <a:lstStyle/>
          <a:p>
            <a:pPr marL="158750" lvl="0" algn="just">
              <a:lnSpc>
                <a:spcPct val="115000"/>
              </a:lnSpc>
              <a:buClr>
                <a:srgbClr val="292929"/>
              </a:buClr>
              <a:buSzPts val="1100"/>
            </a:pPr>
            <a:r>
              <a:rPr lang="en-ID" b="1" dirty="0">
                <a:solidFill>
                  <a:srgbClr val="292929"/>
                </a:solidFill>
                <a:latin typeface="Tw Cen MT" panose="020B0602020104020603" pitchFamily="34" charset="0"/>
                <a:ea typeface="Montserrat"/>
                <a:cs typeface="Montserrat"/>
                <a:sym typeface="Montserrat"/>
              </a:rPr>
              <a:t>Nilai kurtosis &lt; 3</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artinya</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bersifat</a:t>
            </a:r>
            <a:r>
              <a:rPr lang="en-ID" dirty="0">
                <a:solidFill>
                  <a:srgbClr val="292929"/>
                </a:solidFill>
                <a:latin typeface="Tw Cen MT" panose="020B0602020104020603" pitchFamily="34" charset="0"/>
                <a:ea typeface="Montserrat"/>
                <a:cs typeface="Montserrat"/>
                <a:sym typeface="Montserrat"/>
              </a:rPr>
              <a:t> </a:t>
            </a:r>
            <a:r>
              <a:rPr lang="en-ID" b="1" dirty="0" err="1">
                <a:solidFill>
                  <a:srgbClr val="292929"/>
                </a:solidFill>
                <a:latin typeface="Tw Cen MT" panose="020B0602020104020603" pitchFamily="34" charset="0"/>
                <a:ea typeface="Montserrat"/>
                <a:cs typeface="Montserrat"/>
                <a:sym typeface="Montserrat"/>
              </a:rPr>
              <a:t>playkurtik</a:t>
            </a:r>
            <a:r>
              <a:rPr lang="en-ID" dirty="0">
                <a:solidFill>
                  <a:srgbClr val="292929"/>
                </a:solidFill>
                <a:latin typeface="Tw Cen MT" panose="020B0602020104020603" pitchFamily="34" charset="0"/>
                <a:ea typeface="Montserrat"/>
                <a:cs typeface="Montserrat"/>
                <a:sym typeface="Montserrat"/>
              </a:rPr>
              <a:t> yang </a:t>
            </a:r>
            <a:r>
              <a:rPr lang="en-ID" dirty="0" err="1">
                <a:solidFill>
                  <a:srgbClr val="292929"/>
                </a:solidFill>
                <a:latin typeface="Tw Cen MT" panose="020B0602020104020603" pitchFamily="34" charset="0"/>
                <a:ea typeface="Montserrat"/>
                <a:cs typeface="Montserrat"/>
                <a:sym typeface="Montserrat"/>
              </a:rPr>
              <a:t>cenderung</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menghasilkan</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lebih</a:t>
            </a:r>
            <a:r>
              <a:rPr lang="en-ID" dirty="0">
                <a:solidFill>
                  <a:srgbClr val="292929"/>
                </a:solidFill>
                <a:latin typeface="Tw Cen MT" panose="020B0602020104020603" pitchFamily="34" charset="0"/>
                <a:ea typeface="Montserrat"/>
                <a:cs typeface="Montserrat"/>
                <a:sym typeface="Montserrat"/>
              </a:rPr>
              <a:t> </a:t>
            </a:r>
            <a:r>
              <a:rPr lang="en-ID" b="1" dirty="0" err="1">
                <a:solidFill>
                  <a:srgbClr val="292929"/>
                </a:solidFill>
                <a:latin typeface="Tw Cen MT" panose="020B0602020104020603" pitchFamily="34" charset="0"/>
                <a:ea typeface="Montserrat"/>
                <a:cs typeface="Montserrat"/>
                <a:sym typeface="Montserrat"/>
              </a:rPr>
              <a:t>sedikit</a:t>
            </a:r>
            <a:r>
              <a:rPr lang="en-ID" b="1" dirty="0">
                <a:solidFill>
                  <a:srgbClr val="292929"/>
                </a:solidFill>
                <a:latin typeface="Tw Cen MT" panose="020B0602020104020603" pitchFamily="34" charset="0"/>
                <a:ea typeface="Montserrat"/>
                <a:cs typeface="Montserrat"/>
                <a:sym typeface="Montserrat"/>
              </a:rPr>
              <a:t> </a:t>
            </a:r>
            <a:r>
              <a:rPr lang="en-ID" b="1" dirty="0" err="1">
                <a:solidFill>
                  <a:srgbClr val="292929"/>
                </a:solidFill>
                <a:latin typeface="Tw Cen MT" panose="020B0602020104020603" pitchFamily="34" charset="0"/>
                <a:ea typeface="Montserrat"/>
                <a:cs typeface="Montserrat"/>
                <a:sym typeface="Montserrat"/>
              </a:rPr>
              <a:t>nilai</a:t>
            </a:r>
            <a:r>
              <a:rPr lang="en-ID" b="1" dirty="0">
                <a:solidFill>
                  <a:srgbClr val="292929"/>
                </a:solidFill>
                <a:latin typeface="Tw Cen MT" panose="020B0602020104020603" pitchFamily="34" charset="0"/>
                <a:ea typeface="Montserrat"/>
                <a:cs typeface="Montserrat"/>
                <a:sym typeface="Montserrat"/>
              </a:rPr>
              <a:t> outlier (</a:t>
            </a:r>
            <a:r>
              <a:rPr lang="en-ID" dirty="0" err="1">
                <a:solidFill>
                  <a:srgbClr val="292929"/>
                </a:solidFill>
                <a:latin typeface="Tw Cen MT" panose="020B0602020104020603" pitchFamily="34" charset="0"/>
                <a:ea typeface="Montserrat"/>
                <a:cs typeface="Montserrat"/>
                <a:sym typeface="Montserrat"/>
              </a:rPr>
              <a:t>terlihat</a:t>
            </a:r>
            <a:r>
              <a:rPr lang="en-ID" dirty="0">
                <a:solidFill>
                  <a:srgbClr val="292929"/>
                </a:solidFill>
                <a:latin typeface="Tw Cen MT" panose="020B0602020104020603" pitchFamily="34" charset="0"/>
                <a:ea typeface="Montserrat"/>
                <a:cs typeface="Montserrat"/>
                <a:sym typeface="Montserrat"/>
              </a:rPr>
              <a:t> juga </a:t>
            </a:r>
            <a:r>
              <a:rPr lang="en-ID" dirty="0" err="1">
                <a:solidFill>
                  <a:srgbClr val="292929"/>
                </a:solidFill>
                <a:latin typeface="Tw Cen MT" panose="020B0602020104020603" pitchFamily="34" charset="0"/>
                <a:ea typeface="Montserrat"/>
                <a:cs typeface="Montserrat"/>
                <a:sym typeface="Montserrat"/>
              </a:rPr>
              <a:t>secara</a:t>
            </a:r>
            <a:r>
              <a:rPr lang="en-ID" dirty="0">
                <a:solidFill>
                  <a:srgbClr val="292929"/>
                </a:solidFill>
                <a:latin typeface="Tw Cen MT" panose="020B0602020104020603" pitchFamily="34" charset="0"/>
                <a:ea typeface="Montserrat"/>
                <a:cs typeface="Montserrat"/>
                <a:sym typeface="Montserrat"/>
              </a:rPr>
              <a:t> visual </a:t>
            </a:r>
            <a:r>
              <a:rPr lang="en-ID" dirty="0" err="1">
                <a:solidFill>
                  <a:srgbClr val="292929"/>
                </a:solidFill>
                <a:latin typeface="Tw Cen MT" panose="020B0602020104020603" pitchFamily="34" charset="0"/>
                <a:ea typeface="Montserrat"/>
                <a:cs typeface="Montserrat"/>
                <a:sym typeface="Montserrat"/>
              </a:rPr>
              <a:t>hanya</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sedikit</a:t>
            </a:r>
            <a:r>
              <a:rPr lang="en-ID" dirty="0">
                <a:solidFill>
                  <a:srgbClr val="292929"/>
                </a:solidFill>
                <a:latin typeface="Tw Cen MT" panose="020B0602020104020603" pitchFamily="34" charset="0"/>
                <a:ea typeface="Montserrat"/>
                <a:cs typeface="Montserrat"/>
                <a:sym typeface="Montserrat"/>
              </a:rPr>
              <a:t> tweet yang </a:t>
            </a:r>
            <a:r>
              <a:rPr lang="en-ID" dirty="0" err="1">
                <a:solidFill>
                  <a:srgbClr val="292929"/>
                </a:solidFill>
                <a:latin typeface="Tw Cen MT" panose="020B0602020104020603" pitchFamily="34" charset="0"/>
                <a:ea typeface="Montserrat"/>
                <a:cs typeface="Montserrat"/>
                <a:sym typeface="Montserrat"/>
              </a:rPr>
              <a:t>memiliki</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panjang</a:t>
            </a:r>
            <a:r>
              <a:rPr lang="en-ID" dirty="0">
                <a:solidFill>
                  <a:srgbClr val="292929"/>
                </a:solidFill>
                <a:latin typeface="Tw Cen MT" panose="020B0602020104020603" pitchFamily="34" charset="0"/>
                <a:ea typeface="Montserrat"/>
                <a:cs typeface="Montserrat"/>
                <a:sym typeface="Montserrat"/>
              </a:rPr>
              <a:t> kata &gt;40)</a:t>
            </a:r>
          </a:p>
        </p:txBody>
      </p:sp>
      <p:sp>
        <p:nvSpPr>
          <p:cNvPr id="17" name="Rectangle 16">
            <a:extLst>
              <a:ext uri="{FF2B5EF4-FFF2-40B4-BE49-F238E27FC236}">
                <a16:creationId xmlns:a16="http://schemas.microsoft.com/office/drawing/2014/main" id="{337D37E6-4F71-44BA-8926-DFD080904DA1}"/>
              </a:ext>
            </a:extLst>
          </p:cNvPr>
          <p:cNvSpPr/>
          <p:nvPr/>
        </p:nvSpPr>
        <p:spPr>
          <a:xfrm>
            <a:off x="7020883" y="3917933"/>
            <a:ext cx="4926743" cy="637419"/>
          </a:xfrm>
          <a:prstGeom prst="rect">
            <a:avLst/>
          </a:prstGeom>
          <a:noFill/>
        </p:spPr>
        <p:txBody>
          <a:bodyPr wrap="square">
            <a:spAutoFit/>
          </a:bodyPr>
          <a:lstStyle/>
          <a:p>
            <a:pPr>
              <a:lnSpc>
                <a:spcPct val="114000"/>
              </a:lnSpc>
            </a:pPr>
            <a:r>
              <a:rPr lang="en-US" sz="1600" dirty="0" err="1">
                <a:solidFill>
                  <a:srgbClr val="212529"/>
                </a:solidFill>
                <a:latin typeface="Tw Cen MT" panose="020B0602020104020603" pitchFamily="34" charset="0"/>
              </a:rPr>
              <a:t>Dengan</a:t>
            </a:r>
            <a:r>
              <a:rPr lang="en-US" sz="1600" dirty="0">
                <a:solidFill>
                  <a:srgbClr val="212529"/>
                </a:solidFill>
                <a:latin typeface="Tw Cen MT" panose="020B0602020104020603" pitchFamily="34" charset="0"/>
              </a:rPr>
              <a:t> </a:t>
            </a:r>
            <a:r>
              <a:rPr lang="en-ID" sz="1600" dirty="0">
                <a:latin typeface="Tw Cen MT" panose="020B0602020104020603" pitchFamily="34" charset="0"/>
              </a:rPr>
              <a:t>Uji Kolmogorov Smirnov juga </a:t>
            </a:r>
            <a:r>
              <a:rPr lang="en-ID" sz="1600" dirty="0" err="1">
                <a:latin typeface="Tw Cen MT" panose="020B0602020104020603" pitchFamily="34" charset="0"/>
              </a:rPr>
              <a:t>dihasilkan</a:t>
            </a:r>
            <a:r>
              <a:rPr lang="en-ID" sz="1600" dirty="0">
                <a:latin typeface="Tw Cen MT" panose="020B0602020104020603" pitchFamily="34" charset="0"/>
              </a:rPr>
              <a:t> </a:t>
            </a:r>
            <a:r>
              <a:rPr lang="en-ID" sz="1600" dirty="0" err="1">
                <a:latin typeface="Tw Cen MT" panose="020B0602020104020603" pitchFamily="34" charset="0"/>
              </a:rPr>
              <a:t>bahwa</a:t>
            </a:r>
            <a:r>
              <a:rPr lang="en-ID" sz="1600" dirty="0">
                <a:latin typeface="Tw Cen MT" panose="020B0602020104020603" pitchFamily="34" charset="0"/>
              </a:rPr>
              <a:t> </a:t>
            </a:r>
            <a:r>
              <a:rPr lang="en-ID" sz="1600" dirty="0" err="1">
                <a:latin typeface="Tw Cen MT" panose="020B0602020104020603" pitchFamily="34" charset="0"/>
              </a:rPr>
              <a:t>sebaran</a:t>
            </a:r>
            <a:r>
              <a:rPr lang="en-ID" sz="1600" dirty="0">
                <a:latin typeface="Tw Cen MT" panose="020B0602020104020603" pitchFamily="34" charset="0"/>
              </a:rPr>
              <a:t> data </a:t>
            </a:r>
            <a:r>
              <a:rPr lang="en-ID" sz="1600" dirty="0" err="1">
                <a:latin typeface="Tw Cen MT" panose="020B0602020104020603" pitchFamily="34" charset="0"/>
              </a:rPr>
              <a:t>panjang</a:t>
            </a:r>
            <a:r>
              <a:rPr lang="en-ID" sz="1600" dirty="0">
                <a:latin typeface="Tw Cen MT" panose="020B0602020104020603" pitchFamily="34" charset="0"/>
              </a:rPr>
              <a:t> kata </a:t>
            </a:r>
            <a:r>
              <a:rPr lang="en-ID" sz="1600" dirty="0" err="1">
                <a:latin typeface="Tw Cen MT" panose="020B0602020104020603" pitchFamily="34" charset="0"/>
              </a:rPr>
              <a:t>tidak</a:t>
            </a:r>
            <a:r>
              <a:rPr lang="en-ID" sz="1600" dirty="0">
                <a:latin typeface="Tw Cen MT" panose="020B0602020104020603" pitchFamily="34" charset="0"/>
              </a:rPr>
              <a:t> </a:t>
            </a:r>
            <a:r>
              <a:rPr lang="en-ID" sz="1600" dirty="0" err="1">
                <a:latin typeface="Tw Cen MT" panose="020B0602020104020603" pitchFamily="34" charset="0"/>
              </a:rPr>
              <a:t>berdistribusi</a:t>
            </a:r>
            <a:r>
              <a:rPr lang="en-ID" sz="1600" dirty="0">
                <a:latin typeface="Tw Cen MT" panose="020B0602020104020603" pitchFamily="34" charset="0"/>
              </a:rPr>
              <a:t> normal.</a:t>
            </a:r>
            <a:endParaRPr lang="en-US" sz="1600" dirty="0">
              <a:solidFill>
                <a:srgbClr val="212529"/>
              </a:solidFill>
              <a:latin typeface="Tw Cen MT" panose="020B0602020104020603" pitchFamily="34" charset="0"/>
            </a:endParaRPr>
          </a:p>
        </p:txBody>
      </p:sp>
      <p:sp>
        <p:nvSpPr>
          <p:cNvPr id="19" name="Rectangle 18">
            <a:extLst>
              <a:ext uri="{FF2B5EF4-FFF2-40B4-BE49-F238E27FC236}">
                <a16:creationId xmlns:a16="http://schemas.microsoft.com/office/drawing/2014/main" id="{90761B3C-A931-447D-B6E9-370F94751281}"/>
              </a:ext>
            </a:extLst>
          </p:cNvPr>
          <p:cNvSpPr/>
          <p:nvPr/>
        </p:nvSpPr>
        <p:spPr>
          <a:xfrm>
            <a:off x="6940137" y="2383937"/>
            <a:ext cx="5250403" cy="487121"/>
          </a:xfrm>
          <a:prstGeom prst="rect">
            <a:avLst/>
          </a:prstGeom>
          <a:noFill/>
        </p:spPr>
        <p:txBody>
          <a:bodyPr wrap="square">
            <a:spAutoFit/>
          </a:bodyPr>
          <a:lstStyle/>
          <a:p>
            <a:pPr>
              <a:lnSpc>
                <a:spcPct val="114000"/>
              </a:lnSpc>
            </a:pPr>
            <a:r>
              <a:rPr lang="en-US" sz="2400" dirty="0">
                <a:solidFill>
                  <a:srgbClr val="212529"/>
                </a:solidFill>
                <a:latin typeface="Tw Cen MT" panose="020B0602020104020603" pitchFamily="34" charset="0"/>
              </a:rPr>
              <a:t>To make sure, is it normally distributed?</a:t>
            </a:r>
          </a:p>
        </p:txBody>
      </p:sp>
      <p:sp>
        <p:nvSpPr>
          <p:cNvPr id="20" name="Rectangle 19">
            <a:extLst>
              <a:ext uri="{FF2B5EF4-FFF2-40B4-BE49-F238E27FC236}">
                <a16:creationId xmlns:a16="http://schemas.microsoft.com/office/drawing/2014/main" id="{2D845FB8-B22A-438E-AEBA-60341FC99E4F}"/>
              </a:ext>
            </a:extLst>
          </p:cNvPr>
          <p:cNvSpPr/>
          <p:nvPr/>
        </p:nvSpPr>
        <p:spPr>
          <a:xfrm>
            <a:off x="1870022" y="3067994"/>
            <a:ext cx="1117018" cy="2362200"/>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AAF324FA-95FA-43E2-A5BD-2E8891BC6F9A}"/>
              </a:ext>
            </a:extLst>
          </p:cNvPr>
          <p:cNvSpPr/>
          <p:nvPr/>
        </p:nvSpPr>
        <p:spPr>
          <a:xfrm>
            <a:off x="1201547" y="5358636"/>
            <a:ext cx="4451796" cy="388440"/>
          </a:xfrm>
          <a:prstGeom prst="rect">
            <a:avLst/>
          </a:prstGeom>
        </p:spPr>
        <p:txBody>
          <a:bodyPr wrap="none">
            <a:spAutoFit/>
          </a:bodyPr>
          <a:lstStyle/>
          <a:p>
            <a:pPr>
              <a:lnSpc>
                <a:spcPct val="114000"/>
              </a:lnSpc>
            </a:pPr>
            <a:r>
              <a:rPr lang="en-US" b="1" dirty="0">
                <a:solidFill>
                  <a:schemeClr val="accent4">
                    <a:lumMod val="50000"/>
                  </a:schemeClr>
                </a:solidFill>
                <a:latin typeface="Tw Cen MT" panose="020B0602020104020603" pitchFamily="34" charset="0"/>
              </a:rPr>
              <a:t>right skewed / positive skewness (skew &gt; 0)</a:t>
            </a:r>
          </a:p>
        </p:txBody>
      </p:sp>
    </p:spTree>
    <p:extLst>
      <p:ext uri="{BB962C8B-B14F-4D97-AF65-F5344CB8AC3E}">
        <p14:creationId xmlns:p14="http://schemas.microsoft.com/office/powerpoint/2010/main" val="4165204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605833" y="752287"/>
            <a:ext cx="6958764" cy="584775"/>
          </a:xfrm>
          <a:prstGeom prst="rect">
            <a:avLst/>
          </a:prstGeom>
          <a:noFill/>
        </p:spPr>
        <p:txBody>
          <a:bodyPr wrap="none">
            <a:spAutoFit/>
          </a:bodyPr>
          <a:lstStyle/>
          <a:p>
            <a:r>
              <a:rPr lang="en-US" sz="3200" b="1" dirty="0">
                <a:solidFill>
                  <a:srgbClr val="7030A0"/>
                </a:solidFill>
                <a:latin typeface="Tw Cen MT" panose="020B0602020104020603" pitchFamily="34" charset="0"/>
                <a:ea typeface="+mj-ea"/>
                <a:cs typeface="+mj-cs"/>
              </a:rPr>
              <a:t>Exploratory Analysis with cleaned data</a:t>
            </a:r>
            <a:endParaRPr lang="en-ID" sz="1200" dirty="0">
              <a:solidFill>
                <a:srgbClr val="7030A0"/>
              </a:solidFill>
            </a:endParaRPr>
          </a:p>
        </p:txBody>
      </p:sp>
      <p:sp>
        <p:nvSpPr>
          <p:cNvPr id="10" name="Rectangle 9">
            <a:extLst>
              <a:ext uri="{FF2B5EF4-FFF2-40B4-BE49-F238E27FC236}">
                <a16:creationId xmlns:a16="http://schemas.microsoft.com/office/drawing/2014/main" id="{EA4ADFD5-A248-412E-B54E-4E50E444AF0E}"/>
              </a:ext>
            </a:extLst>
          </p:cNvPr>
          <p:cNvSpPr/>
          <p:nvPr/>
        </p:nvSpPr>
        <p:spPr>
          <a:xfrm>
            <a:off x="605833" y="1409695"/>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1. </a:t>
            </a:r>
            <a:r>
              <a:rPr lang="en-US" sz="2400" b="1" dirty="0" err="1">
                <a:solidFill>
                  <a:srgbClr val="212529"/>
                </a:solidFill>
                <a:latin typeface="Tw Cen MT" panose="020B0602020104020603" pitchFamily="34" charset="0"/>
              </a:rPr>
              <a:t>Analisis</a:t>
            </a:r>
            <a:r>
              <a:rPr lang="en-US" sz="2400" b="1" dirty="0">
                <a:solidFill>
                  <a:srgbClr val="212529"/>
                </a:solidFill>
                <a:latin typeface="Tw Cen MT" panose="020B0602020104020603" pitchFamily="34" charset="0"/>
              </a:rPr>
              <a:t> </a:t>
            </a:r>
            <a:r>
              <a:rPr lang="en-US" sz="2400" b="1" dirty="0" err="1">
                <a:solidFill>
                  <a:srgbClr val="212529"/>
                </a:solidFill>
                <a:latin typeface="Tw Cen MT" panose="020B0602020104020603" pitchFamily="34" charset="0"/>
              </a:rPr>
              <a:t>Deskriptif</a:t>
            </a:r>
            <a:endParaRPr lang="en-US" sz="2400" b="1" dirty="0">
              <a:solidFill>
                <a:srgbClr val="212529"/>
              </a:solidFill>
              <a:latin typeface="Tw Cen MT" panose="020B0602020104020603" pitchFamily="34" charset="0"/>
            </a:endParaRPr>
          </a:p>
        </p:txBody>
      </p:sp>
      <p:sp>
        <p:nvSpPr>
          <p:cNvPr id="11" name="Rectangle 10">
            <a:extLst>
              <a:ext uri="{FF2B5EF4-FFF2-40B4-BE49-F238E27FC236}">
                <a16:creationId xmlns:a16="http://schemas.microsoft.com/office/drawing/2014/main" id="{216E5481-F34C-4117-ACEA-3368030DAC55}"/>
              </a:ext>
            </a:extLst>
          </p:cNvPr>
          <p:cNvSpPr/>
          <p:nvPr/>
        </p:nvSpPr>
        <p:spPr>
          <a:xfrm>
            <a:off x="981516" y="1896816"/>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C. Distribution the Data</a:t>
            </a:r>
          </a:p>
        </p:txBody>
      </p:sp>
      <p:sp>
        <p:nvSpPr>
          <p:cNvPr id="17" name="Rectangle 16">
            <a:extLst>
              <a:ext uri="{FF2B5EF4-FFF2-40B4-BE49-F238E27FC236}">
                <a16:creationId xmlns:a16="http://schemas.microsoft.com/office/drawing/2014/main" id="{D8192A1E-3AE5-44AE-8EB5-362F5044BD0D}"/>
              </a:ext>
            </a:extLst>
          </p:cNvPr>
          <p:cNvSpPr/>
          <p:nvPr/>
        </p:nvSpPr>
        <p:spPr>
          <a:xfrm>
            <a:off x="7106732" y="2964570"/>
            <a:ext cx="4993827" cy="2727029"/>
          </a:xfrm>
          <a:prstGeom prst="rect">
            <a:avLst/>
          </a:prstGeom>
          <a:noFill/>
        </p:spPr>
        <p:txBody>
          <a:bodyPr wrap="square">
            <a:spAutoFit/>
          </a:bodyPr>
          <a:lstStyle/>
          <a:p>
            <a:pPr>
              <a:lnSpc>
                <a:spcPct val="114000"/>
              </a:lnSpc>
            </a:pPr>
            <a:r>
              <a:rPr lang="en-US" sz="1600" dirty="0">
                <a:solidFill>
                  <a:srgbClr val="212529"/>
                </a:solidFill>
                <a:latin typeface="Tw Cen MT" panose="020B0602020104020603" pitchFamily="34" charset="0"/>
              </a:rPr>
              <a:t>Top words </a:t>
            </a:r>
            <a:r>
              <a:rPr lang="en-US" sz="1600" dirty="0" err="1">
                <a:solidFill>
                  <a:srgbClr val="212529"/>
                </a:solidFill>
                <a:latin typeface="Tw Cen MT" panose="020B0602020104020603" pitchFamily="34" charset="0"/>
              </a:rPr>
              <a:t>dari</a:t>
            </a:r>
            <a:r>
              <a:rPr lang="en-US" sz="1600" dirty="0">
                <a:solidFill>
                  <a:srgbClr val="212529"/>
                </a:solidFill>
                <a:latin typeface="Tw Cen MT" panose="020B0602020104020603" pitchFamily="34" charset="0"/>
              </a:rPr>
              <a:t> tweet hate speech </a:t>
            </a:r>
            <a:r>
              <a:rPr lang="en-US" sz="1600" dirty="0" err="1">
                <a:solidFill>
                  <a:srgbClr val="212529"/>
                </a:solidFill>
                <a:latin typeface="Tw Cen MT" panose="020B0602020104020603" pitchFamily="34" charset="0"/>
              </a:rPr>
              <a:t>banyak</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mengandung</a:t>
            </a:r>
            <a:r>
              <a:rPr lang="en-US" sz="1600" dirty="0">
                <a:solidFill>
                  <a:srgbClr val="212529"/>
                </a:solidFill>
                <a:latin typeface="Tw Cen MT" panose="020B0602020104020603" pitchFamily="34" charset="0"/>
              </a:rPr>
              <a:t> kata </a:t>
            </a:r>
            <a:r>
              <a:rPr lang="en-US" sz="1600" dirty="0" err="1">
                <a:solidFill>
                  <a:srgbClr val="212529"/>
                </a:solidFill>
                <a:latin typeface="Tw Cen MT" panose="020B0602020104020603" pitchFamily="34" charset="0"/>
              </a:rPr>
              <a:t>sambung</a:t>
            </a:r>
            <a:r>
              <a:rPr lang="en-US" sz="1600" dirty="0">
                <a:solidFill>
                  <a:srgbClr val="212529"/>
                </a:solidFill>
                <a:latin typeface="Tw Cen MT" panose="020B0602020104020603" pitchFamily="34" charset="0"/>
              </a:rPr>
              <a:t> yang </a:t>
            </a:r>
            <a:r>
              <a:rPr lang="en-US" sz="1600" dirty="0" err="1">
                <a:solidFill>
                  <a:srgbClr val="212529"/>
                </a:solidFill>
                <a:latin typeface="Tw Cen MT" panose="020B0602020104020603" pitchFamily="34" charset="0"/>
              </a:rPr>
              <a:t>kurang</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bermakna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terhadap</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topik</a:t>
            </a:r>
            <a:r>
              <a:rPr lang="en-US" sz="1600" dirty="0">
                <a:solidFill>
                  <a:srgbClr val="212529"/>
                </a:solidFill>
                <a:latin typeface="Tw Cen MT" panose="020B0602020104020603" pitchFamily="34" charset="0"/>
              </a:rPr>
              <a:t> yang </a:t>
            </a:r>
            <a:r>
              <a:rPr lang="en-US" sz="1600" dirty="0" err="1">
                <a:solidFill>
                  <a:srgbClr val="212529"/>
                </a:solidFill>
                <a:latin typeface="Tw Cen MT" panose="020B0602020104020603" pitchFamily="34" charset="0"/>
              </a:rPr>
              <a:t>dianalisis</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sehingga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perlu</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mendefine</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stopwords</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berdasar</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hasil</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wordcloud</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tersebut</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yaitu</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sebagai</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berikut</a:t>
            </a:r>
            <a:r>
              <a:rPr lang="en-US" sz="1600" dirty="0">
                <a:solidFill>
                  <a:srgbClr val="212529"/>
                </a:solidFill>
                <a:latin typeface="Tw Cen MT" panose="020B0602020104020603" pitchFamily="34" charset="0"/>
              </a:rPr>
              <a:t>:</a:t>
            </a:r>
          </a:p>
          <a:p>
            <a:pPr>
              <a:lnSpc>
                <a:spcPct val="114000"/>
              </a:lnSpc>
            </a:pPr>
            <a:endParaRPr lang="en-US" sz="1600" dirty="0">
              <a:solidFill>
                <a:srgbClr val="212529"/>
              </a:solidFill>
              <a:latin typeface="Tw Cen MT" panose="020B0602020104020603" pitchFamily="34" charset="0"/>
            </a:endParaRPr>
          </a:p>
          <a:p>
            <a:r>
              <a:rPr lang="en-ID" sz="1600" dirty="0">
                <a:latin typeface="Tw Cen MT" panose="020B0602020104020603" pitchFamily="34" charset="0"/>
              </a:rPr>
              <a:t>"yang", "dan", "</a:t>
            </a:r>
            <a:r>
              <a:rPr lang="en-ID" sz="1600" dirty="0" err="1">
                <a:latin typeface="Tw Cen MT" panose="020B0602020104020603" pitchFamily="34" charset="0"/>
              </a:rPr>
              <a:t>yg</a:t>
            </a:r>
            <a:r>
              <a:rPr lang="en-ID" sz="1600" dirty="0">
                <a:latin typeface="Tw Cen MT" panose="020B0602020104020603" pitchFamily="34" charset="0"/>
              </a:rPr>
              <a:t>", "</a:t>
            </a:r>
            <a:r>
              <a:rPr lang="en-ID" sz="1600" dirty="0" err="1">
                <a:latin typeface="Tw Cen MT" panose="020B0602020104020603" pitchFamily="34" charset="0"/>
              </a:rPr>
              <a:t>itu</a:t>
            </a:r>
            <a:r>
              <a:rPr lang="en-ID" sz="1600" dirty="0">
                <a:latin typeface="Tw Cen MT" panose="020B0602020104020603" pitchFamily="34" charset="0"/>
              </a:rPr>
              <a:t>", "</a:t>
            </a:r>
            <a:r>
              <a:rPr lang="en-ID" sz="1600" dirty="0" err="1">
                <a:latin typeface="Tw Cen MT" panose="020B0602020104020603" pitchFamily="34" charset="0"/>
              </a:rPr>
              <a:t>ini</a:t>
            </a:r>
            <a:r>
              <a:rPr lang="en-ID" sz="1600" dirty="0">
                <a:latin typeface="Tw Cen MT" panose="020B0602020104020603" pitchFamily="34" charset="0"/>
              </a:rPr>
              <a:t>", "</a:t>
            </a:r>
            <a:r>
              <a:rPr lang="en-ID" sz="1600" dirty="0" err="1">
                <a:latin typeface="Tw Cen MT" panose="020B0602020104020603" pitchFamily="34" charset="0"/>
              </a:rPr>
              <a:t>aku</a:t>
            </a:r>
            <a:r>
              <a:rPr lang="en-ID" sz="1600" dirty="0">
                <a:latin typeface="Tw Cen MT" panose="020B0602020104020603" pitchFamily="34" charset="0"/>
              </a:rPr>
              <a:t>", "</a:t>
            </a:r>
            <a:r>
              <a:rPr lang="en-ID" sz="1600" dirty="0" err="1">
                <a:latin typeface="Tw Cen MT" panose="020B0602020104020603" pitchFamily="34" charset="0"/>
              </a:rPr>
              <a:t>dia</a:t>
            </a:r>
            <a:r>
              <a:rPr lang="en-ID" sz="1600" dirty="0">
                <a:latin typeface="Tw Cen MT" panose="020B0602020104020603" pitchFamily="34" charset="0"/>
              </a:rPr>
              <a:t>", "</a:t>
            </a:r>
            <a:r>
              <a:rPr lang="en-ID" sz="1600" dirty="0" err="1">
                <a:latin typeface="Tw Cen MT" panose="020B0602020104020603" pitchFamily="34" charset="0"/>
              </a:rPr>
              <a:t>tapi</a:t>
            </a:r>
            <a:r>
              <a:rPr lang="en-ID" sz="1600" dirty="0">
                <a:latin typeface="Tw Cen MT" panose="020B0602020104020603" pitchFamily="34" charset="0"/>
              </a:rPr>
              <a:t>", "</a:t>
            </a:r>
            <a:r>
              <a:rPr lang="en-ID" sz="1600" dirty="0" err="1">
                <a:latin typeface="Tw Cen MT" panose="020B0602020104020603" pitchFamily="34" charset="0"/>
              </a:rPr>
              <a:t>bisa</a:t>
            </a:r>
            <a:r>
              <a:rPr lang="en-ID" sz="1600" dirty="0">
                <a:latin typeface="Tw Cen MT" panose="020B0602020104020603" pitchFamily="34" charset="0"/>
              </a:rPr>
              <a:t>", "</a:t>
            </a:r>
            <a:r>
              <a:rPr lang="en-ID" sz="1600" dirty="0" err="1">
                <a:latin typeface="Tw Cen MT" panose="020B0602020104020603" pitchFamily="34" charset="0"/>
              </a:rPr>
              <a:t>untuk</a:t>
            </a:r>
            <a:r>
              <a:rPr lang="en-ID" sz="1600" dirty="0">
                <a:latin typeface="Tw Cen MT" panose="020B0602020104020603" pitchFamily="34" charset="0"/>
              </a:rPr>
              <a:t>", "</a:t>
            </a:r>
            <a:r>
              <a:rPr lang="en-ID" sz="1600" dirty="0" err="1">
                <a:latin typeface="Tw Cen MT" panose="020B0602020104020603" pitchFamily="34" charset="0"/>
              </a:rPr>
              <a:t>dengan</a:t>
            </a:r>
            <a:r>
              <a:rPr lang="en-ID" sz="1600" dirty="0">
                <a:latin typeface="Tw Cen MT" panose="020B0602020104020603" pitchFamily="34" charset="0"/>
              </a:rPr>
              <a:t>", "</a:t>
            </a:r>
            <a:r>
              <a:rPr lang="en-ID" sz="1600" dirty="0" err="1">
                <a:latin typeface="Tw Cen MT" panose="020B0602020104020603" pitchFamily="34" charset="0"/>
              </a:rPr>
              <a:t>lagi</a:t>
            </a:r>
            <a:r>
              <a:rPr lang="en-ID" sz="1600" dirty="0">
                <a:latin typeface="Tw Cen MT" panose="020B0602020104020603" pitchFamily="34" charset="0"/>
              </a:rPr>
              <a:t>", "</a:t>
            </a:r>
            <a:r>
              <a:rPr lang="en-ID" sz="1600" dirty="0" err="1">
                <a:latin typeface="Tw Cen MT" panose="020B0602020104020603" pitchFamily="34" charset="0"/>
              </a:rPr>
              <a:t>sama</a:t>
            </a:r>
            <a:r>
              <a:rPr lang="en-ID" sz="1600" dirty="0">
                <a:latin typeface="Tw Cen MT" panose="020B0602020104020603" pitchFamily="34" charset="0"/>
              </a:rPr>
              <a:t>", "</a:t>
            </a:r>
            <a:r>
              <a:rPr lang="en-ID" sz="1600" dirty="0" err="1">
                <a:latin typeface="Tw Cen MT" panose="020B0602020104020603" pitchFamily="34" charset="0"/>
              </a:rPr>
              <a:t>jadi</a:t>
            </a:r>
            <a:r>
              <a:rPr lang="en-ID" sz="1600" dirty="0">
                <a:latin typeface="Tw Cen MT" panose="020B0602020104020603" pitchFamily="34" charset="0"/>
              </a:rPr>
              <a:t>", "</a:t>
            </a:r>
            <a:r>
              <a:rPr lang="en-ID" sz="1600" dirty="0" err="1">
                <a:latin typeface="Tw Cen MT" panose="020B0602020104020603" pitchFamily="34" charset="0"/>
              </a:rPr>
              <a:t>apa</a:t>
            </a:r>
            <a:r>
              <a:rPr lang="en-ID" sz="1600" dirty="0">
                <a:latin typeface="Tw Cen MT" panose="020B0602020104020603" pitchFamily="34" charset="0"/>
              </a:rPr>
              <a:t>", "</a:t>
            </a:r>
            <a:r>
              <a:rPr lang="en-ID" sz="1600" dirty="0" err="1">
                <a:latin typeface="Tw Cen MT" panose="020B0602020104020603" pitchFamily="34" charset="0"/>
              </a:rPr>
              <a:t>si</a:t>
            </a:r>
            <a:r>
              <a:rPr lang="en-ID" sz="1600" dirty="0">
                <a:latin typeface="Tw Cen MT" panose="020B0602020104020603" pitchFamily="34" charset="0"/>
              </a:rPr>
              <a:t>", "</a:t>
            </a:r>
            <a:r>
              <a:rPr lang="en-ID" sz="1600" dirty="0" err="1">
                <a:latin typeface="Tw Cen MT" panose="020B0602020104020603" pitchFamily="34" charset="0"/>
              </a:rPr>
              <a:t>tidak</a:t>
            </a:r>
            <a:r>
              <a:rPr lang="en-ID" sz="1600" dirty="0">
                <a:latin typeface="Tw Cen MT" panose="020B0602020104020603" pitchFamily="34" charset="0"/>
              </a:rPr>
              <a:t>","</a:t>
            </a:r>
            <a:r>
              <a:rPr lang="en-ID" sz="1600" dirty="0" err="1">
                <a:latin typeface="Tw Cen MT" panose="020B0602020104020603" pitchFamily="34" charset="0"/>
              </a:rPr>
              <a:t>aja</a:t>
            </a:r>
            <a:r>
              <a:rPr lang="en-ID" sz="1600" dirty="0">
                <a:latin typeface="Tw Cen MT" panose="020B0602020104020603" pitchFamily="34" charset="0"/>
              </a:rPr>
              <a:t>", "di", "</a:t>
            </a:r>
            <a:r>
              <a:rPr lang="en-ID" sz="1600" dirty="0" err="1">
                <a:latin typeface="Tw Cen MT" panose="020B0602020104020603" pitchFamily="34" charset="0"/>
              </a:rPr>
              <a:t>dari</a:t>
            </a:r>
            <a:r>
              <a:rPr lang="en-ID" sz="1600" dirty="0">
                <a:latin typeface="Tw Cen MT" panose="020B0602020104020603" pitchFamily="34" charset="0"/>
              </a:rPr>
              <a:t>", "</a:t>
            </a:r>
            <a:r>
              <a:rPr lang="en-ID" sz="1600" dirty="0" err="1">
                <a:latin typeface="Tw Cen MT" panose="020B0602020104020603" pitchFamily="34" charset="0"/>
              </a:rPr>
              <a:t>ya</a:t>
            </a:r>
            <a:r>
              <a:rPr lang="en-ID" sz="1600" dirty="0">
                <a:latin typeface="Tw Cen MT" panose="020B0602020104020603" pitchFamily="34" charset="0"/>
              </a:rPr>
              <a:t>", "</a:t>
            </a:r>
            <a:r>
              <a:rPr lang="en-ID" sz="1600" dirty="0" err="1">
                <a:latin typeface="Tw Cen MT" panose="020B0602020104020603" pitchFamily="34" charset="0"/>
              </a:rPr>
              <a:t>saya</a:t>
            </a:r>
            <a:r>
              <a:rPr lang="en-ID" sz="1600" dirty="0">
                <a:latin typeface="Tw Cen MT" panose="020B0602020104020603" pitchFamily="34" charset="0"/>
              </a:rPr>
              <a:t>", "</a:t>
            </a:r>
            <a:r>
              <a:rPr lang="en-ID" sz="1600" dirty="0" err="1">
                <a:latin typeface="Tw Cen MT" panose="020B0602020104020603" pitchFamily="34" charset="0"/>
              </a:rPr>
              <a:t>kalo</a:t>
            </a:r>
            <a:r>
              <a:rPr lang="en-ID" sz="1600" dirty="0">
                <a:latin typeface="Tw Cen MT" panose="020B0602020104020603" pitchFamily="34" charset="0"/>
              </a:rPr>
              <a:t>", "</a:t>
            </a:r>
            <a:r>
              <a:rPr lang="en-ID" sz="1600" dirty="0" err="1">
                <a:latin typeface="Tw Cen MT" panose="020B0602020104020603" pitchFamily="34" charset="0"/>
              </a:rPr>
              <a:t>nya</a:t>
            </a:r>
            <a:r>
              <a:rPr lang="en-ID" sz="1600" dirty="0">
                <a:latin typeface="Tw Cen MT" panose="020B0602020104020603" pitchFamily="34" charset="0"/>
              </a:rPr>
              <a:t>", "</a:t>
            </a:r>
            <a:r>
              <a:rPr lang="en-ID" sz="1600" dirty="0" err="1">
                <a:latin typeface="Tw Cen MT" panose="020B0602020104020603" pitchFamily="34" charset="0"/>
              </a:rPr>
              <a:t>kita</a:t>
            </a:r>
            <a:r>
              <a:rPr lang="en-ID" sz="1600" dirty="0">
                <a:latin typeface="Tw Cen MT" panose="020B0602020104020603" pitchFamily="34" charset="0"/>
              </a:rPr>
              <a:t>", "juga", "</a:t>
            </a:r>
            <a:r>
              <a:rPr lang="en-ID" sz="1600" dirty="0" err="1">
                <a:latin typeface="Tw Cen MT" panose="020B0602020104020603" pitchFamily="34" charset="0"/>
              </a:rPr>
              <a:t>ada</a:t>
            </a:r>
            <a:r>
              <a:rPr lang="en-ID" sz="1600" dirty="0">
                <a:latin typeface="Tw Cen MT" panose="020B0602020104020603" pitchFamily="34" charset="0"/>
              </a:rPr>
              <a:t>", "</a:t>
            </a:r>
            <a:r>
              <a:rPr lang="en-ID" sz="1600" dirty="0" err="1">
                <a:latin typeface="Tw Cen MT" panose="020B0602020104020603" pitchFamily="34" charset="0"/>
              </a:rPr>
              <a:t>aku</a:t>
            </a:r>
            <a:r>
              <a:rPr lang="en-ID" sz="1600" dirty="0">
                <a:latin typeface="Tw Cen MT" panose="020B0602020104020603" pitchFamily="34" charset="0"/>
              </a:rPr>
              <a:t>", "</a:t>
            </a:r>
            <a:r>
              <a:rPr lang="en-ID" sz="1600" dirty="0" err="1">
                <a:latin typeface="Tw Cen MT" panose="020B0602020104020603" pitchFamily="34" charset="0"/>
              </a:rPr>
              <a:t>gue</a:t>
            </a:r>
            <a:r>
              <a:rPr lang="en-ID" sz="1600" dirty="0">
                <a:latin typeface="Tw Cen MT" panose="020B0602020104020603" pitchFamily="34" charset="0"/>
              </a:rPr>
              <a:t>", "</a:t>
            </a:r>
            <a:r>
              <a:rPr lang="en-ID" sz="1600" dirty="0" err="1">
                <a:latin typeface="Tw Cen MT" panose="020B0602020104020603" pitchFamily="34" charset="0"/>
              </a:rPr>
              <a:t>url</a:t>
            </a:r>
            <a:r>
              <a:rPr lang="en-ID" sz="1600" dirty="0">
                <a:latin typeface="Tw Cen MT" panose="020B0602020104020603" pitchFamily="34" charset="0"/>
              </a:rPr>
              <a:t>", "</a:t>
            </a:r>
            <a:r>
              <a:rPr lang="en-ID" sz="1600" dirty="0" err="1">
                <a:latin typeface="Tw Cen MT" panose="020B0602020104020603" pitchFamily="34" charset="0"/>
              </a:rPr>
              <a:t>kalau</a:t>
            </a:r>
            <a:r>
              <a:rPr lang="en-ID" sz="1600" dirty="0">
                <a:latin typeface="Tw Cen MT" panose="020B0602020104020603" pitchFamily="34" charset="0"/>
              </a:rPr>
              <a:t>", "</a:t>
            </a:r>
            <a:r>
              <a:rPr lang="en-ID" sz="1600" dirty="0" err="1">
                <a:latin typeface="Tw Cen MT" panose="020B0602020104020603" pitchFamily="34" charset="0"/>
              </a:rPr>
              <a:t>mau</a:t>
            </a:r>
            <a:r>
              <a:rPr lang="en-ID" sz="1600" dirty="0">
                <a:latin typeface="Tw Cen MT" panose="020B0602020104020603" pitchFamily="34" charset="0"/>
              </a:rPr>
              <a:t>", "</a:t>
            </a:r>
            <a:r>
              <a:rPr lang="en-ID" sz="1600" dirty="0" err="1">
                <a:latin typeface="Tw Cen MT" panose="020B0602020104020603" pitchFamily="34" charset="0"/>
              </a:rPr>
              <a:t>ga</a:t>
            </a:r>
            <a:r>
              <a:rPr lang="en-ID" sz="1600" dirty="0">
                <a:latin typeface="Tw Cen MT" panose="020B0602020104020603" pitchFamily="34" charset="0"/>
              </a:rPr>
              <a:t>", "</a:t>
            </a:r>
            <a:r>
              <a:rPr lang="en-ID" sz="1600" dirty="0" err="1">
                <a:latin typeface="Tw Cen MT" panose="020B0602020104020603" pitchFamily="34" charset="0"/>
              </a:rPr>
              <a:t>gak</a:t>
            </a:r>
            <a:r>
              <a:rPr lang="en-ID" sz="1600" dirty="0">
                <a:latin typeface="Tw Cen MT" panose="020B0602020104020603" pitchFamily="34" charset="0"/>
              </a:rPr>
              <a:t>", "</a:t>
            </a:r>
            <a:r>
              <a:rPr lang="en-ID" sz="1600" dirty="0" err="1">
                <a:latin typeface="Tw Cen MT" panose="020B0602020104020603" pitchFamily="34" charset="0"/>
              </a:rPr>
              <a:t>lu</a:t>
            </a:r>
            <a:r>
              <a:rPr lang="en-ID" sz="1600" dirty="0">
                <a:latin typeface="Tw Cen MT" panose="020B0602020104020603" pitchFamily="34" charset="0"/>
              </a:rPr>
              <a:t>“, “</a:t>
            </a:r>
            <a:r>
              <a:rPr lang="en-ID" sz="1600" dirty="0" err="1">
                <a:latin typeface="Tw Cen MT" panose="020B0602020104020603" pitchFamily="34" charset="0"/>
              </a:rPr>
              <a:t>ke</a:t>
            </a:r>
            <a:r>
              <a:rPr lang="en-ID" sz="1600" dirty="0">
                <a:latin typeface="Tw Cen MT" panose="020B0602020104020603" pitchFamily="34" charset="0"/>
              </a:rPr>
              <a:t>”.</a:t>
            </a:r>
          </a:p>
        </p:txBody>
      </p:sp>
      <p:pic>
        <p:nvPicPr>
          <p:cNvPr id="4" name="Picture 3">
            <a:extLst>
              <a:ext uri="{FF2B5EF4-FFF2-40B4-BE49-F238E27FC236}">
                <a16:creationId xmlns:a16="http://schemas.microsoft.com/office/drawing/2014/main" id="{DBCE0E3A-3263-4718-9DB2-A03E2254A267}"/>
              </a:ext>
            </a:extLst>
          </p:cNvPr>
          <p:cNvPicPr>
            <a:picLocks noChangeAspect="1"/>
          </p:cNvPicPr>
          <p:nvPr/>
        </p:nvPicPr>
        <p:blipFill>
          <a:blip r:embed="rId4"/>
          <a:stretch>
            <a:fillRect/>
          </a:stretch>
        </p:blipFill>
        <p:spPr>
          <a:xfrm>
            <a:off x="567819" y="2383937"/>
            <a:ext cx="6538913" cy="4401343"/>
          </a:xfrm>
          <a:prstGeom prst="rect">
            <a:avLst/>
          </a:prstGeom>
        </p:spPr>
      </p:pic>
    </p:spTree>
    <p:extLst>
      <p:ext uri="{BB962C8B-B14F-4D97-AF65-F5344CB8AC3E}">
        <p14:creationId xmlns:p14="http://schemas.microsoft.com/office/powerpoint/2010/main" val="2180350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605833" y="752287"/>
            <a:ext cx="6958764" cy="584775"/>
          </a:xfrm>
          <a:prstGeom prst="rect">
            <a:avLst/>
          </a:prstGeom>
          <a:noFill/>
        </p:spPr>
        <p:txBody>
          <a:bodyPr wrap="none">
            <a:spAutoFit/>
          </a:bodyPr>
          <a:lstStyle/>
          <a:p>
            <a:r>
              <a:rPr lang="en-US" sz="3200" b="1" dirty="0">
                <a:solidFill>
                  <a:srgbClr val="7030A0"/>
                </a:solidFill>
                <a:latin typeface="Tw Cen MT" panose="020B0602020104020603" pitchFamily="34" charset="0"/>
                <a:ea typeface="+mj-ea"/>
                <a:cs typeface="+mj-cs"/>
              </a:rPr>
              <a:t>Exploratory Analysis with cleaned data</a:t>
            </a:r>
            <a:endParaRPr lang="en-ID" sz="1200" dirty="0">
              <a:solidFill>
                <a:srgbClr val="7030A0"/>
              </a:solidFill>
            </a:endParaRPr>
          </a:p>
        </p:txBody>
      </p:sp>
      <p:sp>
        <p:nvSpPr>
          <p:cNvPr id="10" name="Rectangle 9">
            <a:extLst>
              <a:ext uri="{FF2B5EF4-FFF2-40B4-BE49-F238E27FC236}">
                <a16:creationId xmlns:a16="http://schemas.microsoft.com/office/drawing/2014/main" id="{EA4ADFD5-A248-412E-B54E-4E50E444AF0E}"/>
              </a:ext>
            </a:extLst>
          </p:cNvPr>
          <p:cNvSpPr/>
          <p:nvPr/>
        </p:nvSpPr>
        <p:spPr>
          <a:xfrm>
            <a:off x="605833" y="1409695"/>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1. </a:t>
            </a:r>
            <a:r>
              <a:rPr lang="en-US" sz="2400" b="1" dirty="0" err="1">
                <a:solidFill>
                  <a:srgbClr val="212529"/>
                </a:solidFill>
                <a:latin typeface="Tw Cen MT" panose="020B0602020104020603" pitchFamily="34" charset="0"/>
              </a:rPr>
              <a:t>Analisis</a:t>
            </a:r>
            <a:r>
              <a:rPr lang="en-US" sz="2400" b="1" dirty="0">
                <a:solidFill>
                  <a:srgbClr val="212529"/>
                </a:solidFill>
                <a:latin typeface="Tw Cen MT" panose="020B0602020104020603" pitchFamily="34" charset="0"/>
              </a:rPr>
              <a:t> </a:t>
            </a:r>
            <a:r>
              <a:rPr lang="en-US" sz="2400" b="1" dirty="0" err="1">
                <a:solidFill>
                  <a:srgbClr val="212529"/>
                </a:solidFill>
                <a:latin typeface="Tw Cen MT" panose="020B0602020104020603" pitchFamily="34" charset="0"/>
              </a:rPr>
              <a:t>Deskriptif</a:t>
            </a:r>
            <a:endParaRPr lang="en-US" sz="2400" b="1" dirty="0">
              <a:solidFill>
                <a:srgbClr val="212529"/>
              </a:solidFill>
              <a:latin typeface="Tw Cen MT" panose="020B0602020104020603" pitchFamily="34" charset="0"/>
            </a:endParaRPr>
          </a:p>
        </p:txBody>
      </p:sp>
      <p:sp>
        <p:nvSpPr>
          <p:cNvPr id="14" name="Rectangle 13">
            <a:extLst>
              <a:ext uri="{FF2B5EF4-FFF2-40B4-BE49-F238E27FC236}">
                <a16:creationId xmlns:a16="http://schemas.microsoft.com/office/drawing/2014/main" id="{05B95226-0A98-45BB-ACF0-27050314FB55}"/>
              </a:ext>
            </a:extLst>
          </p:cNvPr>
          <p:cNvSpPr/>
          <p:nvPr/>
        </p:nvSpPr>
        <p:spPr>
          <a:xfrm>
            <a:off x="7237045" y="3187154"/>
            <a:ext cx="4684268" cy="487121"/>
          </a:xfrm>
          <a:prstGeom prst="rect">
            <a:avLst/>
          </a:prstGeom>
          <a:noFill/>
        </p:spPr>
        <p:txBody>
          <a:bodyPr wrap="square">
            <a:spAutoFit/>
          </a:bodyPr>
          <a:lstStyle/>
          <a:p>
            <a:pPr>
              <a:lnSpc>
                <a:spcPct val="114000"/>
              </a:lnSpc>
            </a:pPr>
            <a:r>
              <a:rPr lang="en-US" sz="2400" dirty="0">
                <a:solidFill>
                  <a:srgbClr val="212529"/>
                </a:solidFill>
                <a:latin typeface="Tw Cen MT" panose="020B0602020104020603" pitchFamily="34" charset="0"/>
              </a:rPr>
              <a:t>After delete many </a:t>
            </a:r>
            <a:r>
              <a:rPr lang="en-US" sz="2400" dirty="0" err="1">
                <a:solidFill>
                  <a:srgbClr val="212529"/>
                </a:solidFill>
                <a:latin typeface="Tw Cen MT" panose="020B0602020104020603" pitchFamily="34" charset="0"/>
              </a:rPr>
              <a:t>stopwords</a:t>
            </a:r>
            <a:r>
              <a:rPr lang="en-US" sz="2400" dirty="0">
                <a:solidFill>
                  <a:srgbClr val="212529"/>
                </a:solidFill>
                <a:latin typeface="Tw Cen MT" panose="020B0602020104020603" pitchFamily="34" charset="0"/>
              </a:rPr>
              <a:t>:</a:t>
            </a:r>
          </a:p>
        </p:txBody>
      </p:sp>
      <p:sp>
        <p:nvSpPr>
          <p:cNvPr id="11" name="Rectangle 10">
            <a:extLst>
              <a:ext uri="{FF2B5EF4-FFF2-40B4-BE49-F238E27FC236}">
                <a16:creationId xmlns:a16="http://schemas.microsoft.com/office/drawing/2014/main" id="{6BEF4F95-8249-408D-825F-72B5092DE3ED}"/>
              </a:ext>
            </a:extLst>
          </p:cNvPr>
          <p:cNvSpPr/>
          <p:nvPr/>
        </p:nvSpPr>
        <p:spPr>
          <a:xfrm>
            <a:off x="7251452" y="3779931"/>
            <a:ext cx="4940548" cy="702052"/>
          </a:xfrm>
          <a:prstGeom prst="rect">
            <a:avLst/>
          </a:prstGeom>
          <a:noFill/>
        </p:spPr>
        <p:txBody>
          <a:bodyPr wrap="square">
            <a:spAutoFit/>
          </a:bodyPr>
          <a:lstStyle/>
          <a:p>
            <a:pPr>
              <a:lnSpc>
                <a:spcPct val="114000"/>
              </a:lnSpc>
            </a:pPr>
            <a:r>
              <a:rPr lang="en-US" sz="1600" dirty="0">
                <a:solidFill>
                  <a:srgbClr val="212529"/>
                </a:solidFill>
                <a:latin typeface="Tw Cen MT" panose="020B0602020104020603" pitchFamily="34" charset="0"/>
              </a:rPr>
              <a:t>Top words </a:t>
            </a:r>
            <a:r>
              <a:rPr lang="en-US" sz="1600" dirty="0" err="1">
                <a:solidFill>
                  <a:srgbClr val="212529"/>
                </a:solidFill>
                <a:latin typeface="Tw Cen MT" panose="020B0602020104020603" pitchFamily="34" charset="0"/>
              </a:rPr>
              <a:t>dari</a:t>
            </a:r>
            <a:r>
              <a:rPr lang="en-US" sz="1600" dirty="0">
                <a:solidFill>
                  <a:srgbClr val="212529"/>
                </a:solidFill>
                <a:latin typeface="Tw Cen MT" panose="020B0602020104020603" pitchFamily="34" charset="0"/>
              </a:rPr>
              <a:t> tweet hate speech:</a:t>
            </a:r>
          </a:p>
          <a:p>
            <a:pPr>
              <a:lnSpc>
                <a:spcPct val="114000"/>
              </a:lnSpc>
            </a:pPr>
            <a:r>
              <a:rPr lang="en-US" sz="2000" b="1" dirty="0">
                <a:solidFill>
                  <a:srgbClr val="212529"/>
                </a:solidFill>
                <a:latin typeface="Tw Cen MT" panose="020B0602020104020603" pitchFamily="34" charset="0"/>
              </a:rPr>
              <a:t>Indonesia, Jokowi, </a:t>
            </a:r>
            <a:r>
              <a:rPr lang="en-US" sz="2000" b="1" dirty="0" err="1">
                <a:solidFill>
                  <a:srgbClr val="212529"/>
                </a:solidFill>
                <a:latin typeface="Tw Cen MT" panose="020B0602020104020603" pitchFamily="34" charset="0"/>
              </a:rPr>
              <a:t>bukan</a:t>
            </a:r>
            <a:r>
              <a:rPr lang="en-US" sz="2000" b="1" dirty="0">
                <a:solidFill>
                  <a:srgbClr val="212529"/>
                </a:solidFill>
                <a:latin typeface="Tw Cen MT" panose="020B0602020104020603" pitchFamily="34" charset="0"/>
              </a:rPr>
              <a:t>, orang, </a:t>
            </a:r>
            <a:r>
              <a:rPr lang="en-US" sz="2000" b="1" dirty="0" err="1">
                <a:solidFill>
                  <a:srgbClr val="212529"/>
                </a:solidFill>
                <a:latin typeface="Tw Cen MT" panose="020B0602020104020603" pitchFamily="34" charset="0"/>
              </a:rPr>
              <a:t>presiden</a:t>
            </a:r>
            <a:endParaRPr lang="en-US" sz="1600" b="1" dirty="0">
              <a:solidFill>
                <a:srgbClr val="212529"/>
              </a:solidFill>
              <a:latin typeface="Tw Cen MT" panose="020B0602020104020603" pitchFamily="34" charset="0"/>
            </a:endParaRPr>
          </a:p>
        </p:txBody>
      </p:sp>
      <p:pic>
        <p:nvPicPr>
          <p:cNvPr id="2050" name="Picture 2">
            <a:extLst>
              <a:ext uri="{FF2B5EF4-FFF2-40B4-BE49-F238E27FC236}">
                <a16:creationId xmlns:a16="http://schemas.microsoft.com/office/drawing/2014/main" id="{A3F906E7-C110-4C86-A520-4B7BF9499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58" y="2040268"/>
            <a:ext cx="6871487" cy="462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794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605833" y="752287"/>
            <a:ext cx="6958764" cy="584775"/>
          </a:xfrm>
          <a:prstGeom prst="rect">
            <a:avLst/>
          </a:prstGeom>
          <a:noFill/>
        </p:spPr>
        <p:txBody>
          <a:bodyPr wrap="none">
            <a:spAutoFit/>
          </a:bodyPr>
          <a:lstStyle/>
          <a:p>
            <a:r>
              <a:rPr lang="en-US" sz="3200" b="1" dirty="0">
                <a:solidFill>
                  <a:srgbClr val="7030A0"/>
                </a:solidFill>
                <a:latin typeface="Tw Cen MT" panose="020B0602020104020603" pitchFamily="34" charset="0"/>
                <a:ea typeface="+mj-ea"/>
                <a:cs typeface="+mj-cs"/>
              </a:rPr>
              <a:t>Exploratory Analysis with cleaned data</a:t>
            </a:r>
            <a:endParaRPr lang="en-ID" sz="1200" dirty="0">
              <a:solidFill>
                <a:srgbClr val="7030A0"/>
              </a:solidFill>
            </a:endParaRPr>
          </a:p>
        </p:txBody>
      </p:sp>
      <p:sp>
        <p:nvSpPr>
          <p:cNvPr id="10" name="Rectangle 9">
            <a:extLst>
              <a:ext uri="{FF2B5EF4-FFF2-40B4-BE49-F238E27FC236}">
                <a16:creationId xmlns:a16="http://schemas.microsoft.com/office/drawing/2014/main" id="{EA4ADFD5-A248-412E-B54E-4E50E444AF0E}"/>
              </a:ext>
            </a:extLst>
          </p:cNvPr>
          <p:cNvSpPr/>
          <p:nvPr/>
        </p:nvSpPr>
        <p:spPr>
          <a:xfrm>
            <a:off x="605833" y="1409695"/>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2. </a:t>
            </a:r>
            <a:r>
              <a:rPr lang="en-US" sz="2400" b="1" dirty="0" err="1">
                <a:solidFill>
                  <a:srgbClr val="212529"/>
                </a:solidFill>
                <a:latin typeface="Tw Cen MT" panose="020B0602020104020603" pitchFamily="34" charset="0"/>
              </a:rPr>
              <a:t>Analisis</a:t>
            </a:r>
            <a:r>
              <a:rPr lang="en-US" sz="2400" b="1" dirty="0">
                <a:solidFill>
                  <a:srgbClr val="212529"/>
                </a:solidFill>
                <a:latin typeface="Tw Cen MT" panose="020B0602020104020603" pitchFamily="34" charset="0"/>
              </a:rPr>
              <a:t> </a:t>
            </a:r>
            <a:r>
              <a:rPr lang="en-US" sz="2400" b="1" dirty="0" err="1">
                <a:solidFill>
                  <a:srgbClr val="212529"/>
                </a:solidFill>
                <a:latin typeface="Tw Cen MT" panose="020B0602020104020603" pitchFamily="34" charset="0"/>
              </a:rPr>
              <a:t>Deskriptif</a:t>
            </a:r>
            <a:r>
              <a:rPr lang="en-US" sz="2400" b="1" dirty="0">
                <a:solidFill>
                  <a:srgbClr val="212529"/>
                </a:solidFill>
                <a:latin typeface="Tw Cen MT" panose="020B0602020104020603" pitchFamily="34" charset="0"/>
              </a:rPr>
              <a:t> (Bivariate)</a:t>
            </a:r>
          </a:p>
        </p:txBody>
      </p:sp>
      <p:sp>
        <p:nvSpPr>
          <p:cNvPr id="14" name="Rectangle 13">
            <a:extLst>
              <a:ext uri="{FF2B5EF4-FFF2-40B4-BE49-F238E27FC236}">
                <a16:creationId xmlns:a16="http://schemas.microsoft.com/office/drawing/2014/main" id="{03EC3CCD-2D62-4A35-914E-B9BE33A02FBD}"/>
              </a:ext>
            </a:extLst>
          </p:cNvPr>
          <p:cNvSpPr/>
          <p:nvPr/>
        </p:nvSpPr>
        <p:spPr>
          <a:xfrm>
            <a:off x="981516" y="1896816"/>
            <a:ext cx="5250403" cy="487121"/>
          </a:xfrm>
          <a:prstGeom prst="rect">
            <a:avLst/>
          </a:prstGeom>
          <a:noFill/>
        </p:spPr>
        <p:txBody>
          <a:bodyPr wrap="square">
            <a:spAutoFit/>
          </a:bodyPr>
          <a:lstStyle/>
          <a:p>
            <a:pPr>
              <a:lnSpc>
                <a:spcPct val="114000"/>
              </a:lnSpc>
            </a:pPr>
            <a:r>
              <a:rPr lang="en-US" sz="2400" b="1" dirty="0">
                <a:solidFill>
                  <a:srgbClr val="212529"/>
                </a:solidFill>
                <a:latin typeface="Tw Cen MT" panose="020B0602020104020603" pitchFamily="34" charset="0"/>
              </a:rPr>
              <a:t>Correlation</a:t>
            </a:r>
          </a:p>
        </p:txBody>
      </p:sp>
      <p:sp>
        <p:nvSpPr>
          <p:cNvPr id="15" name="Rectangle 14">
            <a:extLst>
              <a:ext uri="{FF2B5EF4-FFF2-40B4-BE49-F238E27FC236}">
                <a16:creationId xmlns:a16="http://schemas.microsoft.com/office/drawing/2014/main" id="{B4EE554A-87C4-407C-AFEB-DB020F972A97}"/>
              </a:ext>
            </a:extLst>
          </p:cNvPr>
          <p:cNvSpPr/>
          <p:nvPr/>
        </p:nvSpPr>
        <p:spPr>
          <a:xfrm>
            <a:off x="1003389" y="2300408"/>
            <a:ext cx="5250403" cy="487121"/>
          </a:xfrm>
          <a:prstGeom prst="rect">
            <a:avLst/>
          </a:prstGeom>
          <a:noFill/>
        </p:spPr>
        <p:txBody>
          <a:bodyPr wrap="square">
            <a:spAutoFit/>
          </a:bodyPr>
          <a:lstStyle/>
          <a:p>
            <a:pPr>
              <a:lnSpc>
                <a:spcPct val="114000"/>
              </a:lnSpc>
            </a:pPr>
            <a:r>
              <a:rPr lang="en-US" sz="2400" dirty="0">
                <a:solidFill>
                  <a:srgbClr val="212529"/>
                </a:solidFill>
                <a:latin typeface="Tw Cen MT" panose="020B0602020104020603" pitchFamily="34" charset="0"/>
              </a:rPr>
              <a:t>Scatter Plot (Visual)</a:t>
            </a:r>
          </a:p>
        </p:txBody>
      </p:sp>
      <p:sp>
        <p:nvSpPr>
          <p:cNvPr id="16" name="Rectangle 15">
            <a:extLst>
              <a:ext uri="{FF2B5EF4-FFF2-40B4-BE49-F238E27FC236}">
                <a16:creationId xmlns:a16="http://schemas.microsoft.com/office/drawing/2014/main" id="{8CE7E12B-0A2F-4C36-AF96-273892E40B62}"/>
              </a:ext>
            </a:extLst>
          </p:cNvPr>
          <p:cNvSpPr/>
          <p:nvPr/>
        </p:nvSpPr>
        <p:spPr>
          <a:xfrm>
            <a:off x="6941597" y="2383937"/>
            <a:ext cx="5250403" cy="487121"/>
          </a:xfrm>
          <a:prstGeom prst="rect">
            <a:avLst/>
          </a:prstGeom>
          <a:noFill/>
        </p:spPr>
        <p:txBody>
          <a:bodyPr wrap="square">
            <a:spAutoFit/>
          </a:bodyPr>
          <a:lstStyle/>
          <a:p>
            <a:pPr>
              <a:lnSpc>
                <a:spcPct val="114000"/>
              </a:lnSpc>
            </a:pPr>
            <a:r>
              <a:rPr lang="en-US" sz="2400" dirty="0">
                <a:solidFill>
                  <a:srgbClr val="212529"/>
                </a:solidFill>
                <a:latin typeface="Tw Cen MT" panose="020B0602020104020603" pitchFamily="34" charset="0"/>
              </a:rPr>
              <a:t>Pearson Correlation</a:t>
            </a:r>
          </a:p>
        </p:txBody>
      </p:sp>
      <p:pic>
        <p:nvPicPr>
          <p:cNvPr id="2" name="Picture 1">
            <a:extLst>
              <a:ext uri="{FF2B5EF4-FFF2-40B4-BE49-F238E27FC236}">
                <a16:creationId xmlns:a16="http://schemas.microsoft.com/office/drawing/2014/main" id="{A6E498FD-A523-4235-A672-1D2C9F9175F5}"/>
              </a:ext>
            </a:extLst>
          </p:cNvPr>
          <p:cNvPicPr>
            <a:picLocks noChangeAspect="1"/>
          </p:cNvPicPr>
          <p:nvPr/>
        </p:nvPicPr>
        <p:blipFill>
          <a:blip r:embed="rId4"/>
          <a:stretch>
            <a:fillRect/>
          </a:stretch>
        </p:blipFill>
        <p:spPr>
          <a:xfrm>
            <a:off x="720114" y="2871058"/>
            <a:ext cx="5631053" cy="3797351"/>
          </a:xfrm>
          <a:prstGeom prst="rect">
            <a:avLst/>
          </a:prstGeom>
        </p:spPr>
      </p:pic>
      <p:pic>
        <p:nvPicPr>
          <p:cNvPr id="4" name="Picture 3">
            <a:extLst>
              <a:ext uri="{FF2B5EF4-FFF2-40B4-BE49-F238E27FC236}">
                <a16:creationId xmlns:a16="http://schemas.microsoft.com/office/drawing/2014/main" id="{B76B5107-2C86-43CE-BA2D-7BAB36037718}"/>
              </a:ext>
            </a:extLst>
          </p:cNvPr>
          <p:cNvPicPr>
            <a:picLocks noChangeAspect="1"/>
          </p:cNvPicPr>
          <p:nvPr/>
        </p:nvPicPr>
        <p:blipFill>
          <a:blip r:embed="rId5"/>
          <a:stretch>
            <a:fillRect/>
          </a:stretch>
        </p:blipFill>
        <p:spPr>
          <a:xfrm>
            <a:off x="6961265" y="2920974"/>
            <a:ext cx="4940548" cy="1589736"/>
          </a:xfrm>
          <a:prstGeom prst="rect">
            <a:avLst/>
          </a:prstGeom>
        </p:spPr>
      </p:pic>
      <p:sp>
        <p:nvSpPr>
          <p:cNvPr id="20" name="Rectangle 19">
            <a:extLst>
              <a:ext uri="{FF2B5EF4-FFF2-40B4-BE49-F238E27FC236}">
                <a16:creationId xmlns:a16="http://schemas.microsoft.com/office/drawing/2014/main" id="{1A6188A2-73B5-48A1-9155-00C942218B66}"/>
              </a:ext>
            </a:extLst>
          </p:cNvPr>
          <p:cNvSpPr/>
          <p:nvPr/>
        </p:nvSpPr>
        <p:spPr>
          <a:xfrm>
            <a:off x="6941597" y="5188731"/>
            <a:ext cx="4940548" cy="1197700"/>
          </a:xfrm>
          <a:prstGeom prst="rect">
            <a:avLst/>
          </a:prstGeom>
          <a:solidFill>
            <a:schemeClr val="accent4">
              <a:lumMod val="20000"/>
              <a:lumOff val="80000"/>
            </a:schemeClr>
          </a:solidFill>
        </p:spPr>
        <p:txBody>
          <a:bodyPr wrap="square">
            <a:spAutoFit/>
          </a:bodyPr>
          <a:lstStyle/>
          <a:p>
            <a:pPr algn="just">
              <a:lnSpc>
                <a:spcPct val="114000"/>
              </a:lnSpc>
            </a:pPr>
            <a:r>
              <a:rPr lang="en-US" sz="1600" dirty="0" err="1">
                <a:solidFill>
                  <a:srgbClr val="212529"/>
                </a:solidFill>
                <a:latin typeface="Tw Cen MT" panose="020B0602020104020603" pitchFamily="34" charset="0"/>
              </a:rPr>
              <a:t>Dengan</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adanya</a:t>
            </a:r>
            <a:r>
              <a:rPr lang="en-US" sz="1600" dirty="0">
                <a:solidFill>
                  <a:srgbClr val="212529"/>
                </a:solidFill>
                <a:latin typeface="Tw Cen MT" panose="020B0602020104020603" pitchFamily="34" charset="0"/>
              </a:rPr>
              <a:t> proses cleansing </a:t>
            </a:r>
            <a:r>
              <a:rPr lang="en-US" sz="1600" dirty="0" err="1">
                <a:solidFill>
                  <a:srgbClr val="212529"/>
                </a:solidFill>
                <a:latin typeface="Tw Cen MT" panose="020B0602020104020603" pitchFamily="34" charset="0"/>
              </a:rPr>
              <a:t>memberikan</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hasil</a:t>
            </a:r>
            <a:r>
              <a:rPr lang="en-US" sz="1600" dirty="0">
                <a:solidFill>
                  <a:srgbClr val="212529"/>
                </a:solidFill>
                <a:latin typeface="Tw Cen MT" panose="020B0602020104020603" pitchFamily="34" charset="0"/>
              </a:rPr>
              <a:t> yang </a:t>
            </a:r>
            <a:r>
              <a:rPr lang="en-US" sz="1600" dirty="0" err="1">
                <a:solidFill>
                  <a:srgbClr val="212529"/>
                </a:solidFill>
                <a:latin typeface="Tw Cen MT" panose="020B0602020104020603" pitchFamily="34" charset="0"/>
              </a:rPr>
              <a:t>cukup</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baik</a:t>
            </a:r>
            <a:r>
              <a:rPr lang="en-US" sz="1600" dirty="0">
                <a:solidFill>
                  <a:srgbClr val="212529"/>
                </a:solidFill>
                <a:latin typeface="Tw Cen MT" panose="020B0602020104020603" pitchFamily="34" charset="0"/>
              </a:rPr>
              <a:t> yang </a:t>
            </a:r>
            <a:r>
              <a:rPr lang="en-US" sz="1600" dirty="0" err="1">
                <a:solidFill>
                  <a:srgbClr val="212529"/>
                </a:solidFill>
                <a:latin typeface="Tw Cen MT" panose="020B0602020104020603" pitchFamily="34" charset="0"/>
              </a:rPr>
              <a:t>ditunjukkan</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dengan</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peningkatan</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korelasi</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antar</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variabel</a:t>
            </a:r>
            <a:r>
              <a:rPr lang="en-US" sz="1600" dirty="0">
                <a:solidFill>
                  <a:srgbClr val="212529"/>
                </a:solidFill>
                <a:latin typeface="Tw Cen MT" panose="020B0602020104020603" pitchFamily="34" charset="0"/>
              </a:rPr>
              <a:t> total </a:t>
            </a:r>
            <a:r>
              <a:rPr lang="en-US" sz="1600" dirty="0" err="1">
                <a:solidFill>
                  <a:srgbClr val="212529"/>
                </a:solidFill>
                <a:latin typeface="Tw Cen MT" panose="020B0602020104020603" pitchFamily="34" charset="0"/>
              </a:rPr>
              <a:t>panjang</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karakter</a:t>
            </a:r>
            <a:r>
              <a:rPr lang="en-US" sz="1600" dirty="0">
                <a:solidFill>
                  <a:srgbClr val="212529"/>
                </a:solidFill>
                <a:latin typeface="Tw Cen MT" panose="020B0602020104020603" pitchFamily="34" charset="0"/>
              </a:rPr>
              <a:t> dan </a:t>
            </a:r>
            <a:r>
              <a:rPr lang="en-US" sz="1600" dirty="0" err="1">
                <a:solidFill>
                  <a:srgbClr val="212529"/>
                </a:solidFill>
                <a:latin typeface="Tw Cen MT" panose="020B0602020104020603" pitchFamily="34" charset="0"/>
              </a:rPr>
              <a:t>panjang</a:t>
            </a:r>
            <a:r>
              <a:rPr lang="en-US" sz="1600" dirty="0">
                <a:solidFill>
                  <a:srgbClr val="212529"/>
                </a:solidFill>
                <a:latin typeface="Tw Cen MT" panose="020B0602020104020603" pitchFamily="34" charset="0"/>
              </a:rPr>
              <a:t> kata, </a:t>
            </a:r>
            <a:r>
              <a:rPr lang="en-US" sz="1600" dirty="0" err="1">
                <a:solidFill>
                  <a:srgbClr val="212529"/>
                </a:solidFill>
                <a:latin typeface="Tw Cen MT" panose="020B0602020104020603" pitchFamily="34" charset="0"/>
              </a:rPr>
              <a:t>dengan</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korelasinya</a:t>
            </a:r>
            <a:r>
              <a:rPr lang="en-US" sz="1600" dirty="0">
                <a:solidFill>
                  <a:srgbClr val="212529"/>
                </a:solidFill>
                <a:latin typeface="Tw Cen MT" panose="020B0602020104020603" pitchFamily="34" charset="0"/>
              </a:rPr>
              <a:t> </a:t>
            </a:r>
            <a:r>
              <a:rPr lang="en-US" sz="1600" dirty="0" err="1">
                <a:solidFill>
                  <a:srgbClr val="212529"/>
                </a:solidFill>
                <a:latin typeface="Tw Cen MT" panose="020B0602020104020603" pitchFamily="34" charset="0"/>
              </a:rPr>
              <a:t>sebesar</a:t>
            </a:r>
            <a:r>
              <a:rPr lang="en-US" sz="1600" dirty="0">
                <a:solidFill>
                  <a:srgbClr val="212529"/>
                </a:solidFill>
                <a:latin typeface="Tw Cen MT" panose="020B0602020104020603" pitchFamily="34" charset="0"/>
              </a:rPr>
              <a:t> 97,64%.</a:t>
            </a:r>
          </a:p>
        </p:txBody>
      </p:sp>
    </p:spTree>
    <p:extLst>
      <p:ext uri="{BB962C8B-B14F-4D97-AF65-F5344CB8AC3E}">
        <p14:creationId xmlns:p14="http://schemas.microsoft.com/office/powerpoint/2010/main" val="3990541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aphic 3">
            <a:extLst>
              <a:ext uri="{FF2B5EF4-FFF2-40B4-BE49-F238E27FC236}">
                <a16:creationId xmlns:a16="http://schemas.microsoft.com/office/drawing/2014/main" id="{D822C908-4963-4E81-A397-ABAAF6960D22}"/>
              </a:ext>
            </a:extLst>
          </p:cNvPr>
          <p:cNvGrpSpPr/>
          <p:nvPr/>
        </p:nvGrpSpPr>
        <p:grpSpPr>
          <a:xfrm>
            <a:off x="0" y="1622251"/>
            <a:ext cx="12195413" cy="2860946"/>
            <a:chOff x="3897629" y="2916555"/>
            <a:chExt cx="4389119" cy="1029652"/>
          </a:xfrm>
          <a:solidFill>
            <a:schemeClr val="accent6">
              <a:lumMod val="60000"/>
              <a:lumOff val="40000"/>
            </a:schemeClr>
          </a:solidFill>
        </p:grpSpPr>
        <p:sp>
          <p:nvSpPr>
            <p:cNvPr id="24" name="Freeform: Shape 23">
              <a:extLst>
                <a:ext uri="{FF2B5EF4-FFF2-40B4-BE49-F238E27FC236}">
                  <a16:creationId xmlns:a16="http://schemas.microsoft.com/office/drawing/2014/main" id="{ED3763FF-7EFC-4185-B9CF-99155B05529A}"/>
                </a:ext>
              </a:extLst>
            </p:cNvPr>
            <p:cNvSpPr/>
            <p:nvPr/>
          </p:nvSpPr>
          <p:spPr>
            <a:xfrm>
              <a:off x="5781251" y="2971502"/>
              <a:ext cx="891963" cy="974705"/>
            </a:xfrm>
            <a:custGeom>
              <a:avLst/>
              <a:gdLst>
                <a:gd name="connsiteX0" fmla="*/ 890058 w 891963"/>
                <a:gd name="connsiteY0" fmla="*/ 435590 h 974705"/>
                <a:gd name="connsiteX1" fmla="*/ 871961 w 891963"/>
                <a:gd name="connsiteY1" fmla="*/ 442258 h 974705"/>
                <a:gd name="connsiteX2" fmla="*/ 820526 w 891963"/>
                <a:gd name="connsiteY2" fmla="*/ 427018 h 974705"/>
                <a:gd name="connsiteX3" fmla="*/ 820526 w 891963"/>
                <a:gd name="connsiteY3" fmla="*/ 353675 h 974705"/>
                <a:gd name="connsiteX4" fmla="*/ 802429 w 891963"/>
                <a:gd name="connsiteY4" fmla="*/ 317480 h 974705"/>
                <a:gd name="connsiteX5" fmla="*/ 788141 w 891963"/>
                <a:gd name="connsiteY5" fmla="*/ 347008 h 974705"/>
                <a:gd name="connsiteX6" fmla="*/ 785283 w 891963"/>
                <a:gd name="connsiteY6" fmla="*/ 408920 h 974705"/>
                <a:gd name="connsiteX7" fmla="*/ 785283 w 891963"/>
                <a:gd name="connsiteY7" fmla="*/ 426065 h 974705"/>
                <a:gd name="connsiteX8" fmla="*/ 767186 w 891963"/>
                <a:gd name="connsiteY8" fmla="*/ 427018 h 974705"/>
                <a:gd name="connsiteX9" fmla="*/ 766233 w 891963"/>
                <a:gd name="connsiteY9" fmla="*/ 446068 h 974705"/>
                <a:gd name="connsiteX10" fmla="*/ 745279 w 891963"/>
                <a:gd name="connsiteY10" fmla="*/ 446068 h 974705"/>
                <a:gd name="connsiteX11" fmla="*/ 744326 w 891963"/>
                <a:gd name="connsiteY11" fmla="*/ 438448 h 974705"/>
                <a:gd name="connsiteX12" fmla="*/ 740516 w 891963"/>
                <a:gd name="connsiteY12" fmla="*/ 246043 h 974705"/>
                <a:gd name="connsiteX13" fmla="*/ 740516 w 891963"/>
                <a:gd name="connsiteY13" fmla="*/ 190798 h 974705"/>
                <a:gd name="connsiteX14" fmla="*/ 736706 w 891963"/>
                <a:gd name="connsiteY14" fmla="*/ 161270 h 974705"/>
                <a:gd name="connsiteX15" fmla="*/ 727181 w 891963"/>
                <a:gd name="connsiteY15" fmla="*/ 164128 h 974705"/>
                <a:gd name="connsiteX16" fmla="*/ 717656 w 891963"/>
                <a:gd name="connsiteY16" fmla="*/ 77450 h 974705"/>
                <a:gd name="connsiteX17" fmla="*/ 714798 w 891963"/>
                <a:gd name="connsiteY17" fmla="*/ 77450 h 974705"/>
                <a:gd name="connsiteX18" fmla="*/ 702416 w 891963"/>
                <a:gd name="connsiteY18" fmla="*/ 172700 h 974705"/>
                <a:gd name="connsiteX19" fmla="*/ 698606 w 891963"/>
                <a:gd name="connsiteY19" fmla="*/ 162223 h 974705"/>
                <a:gd name="connsiteX20" fmla="*/ 695748 w 891963"/>
                <a:gd name="connsiteY20" fmla="*/ 162223 h 974705"/>
                <a:gd name="connsiteX21" fmla="*/ 692891 w 891963"/>
                <a:gd name="connsiteY21" fmla="*/ 190798 h 974705"/>
                <a:gd name="connsiteX22" fmla="*/ 692891 w 891963"/>
                <a:gd name="connsiteY22" fmla="*/ 420350 h 974705"/>
                <a:gd name="connsiteX23" fmla="*/ 686223 w 891963"/>
                <a:gd name="connsiteY23" fmla="*/ 473690 h 974705"/>
                <a:gd name="connsiteX24" fmla="*/ 676698 w 891963"/>
                <a:gd name="connsiteY24" fmla="*/ 518458 h 974705"/>
                <a:gd name="connsiteX25" fmla="*/ 651933 w 891963"/>
                <a:gd name="connsiteY25" fmla="*/ 518458 h 974705"/>
                <a:gd name="connsiteX26" fmla="*/ 651933 w 891963"/>
                <a:gd name="connsiteY26" fmla="*/ 475595 h 974705"/>
                <a:gd name="connsiteX27" fmla="*/ 634788 w 891963"/>
                <a:gd name="connsiteY27" fmla="*/ 475595 h 974705"/>
                <a:gd name="connsiteX28" fmla="*/ 634788 w 891963"/>
                <a:gd name="connsiteY28" fmla="*/ 518458 h 974705"/>
                <a:gd name="connsiteX29" fmla="*/ 578591 w 891963"/>
                <a:gd name="connsiteY29" fmla="*/ 518458 h 974705"/>
                <a:gd name="connsiteX30" fmla="*/ 578591 w 891963"/>
                <a:gd name="connsiteY30" fmla="*/ 441305 h 974705"/>
                <a:gd name="connsiteX31" fmla="*/ 562398 w 891963"/>
                <a:gd name="connsiteY31" fmla="*/ 440353 h 974705"/>
                <a:gd name="connsiteX32" fmla="*/ 562398 w 891963"/>
                <a:gd name="connsiteY32" fmla="*/ 249853 h 974705"/>
                <a:gd name="connsiteX33" fmla="*/ 475721 w 891963"/>
                <a:gd name="connsiteY33" fmla="*/ 249853 h 974705"/>
                <a:gd name="connsiteX34" fmla="*/ 475721 w 891963"/>
                <a:gd name="connsiteY34" fmla="*/ 283190 h 974705"/>
                <a:gd name="connsiteX35" fmla="*/ 488103 w 891963"/>
                <a:gd name="connsiteY35" fmla="*/ 284143 h 974705"/>
                <a:gd name="connsiteX36" fmla="*/ 488103 w 891963"/>
                <a:gd name="connsiteY36" fmla="*/ 373678 h 974705"/>
                <a:gd name="connsiteX37" fmla="*/ 473816 w 891963"/>
                <a:gd name="connsiteY37" fmla="*/ 376535 h 974705"/>
                <a:gd name="connsiteX38" fmla="*/ 473816 w 891963"/>
                <a:gd name="connsiteY38" fmla="*/ 460355 h 974705"/>
                <a:gd name="connsiteX39" fmla="*/ 411903 w 891963"/>
                <a:gd name="connsiteY39" fmla="*/ 460355 h 974705"/>
                <a:gd name="connsiteX40" fmla="*/ 411903 w 891963"/>
                <a:gd name="connsiteY40" fmla="*/ 393680 h 974705"/>
                <a:gd name="connsiteX41" fmla="*/ 399521 w 891963"/>
                <a:gd name="connsiteY41" fmla="*/ 381298 h 974705"/>
                <a:gd name="connsiteX42" fmla="*/ 388091 w 891963"/>
                <a:gd name="connsiteY42" fmla="*/ 369868 h 974705"/>
                <a:gd name="connsiteX43" fmla="*/ 388091 w 891963"/>
                <a:gd name="connsiteY43" fmla="*/ 343198 h 974705"/>
                <a:gd name="connsiteX44" fmla="*/ 388091 w 891963"/>
                <a:gd name="connsiteY44" fmla="*/ 297478 h 974705"/>
                <a:gd name="connsiteX45" fmla="*/ 356658 w 891963"/>
                <a:gd name="connsiteY45" fmla="*/ 297478 h 974705"/>
                <a:gd name="connsiteX46" fmla="*/ 356658 w 891963"/>
                <a:gd name="connsiteY46" fmla="*/ 251758 h 974705"/>
                <a:gd name="connsiteX47" fmla="*/ 340466 w 891963"/>
                <a:gd name="connsiteY47" fmla="*/ 251758 h 974705"/>
                <a:gd name="connsiteX48" fmla="*/ 336656 w 891963"/>
                <a:gd name="connsiteY48" fmla="*/ 263188 h 974705"/>
                <a:gd name="connsiteX49" fmla="*/ 326178 w 891963"/>
                <a:gd name="connsiteY49" fmla="*/ 287953 h 974705"/>
                <a:gd name="connsiteX50" fmla="*/ 326178 w 891963"/>
                <a:gd name="connsiteY50" fmla="*/ 344150 h 974705"/>
                <a:gd name="connsiteX51" fmla="*/ 326178 w 891963"/>
                <a:gd name="connsiteY51" fmla="*/ 379393 h 974705"/>
                <a:gd name="connsiteX52" fmla="*/ 303318 w 891963"/>
                <a:gd name="connsiteY52" fmla="*/ 379393 h 974705"/>
                <a:gd name="connsiteX53" fmla="*/ 303318 w 891963"/>
                <a:gd name="connsiteY53" fmla="*/ 365105 h 974705"/>
                <a:gd name="connsiteX54" fmla="*/ 303318 w 891963"/>
                <a:gd name="connsiteY54" fmla="*/ 24110 h 974705"/>
                <a:gd name="connsiteX55" fmla="*/ 278553 w 891963"/>
                <a:gd name="connsiteY55" fmla="*/ 298 h 974705"/>
                <a:gd name="connsiteX56" fmla="*/ 263313 w 891963"/>
                <a:gd name="connsiteY56" fmla="*/ 15538 h 974705"/>
                <a:gd name="connsiteX57" fmla="*/ 263313 w 891963"/>
                <a:gd name="connsiteY57" fmla="*/ 365105 h 974705"/>
                <a:gd name="connsiteX58" fmla="*/ 263313 w 891963"/>
                <a:gd name="connsiteY58" fmla="*/ 380345 h 974705"/>
                <a:gd name="connsiteX59" fmla="*/ 240453 w 891963"/>
                <a:gd name="connsiteY59" fmla="*/ 380345 h 974705"/>
                <a:gd name="connsiteX60" fmla="*/ 240453 w 891963"/>
                <a:gd name="connsiteY60" fmla="*/ 367010 h 974705"/>
                <a:gd name="connsiteX61" fmla="*/ 240453 w 891963"/>
                <a:gd name="connsiteY61" fmla="*/ 290810 h 974705"/>
                <a:gd name="connsiteX62" fmla="*/ 236643 w 891963"/>
                <a:gd name="connsiteY62" fmla="*/ 277475 h 974705"/>
                <a:gd name="connsiteX63" fmla="*/ 225213 w 891963"/>
                <a:gd name="connsiteY63" fmla="*/ 252710 h 974705"/>
                <a:gd name="connsiteX64" fmla="*/ 209973 w 891963"/>
                <a:gd name="connsiteY64" fmla="*/ 251758 h 974705"/>
                <a:gd name="connsiteX65" fmla="*/ 201401 w 891963"/>
                <a:gd name="connsiteY65" fmla="*/ 187940 h 974705"/>
                <a:gd name="connsiteX66" fmla="*/ 196638 w 891963"/>
                <a:gd name="connsiteY66" fmla="*/ 187940 h 974705"/>
                <a:gd name="connsiteX67" fmla="*/ 194733 w 891963"/>
                <a:gd name="connsiteY67" fmla="*/ 201275 h 974705"/>
                <a:gd name="connsiteX68" fmla="*/ 187113 w 891963"/>
                <a:gd name="connsiteY68" fmla="*/ 274618 h 974705"/>
                <a:gd name="connsiteX69" fmla="*/ 187113 w 891963"/>
                <a:gd name="connsiteY69" fmla="*/ 276523 h 974705"/>
                <a:gd name="connsiteX70" fmla="*/ 181398 w 891963"/>
                <a:gd name="connsiteY70" fmla="*/ 298430 h 974705"/>
                <a:gd name="connsiteX71" fmla="*/ 181398 w 891963"/>
                <a:gd name="connsiteY71" fmla="*/ 351770 h 974705"/>
                <a:gd name="connsiteX72" fmla="*/ 181398 w 891963"/>
                <a:gd name="connsiteY72" fmla="*/ 379393 h 974705"/>
                <a:gd name="connsiteX73" fmla="*/ 158538 w 891963"/>
                <a:gd name="connsiteY73" fmla="*/ 407015 h 974705"/>
                <a:gd name="connsiteX74" fmla="*/ 158538 w 891963"/>
                <a:gd name="connsiteY74" fmla="*/ 420350 h 974705"/>
                <a:gd name="connsiteX75" fmla="*/ 158538 w 891963"/>
                <a:gd name="connsiteY75" fmla="*/ 459403 h 974705"/>
                <a:gd name="connsiteX76" fmla="*/ 99483 w 891963"/>
                <a:gd name="connsiteY76" fmla="*/ 459403 h 974705"/>
                <a:gd name="connsiteX77" fmla="*/ 99483 w 891963"/>
                <a:gd name="connsiteY77" fmla="*/ 443210 h 974705"/>
                <a:gd name="connsiteX78" fmla="*/ 98531 w 891963"/>
                <a:gd name="connsiteY78" fmla="*/ 243185 h 974705"/>
                <a:gd name="connsiteX79" fmla="*/ 87101 w 891963"/>
                <a:gd name="connsiteY79" fmla="*/ 202228 h 974705"/>
                <a:gd name="connsiteX80" fmla="*/ 77576 w 891963"/>
                <a:gd name="connsiteY80" fmla="*/ 197465 h 974705"/>
                <a:gd name="connsiteX81" fmla="*/ 20426 w 891963"/>
                <a:gd name="connsiteY81" fmla="*/ 197465 h 974705"/>
                <a:gd name="connsiteX82" fmla="*/ 10901 w 891963"/>
                <a:gd name="connsiteY82" fmla="*/ 203180 h 974705"/>
                <a:gd name="connsiteX83" fmla="*/ 423 w 891963"/>
                <a:gd name="connsiteY83" fmla="*/ 241280 h 974705"/>
                <a:gd name="connsiteX84" fmla="*/ 423 w 891963"/>
                <a:gd name="connsiteY84" fmla="*/ 962323 h 974705"/>
                <a:gd name="connsiteX85" fmla="*/ 1376 w 891963"/>
                <a:gd name="connsiteY85" fmla="*/ 974705 h 974705"/>
                <a:gd name="connsiteX86" fmla="*/ 891011 w 891963"/>
                <a:gd name="connsiteY86" fmla="*/ 974705 h 974705"/>
                <a:gd name="connsiteX87" fmla="*/ 891963 w 891963"/>
                <a:gd name="connsiteY87" fmla="*/ 967085 h 974705"/>
                <a:gd name="connsiteX88" fmla="*/ 891963 w 891963"/>
                <a:gd name="connsiteY88" fmla="*/ 446068 h 974705"/>
                <a:gd name="connsiteX89" fmla="*/ 890058 w 891963"/>
                <a:gd name="connsiteY89" fmla="*/ 435590 h 974705"/>
                <a:gd name="connsiteX90" fmla="*/ 145203 w 891963"/>
                <a:gd name="connsiteY90" fmla="*/ 604183 h 974705"/>
                <a:gd name="connsiteX91" fmla="*/ 112818 w 891963"/>
                <a:gd name="connsiteY91" fmla="*/ 604183 h 974705"/>
                <a:gd name="connsiteX92" fmla="*/ 112818 w 891963"/>
                <a:gd name="connsiteY92" fmla="*/ 601325 h 974705"/>
                <a:gd name="connsiteX93" fmla="*/ 145203 w 891963"/>
                <a:gd name="connsiteY93" fmla="*/ 601325 h 974705"/>
                <a:gd name="connsiteX94" fmla="*/ 145203 w 891963"/>
                <a:gd name="connsiteY94" fmla="*/ 604183 h 974705"/>
                <a:gd name="connsiteX95" fmla="*/ 111866 w 891963"/>
                <a:gd name="connsiteY95" fmla="*/ 591800 h 974705"/>
                <a:gd name="connsiteX96" fmla="*/ 146156 w 891963"/>
                <a:gd name="connsiteY96" fmla="*/ 591800 h 974705"/>
                <a:gd name="connsiteX97" fmla="*/ 111866 w 891963"/>
                <a:gd name="connsiteY97" fmla="*/ 591800 h 974705"/>
                <a:gd name="connsiteX98" fmla="*/ 113771 w 891963"/>
                <a:gd name="connsiteY98" fmla="*/ 574655 h 974705"/>
                <a:gd name="connsiteX99" fmla="*/ 113771 w 891963"/>
                <a:gd name="connsiteY99" fmla="*/ 572750 h 974705"/>
                <a:gd name="connsiteX100" fmla="*/ 145203 w 891963"/>
                <a:gd name="connsiteY100" fmla="*/ 572750 h 974705"/>
                <a:gd name="connsiteX101" fmla="*/ 145203 w 891963"/>
                <a:gd name="connsiteY101" fmla="*/ 574655 h 974705"/>
                <a:gd name="connsiteX102" fmla="*/ 113771 w 891963"/>
                <a:gd name="connsiteY102" fmla="*/ 574655 h 974705"/>
                <a:gd name="connsiteX103" fmla="*/ 145203 w 891963"/>
                <a:gd name="connsiteY103" fmla="*/ 582275 h 974705"/>
                <a:gd name="connsiteX104" fmla="*/ 145203 w 891963"/>
                <a:gd name="connsiteY104" fmla="*/ 584180 h 974705"/>
                <a:gd name="connsiteX105" fmla="*/ 113771 w 891963"/>
                <a:gd name="connsiteY105" fmla="*/ 584180 h 974705"/>
                <a:gd name="connsiteX106" fmla="*/ 113771 w 891963"/>
                <a:gd name="connsiteY106" fmla="*/ 582275 h 974705"/>
                <a:gd name="connsiteX107" fmla="*/ 145203 w 891963"/>
                <a:gd name="connsiteY107" fmla="*/ 582275 h 974705"/>
                <a:gd name="connsiteX108" fmla="*/ 113771 w 891963"/>
                <a:gd name="connsiteY108" fmla="*/ 565130 h 974705"/>
                <a:gd name="connsiteX109" fmla="*/ 113771 w 891963"/>
                <a:gd name="connsiteY109" fmla="*/ 562273 h 974705"/>
                <a:gd name="connsiteX110" fmla="*/ 146156 w 891963"/>
                <a:gd name="connsiteY110" fmla="*/ 562273 h 974705"/>
                <a:gd name="connsiteX111" fmla="*/ 146156 w 891963"/>
                <a:gd name="connsiteY111" fmla="*/ 565130 h 974705"/>
                <a:gd name="connsiteX112" fmla="*/ 113771 w 891963"/>
                <a:gd name="connsiteY112" fmla="*/ 565130 h 974705"/>
                <a:gd name="connsiteX113" fmla="*/ 146156 w 891963"/>
                <a:gd name="connsiteY113" fmla="*/ 555605 h 974705"/>
                <a:gd name="connsiteX114" fmla="*/ 113771 w 891963"/>
                <a:gd name="connsiteY114" fmla="*/ 555605 h 974705"/>
                <a:gd name="connsiteX115" fmla="*/ 113771 w 891963"/>
                <a:gd name="connsiteY115" fmla="*/ 552748 h 974705"/>
                <a:gd name="connsiteX116" fmla="*/ 146156 w 891963"/>
                <a:gd name="connsiteY116" fmla="*/ 552748 h 974705"/>
                <a:gd name="connsiteX117" fmla="*/ 146156 w 891963"/>
                <a:gd name="connsiteY117" fmla="*/ 555605 h 974705"/>
                <a:gd name="connsiteX118" fmla="*/ 113771 w 891963"/>
                <a:gd name="connsiteY118" fmla="*/ 545128 h 974705"/>
                <a:gd name="connsiteX119" fmla="*/ 113771 w 891963"/>
                <a:gd name="connsiteY119" fmla="*/ 543223 h 974705"/>
                <a:gd name="connsiteX120" fmla="*/ 145203 w 891963"/>
                <a:gd name="connsiteY120" fmla="*/ 543223 h 974705"/>
                <a:gd name="connsiteX121" fmla="*/ 145203 w 891963"/>
                <a:gd name="connsiteY121" fmla="*/ 545128 h 974705"/>
                <a:gd name="connsiteX122" fmla="*/ 113771 w 891963"/>
                <a:gd name="connsiteY122" fmla="*/ 545128 h 974705"/>
                <a:gd name="connsiteX123" fmla="*/ 112818 w 891963"/>
                <a:gd name="connsiteY123" fmla="*/ 536555 h 974705"/>
                <a:gd name="connsiteX124" fmla="*/ 146156 w 891963"/>
                <a:gd name="connsiteY124" fmla="*/ 536555 h 974705"/>
                <a:gd name="connsiteX125" fmla="*/ 112818 w 891963"/>
                <a:gd name="connsiteY125" fmla="*/ 536555 h 974705"/>
                <a:gd name="connsiteX126" fmla="*/ 110913 w 891963"/>
                <a:gd name="connsiteY126" fmla="*/ 523220 h 974705"/>
                <a:gd name="connsiteX127" fmla="*/ 146156 w 891963"/>
                <a:gd name="connsiteY127" fmla="*/ 523220 h 974705"/>
                <a:gd name="connsiteX128" fmla="*/ 110913 w 891963"/>
                <a:gd name="connsiteY128" fmla="*/ 523220 h 974705"/>
                <a:gd name="connsiteX129" fmla="*/ 248073 w 891963"/>
                <a:gd name="connsiteY129" fmla="*/ 448925 h 974705"/>
                <a:gd name="connsiteX130" fmla="*/ 248073 w 891963"/>
                <a:gd name="connsiteY130" fmla="*/ 415588 h 974705"/>
                <a:gd name="connsiteX131" fmla="*/ 256646 w 891963"/>
                <a:gd name="connsiteY131" fmla="*/ 425113 h 974705"/>
                <a:gd name="connsiteX132" fmla="*/ 248073 w 891963"/>
                <a:gd name="connsiteY132" fmla="*/ 448925 h 974705"/>
                <a:gd name="connsiteX133" fmla="*/ 271886 w 891963"/>
                <a:gd name="connsiteY133" fmla="*/ 447973 h 974705"/>
                <a:gd name="connsiteX134" fmla="*/ 262361 w 891963"/>
                <a:gd name="connsiteY134" fmla="*/ 447973 h 974705"/>
                <a:gd name="connsiteX135" fmla="*/ 262361 w 891963"/>
                <a:gd name="connsiteY135" fmla="*/ 422255 h 974705"/>
                <a:gd name="connsiteX136" fmla="*/ 269028 w 891963"/>
                <a:gd name="connsiteY136" fmla="*/ 413683 h 974705"/>
                <a:gd name="connsiteX137" fmla="*/ 271886 w 891963"/>
                <a:gd name="connsiteY137" fmla="*/ 415588 h 974705"/>
                <a:gd name="connsiteX138" fmla="*/ 271886 w 891963"/>
                <a:gd name="connsiteY138" fmla="*/ 447973 h 974705"/>
                <a:gd name="connsiteX139" fmla="*/ 273791 w 891963"/>
                <a:gd name="connsiteY139" fmla="*/ 952798 h 974705"/>
                <a:gd name="connsiteX140" fmla="*/ 273791 w 891963"/>
                <a:gd name="connsiteY140" fmla="*/ 922318 h 974705"/>
                <a:gd name="connsiteX141" fmla="*/ 283316 w 891963"/>
                <a:gd name="connsiteY141" fmla="*/ 942320 h 974705"/>
                <a:gd name="connsiteX142" fmla="*/ 273791 w 891963"/>
                <a:gd name="connsiteY142" fmla="*/ 952798 h 974705"/>
                <a:gd name="connsiteX143" fmla="*/ 288078 w 891963"/>
                <a:gd name="connsiteY143" fmla="*/ 446068 h 974705"/>
                <a:gd name="connsiteX144" fmla="*/ 278553 w 891963"/>
                <a:gd name="connsiteY144" fmla="*/ 440353 h 974705"/>
                <a:gd name="connsiteX145" fmla="*/ 278553 w 891963"/>
                <a:gd name="connsiteY145" fmla="*/ 421303 h 974705"/>
                <a:gd name="connsiteX146" fmla="*/ 285221 w 891963"/>
                <a:gd name="connsiteY146" fmla="*/ 412730 h 974705"/>
                <a:gd name="connsiteX147" fmla="*/ 288078 w 891963"/>
                <a:gd name="connsiteY147" fmla="*/ 414635 h 974705"/>
                <a:gd name="connsiteX148" fmla="*/ 288078 w 891963"/>
                <a:gd name="connsiteY148" fmla="*/ 446068 h 974705"/>
                <a:gd name="connsiteX149" fmla="*/ 292841 w 891963"/>
                <a:gd name="connsiteY149" fmla="*/ 953750 h 974705"/>
                <a:gd name="connsiteX150" fmla="*/ 289031 w 891963"/>
                <a:gd name="connsiteY150" fmla="*/ 951845 h 974705"/>
                <a:gd name="connsiteX151" fmla="*/ 289031 w 891963"/>
                <a:gd name="connsiteY151" fmla="*/ 918508 h 974705"/>
                <a:gd name="connsiteX152" fmla="*/ 297603 w 891963"/>
                <a:gd name="connsiteY152" fmla="*/ 926128 h 974705"/>
                <a:gd name="connsiteX153" fmla="*/ 292841 w 891963"/>
                <a:gd name="connsiteY153" fmla="*/ 953750 h 974705"/>
                <a:gd name="connsiteX154" fmla="*/ 303318 w 891963"/>
                <a:gd name="connsiteY154" fmla="*/ 447020 h 974705"/>
                <a:gd name="connsiteX155" fmla="*/ 293793 w 891963"/>
                <a:gd name="connsiteY155" fmla="*/ 426065 h 974705"/>
                <a:gd name="connsiteX156" fmla="*/ 303318 w 891963"/>
                <a:gd name="connsiteY156" fmla="*/ 415588 h 974705"/>
                <a:gd name="connsiteX157" fmla="*/ 303318 w 891963"/>
                <a:gd name="connsiteY157" fmla="*/ 447020 h 974705"/>
                <a:gd name="connsiteX158" fmla="*/ 312843 w 891963"/>
                <a:gd name="connsiteY158" fmla="*/ 948035 h 974705"/>
                <a:gd name="connsiteX159" fmla="*/ 309033 w 891963"/>
                <a:gd name="connsiteY159" fmla="*/ 953750 h 974705"/>
                <a:gd name="connsiteX160" fmla="*/ 305223 w 891963"/>
                <a:gd name="connsiteY160" fmla="*/ 949940 h 974705"/>
                <a:gd name="connsiteX161" fmla="*/ 305223 w 891963"/>
                <a:gd name="connsiteY161" fmla="*/ 925175 h 974705"/>
                <a:gd name="connsiteX162" fmla="*/ 313796 w 891963"/>
                <a:gd name="connsiteY162" fmla="*/ 919460 h 974705"/>
                <a:gd name="connsiteX163" fmla="*/ 312843 w 891963"/>
                <a:gd name="connsiteY163" fmla="*/ 948035 h 974705"/>
                <a:gd name="connsiteX164" fmla="*/ 309986 w 891963"/>
                <a:gd name="connsiteY164" fmla="*/ 447020 h 974705"/>
                <a:gd name="connsiteX165" fmla="*/ 309986 w 891963"/>
                <a:gd name="connsiteY165" fmla="*/ 415588 h 974705"/>
                <a:gd name="connsiteX166" fmla="*/ 319511 w 891963"/>
                <a:gd name="connsiteY166" fmla="*/ 424160 h 974705"/>
                <a:gd name="connsiteX167" fmla="*/ 309986 w 891963"/>
                <a:gd name="connsiteY167" fmla="*/ 447020 h 974705"/>
                <a:gd name="connsiteX168" fmla="*/ 320463 w 891963"/>
                <a:gd name="connsiteY168" fmla="*/ 952798 h 974705"/>
                <a:gd name="connsiteX169" fmla="*/ 328083 w 891963"/>
                <a:gd name="connsiteY169" fmla="*/ 921365 h 974705"/>
                <a:gd name="connsiteX170" fmla="*/ 320463 w 891963"/>
                <a:gd name="connsiteY170" fmla="*/ 952798 h 974705"/>
                <a:gd name="connsiteX171" fmla="*/ 326178 w 891963"/>
                <a:gd name="connsiteY171" fmla="*/ 447020 h 974705"/>
                <a:gd name="connsiteX172" fmla="*/ 326178 w 891963"/>
                <a:gd name="connsiteY172" fmla="*/ 415588 h 974705"/>
                <a:gd name="connsiteX173" fmla="*/ 333798 w 891963"/>
                <a:gd name="connsiteY173" fmla="*/ 426065 h 974705"/>
                <a:gd name="connsiteX174" fmla="*/ 326178 w 891963"/>
                <a:gd name="connsiteY174" fmla="*/ 447020 h 974705"/>
                <a:gd name="connsiteX175" fmla="*/ 343323 w 891963"/>
                <a:gd name="connsiteY175" fmla="*/ 946130 h 974705"/>
                <a:gd name="connsiteX176" fmla="*/ 338561 w 891963"/>
                <a:gd name="connsiteY176" fmla="*/ 952798 h 974705"/>
                <a:gd name="connsiteX177" fmla="*/ 334751 w 891963"/>
                <a:gd name="connsiteY177" fmla="*/ 946130 h 974705"/>
                <a:gd name="connsiteX178" fmla="*/ 334751 w 891963"/>
                <a:gd name="connsiteY178" fmla="*/ 920413 h 974705"/>
                <a:gd name="connsiteX179" fmla="*/ 344276 w 891963"/>
                <a:gd name="connsiteY179" fmla="*/ 920413 h 974705"/>
                <a:gd name="connsiteX180" fmla="*/ 343323 w 891963"/>
                <a:gd name="connsiteY180" fmla="*/ 946130 h 974705"/>
                <a:gd name="connsiteX181" fmla="*/ 344276 w 891963"/>
                <a:gd name="connsiteY181" fmla="*/ 447973 h 974705"/>
                <a:gd name="connsiteX182" fmla="*/ 340466 w 891963"/>
                <a:gd name="connsiteY182" fmla="*/ 444163 h 974705"/>
                <a:gd name="connsiteX183" fmla="*/ 340466 w 891963"/>
                <a:gd name="connsiteY183" fmla="*/ 412730 h 974705"/>
                <a:gd name="connsiteX184" fmla="*/ 348086 w 891963"/>
                <a:gd name="connsiteY184" fmla="*/ 418445 h 974705"/>
                <a:gd name="connsiteX185" fmla="*/ 348086 w 891963"/>
                <a:gd name="connsiteY185" fmla="*/ 444163 h 974705"/>
                <a:gd name="connsiteX186" fmla="*/ 344276 w 891963"/>
                <a:gd name="connsiteY186" fmla="*/ 447973 h 974705"/>
                <a:gd name="connsiteX187" fmla="*/ 358563 w 891963"/>
                <a:gd name="connsiteY187" fmla="*/ 951845 h 974705"/>
                <a:gd name="connsiteX188" fmla="*/ 349991 w 891963"/>
                <a:gd name="connsiteY188" fmla="*/ 940415 h 974705"/>
                <a:gd name="connsiteX189" fmla="*/ 358563 w 891963"/>
                <a:gd name="connsiteY189" fmla="*/ 919460 h 974705"/>
                <a:gd name="connsiteX190" fmla="*/ 358563 w 891963"/>
                <a:gd name="connsiteY190" fmla="*/ 951845 h 974705"/>
                <a:gd name="connsiteX191" fmla="*/ 365231 w 891963"/>
                <a:gd name="connsiteY191" fmla="*/ 439400 h 974705"/>
                <a:gd name="connsiteX192" fmla="*/ 355706 w 891963"/>
                <a:gd name="connsiteY192" fmla="*/ 447020 h 974705"/>
                <a:gd name="connsiteX193" fmla="*/ 355706 w 891963"/>
                <a:gd name="connsiteY193" fmla="*/ 415588 h 974705"/>
                <a:gd name="connsiteX194" fmla="*/ 365231 w 891963"/>
                <a:gd name="connsiteY194" fmla="*/ 439400 h 974705"/>
                <a:gd name="connsiteX195" fmla="*/ 374756 w 891963"/>
                <a:gd name="connsiteY195" fmla="*/ 954703 h 974705"/>
                <a:gd name="connsiteX196" fmla="*/ 366183 w 891963"/>
                <a:gd name="connsiteY196" fmla="*/ 951845 h 974705"/>
                <a:gd name="connsiteX197" fmla="*/ 366183 w 891963"/>
                <a:gd name="connsiteY197" fmla="*/ 923270 h 974705"/>
                <a:gd name="connsiteX198" fmla="*/ 374756 w 891963"/>
                <a:gd name="connsiteY198" fmla="*/ 921365 h 974705"/>
                <a:gd name="connsiteX199" fmla="*/ 374756 w 891963"/>
                <a:gd name="connsiteY199" fmla="*/ 954703 h 974705"/>
                <a:gd name="connsiteX200" fmla="*/ 377613 w 891963"/>
                <a:gd name="connsiteY200" fmla="*/ 447020 h 974705"/>
                <a:gd name="connsiteX201" fmla="*/ 370946 w 891963"/>
                <a:gd name="connsiteY201" fmla="*/ 416540 h 974705"/>
                <a:gd name="connsiteX202" fmla="*/ 377613 w 891963"/>
                <a:gd name="connsiteY202" fmla="*/ 447020 h 974705"/>
                <a:gd name="connsiteX203" fmla="*/ 389996 w 891963"/>
                <a:gd name="connsiteY203" fmla="*/ 952798 h 974705"/>
                <a:gd name="connsiteX204" fmla="*/ 380471 w 891963"/>
                <a:gd name="connsiteY204" fmla="*/ 952798 h 974705"/>
                <a:gd name="connsiteX205" fmla="*/ 380471 w 891963"/>
                <a:gd name="connsiteY205" fmla="*/ 921365 h 974705"/>
                <a:gd name="connsiteX206" fmla="*/ 389996 w 891963"/>
                <a:gd name="connsiteY206" fmla="*/ 952798 h 974705"/>
                <a:gd name="connsiteX207" fmla="*/ 406188 w 891963"/>
                <a:gd name="connsiteY207" fmla="*/ 952798 h 974705"/>
                <a:gd name="connsiteX208" fmla="*/ 396663 w 891963"/>
                <a:gd name="connsiteY208" fmla="*/ 921365 h 974705"/>
                <a:gd name="connsiteX209" fmla="*/ 406188 w 891963"/>
                <a:gd name="connsiteY209" fmla="*/ 921365 h 974705"/>
                <a:gd name="connsiteX210" fmla="*/ 406188 w 891963"/>
                <a:gd name="connsiteY210" fmla="*/ 952798 h 97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891963" h="974705">
                  <a:moveTo>
                    <a:pt x="890058" y="435590"/>
                  </a:moveTo>
                  <a:cubicBezTo>
                    <a:pt x="883391" y="438448"/>
                    <a:pt x="877676" y="440353"/>
                    <a:pt x="871961" y="442258"/>
                  </a:cubicBezTo>
                  <a:cubicBezTo>
                    <a:pt x="861483" y="422255"/>
                    <a:pt x="840529" y="427018"/>
                    <a:pt x="820526" y="427018"/>
                  </a:cubicBezTo>
                  <a:cubicBezTo>
                    <a:pt x="820526" y="401300"/>
                    <a:pt x="819573" y="377488"/>
                    <a:pt x="820526" y="353675"/>
                  </a:cubicBezTo>
                  <a:cubicBezTo>
                    <a:pt x="821479" y="338435"/>
                    <a:pt x="811954" y="329863"/>
                    <a:pt x="802429" y="317480"/>
                  </a:cubicBezTo>
                  <a:cubicBezTo>
                    <a:pt x="796713" y="328910"/>
                    <a:pt x="789093" y="337483"/>
                    <a:pt x="788141" y="347008"/>
                  </a:cubicBezTo>
                  <a:cubicBezTo>
                    <a:pt x="785283" y="367963"/>
                    <a:pt x="786236" y="388918"/>
                    <a:pt x="785283" y="408920"/>
                  </a:cubicBezTo>
                  <a:cubicBezTo>
                    <a:pt x="785283" y="414635"/>
                    <a:pt x="785283" y="420350"/>
                    <a:pt x="785283" y="426065"/>
                  </a:cubicBezTo>
                  <a:cubicBezTo>
                    <a:pt x="778616" y="426065"/>
                    <a:pt x="772901" y="427018"/>
                    <a:pt x="767186" y="427018"/>
                  </a:cubicBezTo>
                  <a:cubicBezTo>
                    <a:pt x="767186" y="433685"/>
                    <a:pt x="766233" y="440353"/>
                    <a:pt x="766233" y="446068"/>
                  </a:cubicBezTo>
                  <a:cubicBezTo>
                    <a:pt x="758613" y="446068"/>
                    <a:pt x="751946" y="446068"/>
                    <a:pt x="745279" y="446068"/>
                  </a:cubicBezTo>
                  <a:cubicBezTo>
                    <a:pt x="745279" y="443210"/>
                    <a:pt x="744326" y="441305"/>
                    <a:pt x="744326" y="438448"/>
                  </a:cubicBezTo>
                  <a:cubicBezTo>
                    <a:pt x="742421" y="374630"/>
                    <a:pt x="741468" y="309860"/>
                    <a:pt x="740516" y="246043"/>
                  </a:cubicBezTo>
                  <a:cubicBezTo>
                    <a:pt x="740516" y="227945"/>
                    <a:pt x="740516" y="209848"/>
                    <a:pt x="740516" y="190798"/>
                  </a:cubicBezTo>
                  <a:cubicBezTo>
                    <a:pt x="740516" y="181273"/>
                    <a:pt x="738611" y="171748"/>
                    <a:pt x="736706" y="161270"/>
                  </a:cubicBezTo>
                  <a:cubicBezTo>
                    <a:pt x="732896" y="162223"/>
                    <a:pt x="730038" y="163175"/>
                    <a:pt x="727181" y="164128"/>
                  </a:cubicBezTo>
                  <a:cubicBezTo>
                    <a:pt x="724323" y="134600"/>
                    <a:pt x="720513" y="106025"/>
                    <a:pt x="717656" y="77450"/>
                  </a:cubicBezTo>
                  <a:cubicBezTo>
                    <a:pt x="716704" y="77450"/>
                    <a:pt x="715751" y="77450"/>
                    <a:pt x="714798" y="77450"/>
                  </a:cubicBezTo>
                  <a:cubicBezTo>
                    <a:pt x="710988" y="108883"/>
                    <a:pt x="707179" y="139363"/>
                    <a:pt x="702416" y="172700"/>
                  </a:cubicBezTo>
                  <a:cubicBezTo>
                    <a:pt x="700511" y="167938"/>
                    <a:pt x="699558" y="165080"/>
                    <a:pt x="698606" y="162223"/>
                  </a:cubicBezTo>
                  <a:cubicBezTo>
                    <a:pt x="697654" y="162223"/>
                    <a:pt x="696701" y="162223"/>
                    <a:pt x="695748" y="162223"/>
                  </a:cubicBezTo>
                  <a:cubicBezTo>
                    <a:pt x="694796" y="171748"/>
                    <a:pt x="692891" y="181273"/>
                    <a:pt x="692891" y="190798"/>
                  </a:cubicBezTo>
                  <a:cubicBezTo>
                    <a:pt x="692891" y="266998"/>
                    <a:pt x="692891" y="344150"/>
                    <a:pt x="692891" y="420350"/>
                  </a:cubicBezTo>
                  <a:cubicBezTo>
                    <a:pt x="692891" y="438448"/>
                    <a:pt x="692891" y="456545"/>
                    <a:pt x="686223" y="473690"/>
                  </a:cubicBezTo>
                  <a:cubicBezTo>
                    <a:pt x="680508" y="487978"/>
                    <a:pt x="679556" y="503218"/>
                    <a:pt x="676698" y="518458"/>
                  </a:cubicBezTo>
                  <a:cubicBezTo>
                    <a:pt x="669079" y="518458"/>
                    <a:pt x="661458" y="518458"/>
                    <a:pt x="651933" y="518458"/>
                  </a:cubicBezTo>
                  <a:cubicBezTo>
                    <a:pt x="651933" y="503218"/>
                    <a:pt x="651933" y="489883"/>
                    <a:pt x="651933" y="475595"/>
                  </a:cubicBezTo>
                  <a:cubicBezTo>
                    <a:pt x="645266" y="475595"/>
                    <a:pt x="640504" y="475595"/>
                    <a:pt x="634788" y="475595"/>
                  </a:cubicBezTo>
                  <a:cubicBezTo>
                    <a:pt x="634788" y="490835"/>
                    <a:pt x="634788" y="504170"/>
                    <a:pt x="634788" y="518458"/>
                  </a:cubicBezTo>
                  <a:cubicBezTo>
                    <a:pt x="615738" y="518458"/>
                    <a:pt x="597641" y="518458"/>
                    <a:pt x="578591" y="518458"/>
                  </a:cubicBezTo>
                  <a:cubicBezTo>
                    <a:pt x="578591" y="492740"/>
                    <a:pt x="578591" y="467023"/>
                    <a:pt x="578591" y="441305"/>
                  </a:cubicBezTo>
                  <a:cubicBezTo>
                    <a:pt x="572876" y="441305"/>
                    <a:pt x="569066" y="440353"/>
                    <a:pt x="562398" y="440353"/>
                  </a:cubicBezTo>
                  <a:cubicBezTo>
                    <a:pt x="562398" y="376535"/>
                    <a:pt x="562398" y="312718"/>
                    <a:pt x="562398" y="249853"/>
                  </a:cubicBezTo>
                  <a:cubicBezTo>
                    <a:pt x="532871" y="249853"/>
                    <a:pt x="504296" y="249853"/>
                    <a:pt x="475721" y="249853"/>
                  </a:cubicBezTo>
                  <a:cubicBezTo>
                    <a:pt x="475721" y="261283"/>
                    <a:pt x="475721" y="272713"/>
                    <a:pt x="475721" y="283190"/>
                  </a:cubicBezTo>
                  <a:cubicBezTo>
                    <a:pt x="480483" y="283190"/>
                    <a:pt x="485246" y="284143"/>
                    <a:pt x="488103" y="284143"/>
                  </a:cubicBezTo>
                  <a:cubicBezTo>
                    <a:pt x="488103" y="314623"/>
                    <a:pt x="488103" y="344150"/>
                    <a:pt x="488103" y="373678"/>
                  </a:cubicBezTo>
                  <a:cubicBezTo>
                    <a:pt x="483341" y="374630"/>
                    <a:pt x="478578" y="375583"/>
                    <a:pt x="473816" y="376535"/>
                  </a:cubicBezTo>
                  <a:cubicBezTo>
                    <a:pt x="473816" y="405110"/>
                    <a:pt x="473816" y="432733"/>
                    <a:pt x="473816" y="460355"/>
                  </a:cubicBezTo>
                  <a:cubicBezTo>
                    <a:pt x="452861" y="460355"/>
                    <a:pt x="433811" y="460355"/>
                    <a:pt x="411903" y="460355"/>
                  </a:cubicBezTo>
                  <a:cubicBezTo>
                    <a:pt x="411903" y="437495"/>
                    <a:pt x="411903" y="415588"/>
                    <a:pt x="411903" y="393680"/>
                  </a:cubicBezTo>
                  <a:cubicBezTo>
                    <a:pt x="411903" y="384155"/>
                    <a:pt x="409046" y="380345"/>
                    <a:pt x="399521" y="381298"/>
                  </a:cubicBezTo>
                  <a:cubicBezTo>
                    <a:pt x="390948" y="382250"/>
                    <a:pt x="387138" y="378440"/>
                    <a:pt x="388091" y="369868"/>
                  </a:cubicBezTo>
                  <a:cubicBezTo>
                    <a:pt x="389043" y="361295"/>
                    <a:pt x="388091" y="352723"/>
                    <a:pt x="388091" y="343198"/>
                  </a:cubicBezTo>
                  <a:cubicBezTo>
                    <a:pt x="388091" y="328910"/>
                    <a:pt x="388091" y="313670"/>
                    <a:pt x="388091" y="297478"/>
                  </a:cubicBezTo>
                  <a:cubicBezTo>
                    <a:pt x="377613" y="297478"/>
                    <a:pt x="368088" y="297478"/>
                    <a:pt x="356658" y="297478"/>
                  </a:cubicBezTo>
                  <a:cubicBezTo>
                    <a:pt x="356658" y="281285"/>
                    <a:pt x="356658" y="266998"/>
                    <a:pt x="356658" y="251758"/>
                  </a:cubicBezTo>
                  <a:cubicBezTo>
                    <a:pt x="349991" y="251758"/>
                    <a:pt x="345228" y="251758"/>
                    <a:pt x="340466" y="251758"/>
                  </a:cubicBezTo>
                  <a:cubicBezTo>
                    <a:pt x="339513" y="256520"/>
                    <a:pt x="339513" y="262235"/>
                    <a:pt x="336656" y="263188"/>
                  </a:cubicBezTo>
                  <a:cubicBezTo>
                    <a:pt x="327131" y="268903"/>
                    <a:pt x="326178" y="279380"/>
                    <a:pt x="326178" y="287953"/>
                  </a:cubicBezTo>
                  <a:cubicBezTo>
                    <a:pt x="325226" y="307003"/>
                    <a:pt x="326178" y="325100"/>
                    <a:pt x="326178" y="344150"/>
                  </a:cubicBezTo>
                  <a:cubicBezTo>
                    <a:pt x="326178" y="355580"/>
                    <a:pt x="326178" y="367963"/>
                    <a:pt x="326178" y="379393"/>
                  </a:cubicBezTo>
                  <a:cubicBezTo>
                    <a:pt x="317606" y="379393"/>
                    <a:pt x="310938" y="379393"/>
                    <a:pt x="303318" y="379393"/>
                  </a:cubicBezTo>
                  <a:cubicBezTo>
                    <a:pt x="303318" y="373678"/>
                    <a:pt x="303318" y="368915"/>
                    <a:pt x="303318" y="365105"/>
                  </a:cubicBezTo>
                  <a:cubicBezTo>
                    <a:pt x="303318" y="251758"/>
                    <a:pt x="303318" y="138410"/>
                    <a:pt x="303318" y="24110"/>
                  </a:cubicBezTo>
                  <a:cubicBezTo>
                    <a:pt x="303318" y="-4465"/>
                    <a:pt x="307128" y="298"/>
                    <a:pt x="278553" y="298"/>
                  </a:cubicBezTo>
                  <a:cubicBezTo>
                    <a:pt x="263313" y="298"/>
                    <a:pt x="263313" y="298"/>
                    <a:pt x="263313" y="15538"/>
                  </a:cubicBezTo>
                  <a:cubicBezTo>
                    <a:pt x="263313" y="131743"/>
                    <a:pt x="263313" y="248900"/>
                    <a:pt x="263313" y="365105"/>
                  </a:cubicBezTo>
                  <a:cubicBezTo>
                    <a:pt x="263313" y="369868"/>
                    <a:pt x="263313" y="374630"/>
                    <a:pt x="263313" y="380345"/>
                  </a:cubicBezTo>
                  <a:cubicBezTo>
                    <a:pt x="254741" y="380345"/>
                    <a:pt x="248073" y="380345"/>
                    <a:pt x="240453" y="380345"/>
                  </a:cubicBezTo>
                  <a:cubicBezTo>
                    <a:pt x="240453" y="375583"/>
                    <a:pt x="240453" y="370820"/>
                    <a:pt x="240453" y="367010"/>
                  </a:cubicBezTo>
                  <a:cubicBezTo>
                    <a:pt x="240453" y="341293"/>
                    <a:pt x="240453" y="315575"/>
                    <a:pt x="240453" y="290810"/>
                  </a:cubicBezTo>
                  <a:cubicBezTo>
                    <a:pt x="240453" y="286048"/>
                    <a:pt x="238548" y="281285"/>
                    <a:pt x="236643" y="277475"/>
                  </a:cubicBezTo>
                  <a:cubicBezTo>
                    <a:pt x="232833" y="268903"/>
                    <a:pt x="229023" y="261283"/>
                    <a:pt x="225213" y="252710"/>
                  </a:cubicBezTo>
                  <a:cubicBezTo>
                    <a:pt x="220451" y="252710"/>
                    <a:pt x="214736" y="251758"/>
                    <a:pt x="209973" y="251758"/>
                  </a:cubicBezTo>
                  <a:cubicBezTo>
                    <a:pt x="207116" y="229850"/>
                    <a:pt x="204258" y="208895"/>
                    <a:pt x="201401" y="187940"/>
                  </a:cubicBezTo>
                  <a:cubicBezTo>
                    <a:pt x="199496" y="187940"/>
                    <a:pt x="198543" y="187940"/>
                    <a:pt x="196638" y="187940"/>
                  </a:cubicBezTo>
                  <a:cubicBezTo>
                    <a:pt x="195686" y="192703"/>
                    <a:pt x="194733" y="196513"/>
                    <a:pt x="194733" y="201275"/>
                  </a:cubicBezTo>
                  <a:cubicBezTo>
                    <a:pt x="197591" y="226040"/>
                    <a:pt x="190923" y="250805"/>
                    <a:pt x="187113" y="274618"/>
                  </a:cubicBezTo>
                  <a:cubicBezTo>
                    <a:pt x="187113" y="275570"/>
                    <a:pt x="187113" y="276523"/>
                    <a:pt x="187113" y="276523"/>
                  </a:cubicBezTo>
                  <a:cubicBezTo>
                    <a:pt x="176636" y="281285"/>
                    <a:pt x="181398" y="290810"/>
                    <a:pt x="181398" y="298430"/>
                  </a:cubicBezTo>
                  <a:cubicBezTo>
                    <a:pt x="180446" y="316528"/>
                    <a:pt x="181398" y="334625"/>
                    <a:pt x="181398" y="351770"/>
                  </a:cubicBezTo>
                  <a:cubicBezTo>
                    <a:pt x="181398" y="361295"/>
                    <a:pt x="181398" y="370820"/>
                    <a:pt x="181398" y="379393"/>
                  </a:cubicBezTo>
                  <a:cubicBezTo>
                    <a:pt x="158538" y="383203"/>
                    <a:pt x="158538" y="383203"/>
                    <a:pt x="158538" y="407015"/>
                  </a:cubicBezTo>
                  <a:cubicBezTo>
                    <a:pt x="158538" y="411778"/>
                    <a:pt x="158538" y="416540"/>
                    <a:pt x="158538" y="420350"/>
                  </a:cubicBezTo>
                  <a:cubicBezTo>
                    <a:pt x="158538" y="433685"/>
                    <a:pt x="158538" y="447020"/>
                    <a:pt x="158538" y="459403"/>
                  </a:cubicBezTo>
                  <a:cubicBezTo>
                    <a:pt x="137583" y="459403"/>
                    <a:pt x="118533" y="459403"/>
                    <a:pt x="99483" y="459403"/>
                  </a:cubicBezTo>
                  <a:cubicBezTo>
                    <a:pt x="99483" y="453688"/>
                    <a:pt x="99483" y="448925"/>
                    <a:pt x="99483" y="443210"/>
                  </a:cubicBezTo>
                  <a:cubicBezTo>
                    <a:pt x="99483" y="376535"/>
                    <a:pt x="100436" y="309860"/>
                    <a:pt x="98531" y="243185"/>
                  </a:cubicBezTo>
                  <a:cubicBezTo>
                    <a:pt x="98531" y="229850"/>
                    <a:pt x="91863" y="215563"/>
                    <a:pt x="87101" y="202228"/>
                  </a:cubicBezTo>
                  <a:cubicBezTo>
                    <a:pt x="86148" y="200323"/>
                    <a:pt x="81386" y="197465"/>
                    <a:pt x="77576" y="197465"/>
                  </a:cubicBezTo>
                  <a:cubicBezTo>
                    <a:pt x="58526" y="197465"/>
                    <a:pt x="39476" y="196513"/>
                    <a:pt x="20426" y="197465"/>
                  </a:cubicBezTo>
                  <a:cubicBezTo>
                    <a:pt x="16616" y="197465"/>
                    <a:pt x="11853" y="200323"/>
                    <a:pt x="10901" y="203180"/>
                  </a:cubicBezTo>
                  <a:cubicBezTo>
                    <a:pt x="6138" y="215563"/>
                    <a:pt x="423" y="227945"/>
                    <a:pt x="423" y="241280"/>
                  </a:cubicBezTo>
                  <a:cubicBezTo>
                    <a:pt x="-529" y="481310"/>
                    <a:pt x="423" y="722293"/>
                    <a:pt x="423" y="962323"/>
                  </a:cubicBezTo>
                  <a:cubicBezTo>
                    <a:pt x="423" y="966133"/>
                    <a:pt x="1376" y="970895"/>
                    <a:pt x="1376" y="974705"/>
                  </a:cubicBezTo>
                  <a:cubicBezTo>
                    <a:pt x="297603" y="974705"/>
                    <a:pt x="593831" y="974705"/>
                    <a:pt x="891011" y="974705"/>
                  </a:cubicBezTo>
                  <a:cubicBezTo>
                    <a:pt x="891011" y="971848"/>
                    <a:pt x="891963" y="968990"/>
                    <a:pt x="891963" y="967085"/>
                  </a:cubicBezTo>
                  <a:cubicBezTo>
                    <a:pt x="891963" y="793730"/>
                    <a:pt x="891963" y="619423"/>
                    <a:pt x="891963" y="446068"/>
                  </a:cubicBezTo>
                  <a:cubicBezTo>
                    <a:pt x="891011" y="446068"/>
                    <a:pt x="890058" y="442258"/>
                    <a:pt x="890058" y="435590"/>
                  </a:cubicBezTo>
                  <a:close/>
                  <a:moveTo>
                    <a:pt x="145203" y="604183"/>
                  </a:moveTo>
                  <a:cubicBezTo>
                    <a:pt x="134726" y="604183"/>
                    <a:pt x="123296" y="604183"/>
                    <a:pt x="112818" y="604183"/>
                  </a:cubicBezTo>
                  <a:cubicBezTo>
                    <a:pt x="112818" y="603230"/>
                    <a:pt x="112818" y="602278"/>
                    <a:pt x="112818" y="601325"/>
                  </a:cubicBezTo>
                  <a:cubicBezTo>
                    <a:pt x="123296" y="601325"/>
                    <a:pt x="134726" y="601325"/>
                    <a:pt x="145203" y="601325"/>
                  </a:cubicBezTo>
                  <a:cubicBezTo>
                    <a:pt x="146156" y="602278"/>
                    <a:pt x="145203" y="603230"/>
                    <a:pt x="145203" y="604183"/>
                  </a:cubicBezTo>
                  <a:close/>
                  <a:moveTo>
                    <a:pt x="111866" y="591800"/>
                  </a:moveTo>
                  <a:cubicBezTo>
                    <a:pt x="124248" y="591800"/>
                    <a:pt x="134726" y="591800"/>
                    <a:pt x="146156" y="591800"/>
                  </a:cubicBezTo>
                  <a:cubicBezTo>
                    <a:pt x="139488" y="597515"/>
                    <a:pt x="120438" y="597515"/>
                    <a:pt x="111866" y="591800"/>
                  </a:cubicBezTo>
                  <a:close/>
                  <a:moveTo>
                    <a:pt x="113771" y="574655"/>
                  </a:moveTo>
                  <a:cubicBezTo>
                    <a:pt x="113771" y="573703"/>
                    <a:pt x="113771" y="572750"/>
                    <a:pt x="113771" y="572750"/>
                  </a:cubicBezTo>
                  <a:cubicBezTo>
                    <a:pt x="124248" y="572750"/>
                    <a:pt x="134726" y="572750"/>
                    <a:pt x="145203" y="572750"/>
                  </a:cubicBezTo>
                  <a:cubicBezTo>
                    <a:pt x="145203" y="573703"/>
                    <a:pt x="145203" y="574655"/>
                    <a:pt x="145203" y="574655"/>
                  </a:cubicBezTo>
                  <a:cubicBezTo>
                    <a:pt x="134726" y="574655"/>
                    <a:pt x="124248" y="574655"/>
                    <a:pt x="113771" y="574655"/>
                  </a:cubicBezTo>
                  <a:close/>
                  <a:moveTo>
                    <a:pt x="145203" y="582275"/>
                  </a:moveTo>
                  <a:cubicBezTo>
                    <a:pt x="145203" y="583228"/>
                    <a:pt x="145203" y="583228"/>
                    <a:pt x="145203" y="584180"/>
                  </a:cubicBezTo>
                  <a:cubicBezTo>
                    <a:pt x="134726" y="584180"/>
                    <a:pt x="124248" y="584180"/>
                    <a:pt x="113771" y="584180"/>
                  </a:cubicBezTo>
                  <a:cubicBezTo>
                    <a:pt x="113771" y="583228"/>
                    <a:pt x="113771" y="583228"/>
                    <a:pt x="113771" y="582275"/>
                  </a:cubicBezTo>
                  <a:cubicBezTo>
                    <a:pt x="124248" y="582275"/>
                    <a:pt x="134726" y="582275"/>
                    <a:pt x="145203" y="582275"/>
                  </a:cubicBezTo>
                  <a:close/>
                  <a:moveTo>
                    <a:pt x="113771" y="565130"/>
                  </a:moveTo>
                  <a:cubicBezTo>
                    <a:pt x="113771" y="564178"/>
                    <a:pt x="113771" y="563225"/>
                    <a:pt x="113771" y="562273"/>
                  </a:cubicBezTo>
                  <a:cubicBezTo>
                    <a:pt x="124248" y="562273"/>
                    <a:pt x="135678" y="562273"/>
                    <a:pt x="146156" y="562273"/>
                  </a:cubicBezTo>
                  <a:cubicBezTo>
                    <a:pt x="146156" y="563225"/>
                    <a:pt x="146156" y="564178"/>
                    <a:pt x="146156" y="565130"/>
                  </a:cubicBezTo>
                  <a:cubicBezTo>
                    <a:pt x="134726" y="565130"/>
                    <a:pt x="124248" y="565130"/>
                    <a:pt x="113771" y="565130"/>
                  </a:cubicBezTo>
                  <a:close/>
                  <a:moveTo>
                    <a:pt x="146156" y="555605"/>
                  </a:moveTo>
                  <a:cubicBezTo>
                    <a:pt x="135678" y="555605"/>
                    <a:pt x="124248" y="555605"/>
                    <a:pt x="113771" y="555605"/>
                  </a:cubicBezTo>
                  <a:cubicBezTo>
                    <a:pt x="113771" y="554653"/>
                    <a:pt x="113771" y="553700"/>
                    <a:pt x="113771" y="552748"/>
                  </a:cubicBezTo>
                  <a:cubicBezTo>
                    <a:pt x="124248" y="552748"/>
                    <a:pt x="135678" y="552748"/>
                    <a:pt x="146156" y="552748"/>
                  </a:cubicBezTo>
                  <a:cubicBezTo>
                    <a:pt x="146156" y="553700"/>
                    <a:pt x="146156" y="554653"/>
                    <a:pt x="146156" y="555605"/>
                  </a:cubicBezTo>
                  <a:close/>
                  <a:moveTo>
                    <a:pt x="113771" y="545128"/>
                  </a:moveTo>
                  <a:cubicBezTo>
                    <a:pt x="113771" y="544175"/>
                    <a:pt x="113771" y="544175"/>
                    <a:pt x="113771" y="543223"/>
                  </a:cubicBezTo>
                  <a:cubicBezTo>
                    <a:pt x="124248" y="543223"/>
                    <a:pt x="134726" y="543223"/>
                    <a:pt x="145203" y="543223"/>
                  </a:cubicBezTo>
                  <a:cubicBezTo>
                    <a:pt x="145203" y="544175"/>
                    <a:pt x="145203" y="544175"/>
                    <a:pt x="145203" y="545128"/>
                  </a:cubicBezTo>
                  <a:cubicBezTo>
                    <a:pt x="134726" y="545128"/>
                    <a:pt x="124248" y="545128"/>
                    <a:pt x="113771" y="545128"/>
                  </a:cubicBezTo>
                  <a:close/>
                  <a:moveTo>
                    <a:pt x="112818" y="536555"/>
                  </a:moveTo>
                  <a:cubicBezTo>
                    <a:pt x="118533" y="530840"/>
                    <a:pt x="136631" y="529888"/>
                    <a:pt x="146156" y="536555"/>
                  </a:cubicBezTo>
                  <a:cubicBezTo>
                    <a:pt x="134726" y="536555"/>
                    <a:pt x="124248" y="536555"/>
                    <a:pt x="112818" y="536555"/>
                  </a:cubicBezTo>
                  <a:close/>
                  <a:moveTo>
                    <a:pt x="110913" y="523220"/>
                  </a:moveTo>
                  <a:cubicBezTo>
                    <a:pt x="124248" y="523220"/>
                    <a:pt x="134726" y="523220"/>
                    <a:pt x="146156" y="523220"/>
                  </a:cubicBezTo>
                  <a:cubicBezTo>
                    <a:pt x="140441" y="528935"/>
                    <a:pt x="121391" y="529888"/>
                    <a:pt x="110913" y="523220"/>
                  </a:cubicBezTo>
                  <a:close/>
                  <a:moveTo>
                    <a:pt x="248073" y="448925"/>
                  </a:moveTo>
                  <a:cubicBezTo>
                    <a:pt x="248073" y="436543"/>
                    <a:pt x="248073" y="426065"/>
                    <a:pt x="248073" y="415588"/>
                  </a:cubicBezTo>
                  <a:cubicBezTo>
                    <a:pt x="256646" y="414635"/>
                    <a:pt x="257598" y="415588"/>
                    <a:pt x="256646" y="425113"/>
                  </a:cubicBezTo>
                  <a:cubicBezTo>
                    <a:pt x="255693" y="432733"/>
                    <a:pt x="263313" y="444163"/>
                    <a:pt x="248073" y="448925"/>
                  </a:cubicBezTo>
                  <a:close/>
                  <a:moveTo>
                    <a:pt x="271886" y="447973"/>
                  </a:moveTo>
                  <a:cubicBezTo>
                    <a:pt x="269028" y="447973"/>
                    <a:pt x="266171" y="447973"/>
                    <a:pt x="262361" y="447973"/>
                  </a:cubicBezTo>
                  <a:cubicBezTo>
                    <a:pt x="262361" y="439400"/>
                    <a:pt x="261408" y="430828"/>
                    <a:pt x="262361" y="422255"/>
                  </a:cubicBezTo>
                  <a:cubicBezTo>
                    <a:pt x="262361" y="419398"/>
                    <a:pt x="266171" y="416540"/>
                    <a:pt x="269028" y="413683"/>
                  </a:cubicBezTo>
                  <a:cubicBezTo>
                    <a:pt x="269981" y="414635"/>
                    <a:pt x="270933" y="414635"/>
                    <a:pt x="271886" y="415588"/>
                  </a:cubicBezTo>
                  <a:cubicBezTo>
                    <a:pt x="271886" y="426065"/>
                    <a:pt x="271886" y="436543"/>
                    <a:pt x="271886" y="447973"/>
                  </a:cubicBezTo>
                  <a:close/>
                  <a:moveTo>
                    <a:pt x="273791" y="952798"/>
                  </a:moveTo>
                  <a:cubicBezTo>
                    <a:pt x="273791" y="942320"/>
                    <a:pt x="273791" y="932795"/>
                    <a:pt x="273791" y="922318"/>
                  </a:cubicBezTo>
                  <a:cubicBezTo>
                    <a:pt x="283316" y="921365"/>
                    <a:pt x="283316" y="921365"/>
                    <a:pt x="283316" y="942320"/>
                  </a:cubicBezTo>
                  <a:cubicBezTo>
                    <a:pt x="283316" y="947083"/>
                    <a:pt x="285221" y="956608"/>
                    <a:pt x="273791" y="952798"/>
                  </a:cubicBezTo>
                  <a:close/>
                  <a:moveTo>
                    <a:pt x="288078" y="446068"/>
                  </a:moveTo>
                  <a:cubicBezTo>
                    <a:pt x="278553" y="447973"/>
                    <a:pt x="278553" y="447973"/>
                    <a:pt x="278553" y="440353"/>
                  </a:cubicBezTo>
                  <a:cubicBezTo>
                    <a:pt x="278553" y="433685"/>
                    <a:pt x="277601" y="427018"/>
                    <a:pt x="278553" y="421303"/>
                  </a:cubicBezTo>
                  <a:cubicBezTo>
                    <a:pt x="278553" y="418445"/>
                    <a:pt x="282363" y="415588"/>
                    <a:pt x="285221" y="412730"/>
                  </a:cubicBezTo>
                  <a:cubicBezTo>
                    <a:pt x="286173" y="413683"/>
                    <a:pt x="287126" y="414635"/>
                    <a:pt x="288078" y="414635"/>
                  </a:cubicBezTo>
                  <a:cubicBezTo>
                    <a:pt x="288078" y="426065"/>
                    <a:pt x="288078" y="436543"/>
                    <a:pt x="288078" y="446068"/>
                  </a:cubicBezTo>
                  <a:close/>
                  <a:moveTo>
                    <a:pt x="292841" y="953750"/>
                  </a:moveTo>
                  <a:cubicBezTo>
                    <a:pt x="291888" y="952798"/>
                    <a:pt x="289983" y="952798"/>
                    <a:pt x="289031" y="951845"/>
                  </a:cubicBezTo>
                  <a:cubicBezTo>
                    <a:pt x="289031" y="942320"/>
                    <a:pt x="289031" y="931843"/>
                    <a:pt x="289031" y="918508"/>
                  </a:cubicBezTo>
                  <a:cubicBezTo>
                    <a:pt x="292841" y="922318"/>
                    <a:pt x="297603" y="925175"/>
                    <a:pt x="297603" y="926128"/>
                  </a:cubicBezTo>
                  <a:cubicBezTo>
                    <a:pt x="295698" y="935653"/>
                    <a:pt x="304271" y="947083"/>
                    <a:pt x="292841" y="953750"/>
                  </a:cubicBezTo>
                  <a:close/>
                  <a:moveTo>
                    <a:pt x="303318" y="447020"/>
                  </a:moveTo>
                  <a:cubicBezTo>
                    <a:pt x="293793" y="447973"/>
                    <a:pt x="293793" y="447973"/>
                    <a:pt x="293793" y="426065"/>
                  </a:cubicBezTo>
                  <a:cubicBezTo>
                    <a:pt x="293793" y="414635"/>
                    <a:pt x="293793" y="414635"/>
                    <a:pt x="303318" y="415588"/>
                  </a:cubicBezTo>
                  <a:cubicBezTo>
                    <a:pt x="303318" y="426065"/>
                    <a:pt x="303318" y="436543"/>
                    <a:pt x="303318" y="447020"/>
                  </a:cubicBezTo>
                  <a:close/>
                  <a:moveTo>
                    <a:pt x="312843" y="948035"/>
                  </a:moveTo>
                  <a:cubicBezTo>
                    <a:pt x="312843" y="949940"/>
                    <a:pt x="309986" y="951845"/>
                    <a:pt x="309033" y="953750"/>
                  </a:cubicBezTo>
                  <a:cubicBezTo>
                    <a:pt x="307128" y="952798"/>
                    <a:pt x="305223" y="950893"/>
                    <a:pt x="305223" y="949940"/>
                  </a:cubicBezTo>
                  <a:cubicBezTo>
                    <a:pt x="305223" y="941368"/>
                    <a:pt x="304271" y="933748"/>
                    <a:pt x="305223" y="925175"/>
                  </a:cubicBezTo>
                  <a:cubicBezTo>
                    <a:pt x="305223" y="923270"/>
                    <a:pt x="309033" y="922318"/>
                    <a:pt x="313796" y="919460"/>
                  </a:cubicBezTo>
                  <a:cubicBezTo>
                    <a:pt x="312843" y="930890"/>
                    <a:pt x="312843" y="939463"/>
                    <a:pt x="312843" y="948035"/>
                  </a:cubicBezTo>
                  <a:close/>
                  <a:moveTo>
                    <a:pt x="309986" y="447020"/>
                  </a:moveTo>
                  <a:cubicBezTo>
                    <a:pt x="309986" y="435590"/>
                    <a:pt x="309986" y="426065"/>
                    <a:pt x="309986" y="415588"/>
                  </a:cubicBezTo>
                  <a:cubicBezTo>
                    <a:pt x="319511" y="414635"/>
                    <a:pt x="319511" y="414635"/>
                    <a:pt x="319511" y="424160"/>
                  </a:cubicBezTo>
                  <a:cubicBezTo>
                    <a:pt x="320463" y="447973"/>
                    <a:pt x="320463" y="447973"/>
                    <a:pt x="309986" y="447020"/>
                  </a:cubicBezTo>
                  <a:close/>
                  <a:moveTo>
                    <a:pt x="320463" y="952798"/>
                  </a:moveTo>
                  <a:cubicBezTo>
                    <a:pt x="318558" y="921365"/>
                    <a:pt x="318558" y="921365"/>
                    <a:pt x="328083" y="921365"/>
                  </a:cubicBezTo>
                  <a:cubicBezTo>
                    <a:pt x="330941" y="944225"/>
                    <a:pt x="329036" y="952798"/>
                    <a:pt x="320463" y="952798"/>
                  </a:cubicBezTo>
                  <a:close/>
                  <a:moveTo>
                    <a:pt x="326178" y="447020"/>
                  </a:moveTo>
                  <a:cubicBezTo>
                    <a:pt x="326178" y="436543"/>
                    <a:pt x="326178" y="426065"/>
                    <a:pt x="326178" y="415588"/>
                  </a:cubicBezTo>
                  <a:cubicBezTo>
                    <a:pt x="336656" y="413683"/>
                    <a:pt x="333798" y="421303"/>
                    <a:pt x="333798" y="426065"/>
                  </a:cubicBezTo>
                  <a:cubicBezTo>
                    <a:pt x="333798" y="447020"/>
                    <a:pt x="333798" y="447020"/>
                    <a:pt x="326178" y="447020"/>
                  </a:cubicBezTo>
                  <a:close/>
                  <a:moveTo>
                    <a:pt x="343323" y="946130"/>
                  </a:moveTo>
                  <a:cubicBezTo>
                    <a:pt x="343323" y="948988"/>
                    <a:pt x="340466" y="950893"/>
                    <a:pt x="338561" y="952798"/>
                  </a:cubicBezTo>
                  <a:cubicBezTo>
                    <a:pt x="337608" y="950893"/>
                    <a:pt x="334751" y="948988"/>
                    <a:pt x="334751" y="946130"/>
                  </a:cubicBezTo>
                  <a:cubicBezTo>
                    <a:pt x="333798" y="937558"/>
                    <a:pt x="334751" y="929938"/>
                    <a:pt x="334751" y="920413"/>
                  </a:cubicBezTo>
                  <a:cubicBezTo>
                    <a:pt x="337608" y="920413"/>
                    <a:pt x="340466" y="920413"/>
                    <a:pt x="344276" y="920413"/>
                  </a:cubicBezTo>
                  <a:cubicBezTo>
                    <a:pt x="343323" y="929938"/>
                    <a:pt x="344276" y="938510"/>
                    <a:pt x="343323" y="946130"/>
                  </a:cubicBezTo>
                  <a:close/>
                  <a:moveTo>
                    <a:pt x="344276" y="447973"/>
                  </a:moveTo>
                  <a:cubicBezTo>
                    <a:pt x="343323" y="447973"/>
                    <a:pt x="340466" y="445115"/>
                    <a:pt x="340466" y="444163"/>
                  </a:cubicBezTo>
                  <a:cubicBezTo>
                    <a:pt x="340466" y="434638"/>
                    <a:pt x="340466" y="425113"/>
                    <a:pt x="340466" y="412730"/>
                  </a:cubicBezTo>
                  <a:cubicBezTo>
                    <a:pt x="345228" y="415588"/>
                    <a:pt x="348086" y="417493"/>
                    <a:pt x="348086" y="418445"/>
                  </a:cubicBezTo>
                  <a:cubicBezTo>
                    <a:pt x="349038" y="427018"/>
                    <a:pt x="348086" y="435590"/>
                    <a:pt x="348086" y="444163"/>
                  </a:cubicBezTo>
                  <a:cubicBezTo>
                    <a:pt x="349038" y="446068"/>
                    <a:pt x="346181" y="447973"/>
                    <a:pt x="344276" y="447973"/>
                  </a:cubicBezTo>
                  <a:close/>
                  <a:moveTo>
                    <a:pt x="358563" y="951845"/>
                  </a:moveTo>
                  <a:cubicBezTo>
                    <a:pt x="349991" y="952798"/>
                    <a:pt x="349038" y="951845"/>
                    <a:pt x="349991" y="940415"/>
                  </a:cubicBezTo>
                  <a:cubicBezTo>
                    <a:pt x="350943" y="933748"/>
                    <a:pt x="343323" y="922318"/>
                    <a:pt x="358563" y="919460"/>
                  </a:cubicBezTo>
                  <a:cubicBezTo>
                    <a:pt x="358563" y="931843"/>
                    <a:pt x="358563" y="942320"/>
                    <a:pt x="358563" y="951845"/>
                  </a:cubicBezTo>
                  <a:close/>
                  <a:moveTo>
                    <a:pt x="365231" y="439400"/>
                  </a:moveTo>
                  <a:cubicBezTo>
                    <a:pt x="365231" y="447020"/>
                    <a:pt x="365231" y="447020"/>
                    <a:pt x="355706" y="447020"/>
                  </a:cubicBezTo>
                  <a:cubicBezTo>
                    <a:pt x="355706" y="435590"/>
                    <a:pt x="355706" y="426065"/>
                    <a:pt x="355706" y="415588"/>
                  </a:cubicBezTo>
                  <a:cubicBezTo>
                    <a:pt x="365231" y="415588"/>
                    <a:pt x="365231" y="415588"/>
                    <a:pt x="365231" y="439400"/>
                  </a:cubicBezTo>
                  <a:close/>
                  <a:moveTo>
                    <a:pt x="374756" y="954703"/>
                  </a:moveTo>
                  <a:cubicBezTo>
                    <a:pt x="370946" y="953750"/>
                    <a:pt x="366183" y="952798"/>
                    <a:pt x="366183" y="951845"/>
                  </a:cubicBezTo>
                  <a:cubicBezTo>
                    <a:pt x="365231" y="942320"/>
                    <a:pt x="365231" y="932795"/>
                    <a:pt x="366183" y="923270"/>
                  </a:cubicBezTo>
                  <a:cubicBezTo>
                    <a:pt x="366183" y="922318"/>
                    <a:pt x="371898" y="921365"/>
                    <a:pt x="374756" y="921365"/>
                  </a:cubicBezTo>
                  <a:cubicBezTo>
                    <a:pt x="374756" y="931843"/>
                    <a:pt x="374756" y="942320"/>
                    <a:pt x="374756" y="954703"/>
                  </a:cubicBezTo>
                  <a:close/>
                  <a:moveTo>
                    <a:pt x="377613" y="447020"/>
                  </a:moveTo>
                  <a:cubicBezTo>
                    <a:pt x="365231" y="439400"/>
                    <a:pt x="374756" y="426065"/>
                    <a:pt x="370946" y="416540"/>
                  </a:cubicBezTo>
                  <a:cubicBezTo>
                    <a:pt x="381423" y="414635"/>
                    <a:pt x="382376" y="419398"/>
                    <a:pt x="377613" y="447020"/>
                  </a:cubicBezTo>
                  <a:close/>
                  <a:moveTo>
                    <a:pt x="389996" y="952798"/>
                  </a:moveTo>
                  <a:cubicBezTo>
                    <a:pt x="387138" y="952798"/>
                    <a:pt x="384281" y="952798"/>
                    <a:pt x="380471" y="952798"/>
                  </a:cubicBezTo>
                  <a:cubicBezTo>
                    <a:pt x="380471" y="942320"/>
                    <a:pt x="380471" y="931843"/>
                    <a:pt x="380471" y="921365"/>
                  </a:cubicBezTo>
                  <a:cubicBezTo>
                    <a:pt x="391901" y="921365"/>
                    <a:pt x="391901" y="921365"/>
                    <a:pt x="389996" y="952798"/>
                  </a:cubicBezTo>
                  <a:close/>
                  <a:moveTo>
                    <a:pt x="406188" y="952798"/>
                  </a:moveTo>
                  <a:cubicBezTo>
                    <a:pt x="394758" y="953750"/>
                    <a:pt x="394758" y="952798"/>
                    <a:pt x="396663" y="921365"/>
                  </a:cubicBezTo>
                  <a:cubicBezTo>
                    <a:pt x="399521" y="921365"/>
                    <a:pt x="402378" y="921365"/>
                    <a:pt x="406188" y="921365"/>
                  </a:cubicBezTo>
                  <a:cubicBezTo>
                    <a:pt x="406188" y="931843"/>
                    <a:pt x="406188" y="942320"/>
                    <a:pt x="406188" y="9527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1EC75AFE-1B68-4F59-9498-1BB2AAD95823}"/>
                </a:ext>
              </a:extLst>
            </p:cNvPr>
            <p:cNvSpPr/>
            <p:nvPr/>
          </p:nvSpPr>
          <p:spPr>
            <a:xfrm>
              <a:off x="6669404" y="2916555"/>
              <a:ext cx="1617344" cy="1029652"/>
            </a:xfrm>
            <a:custGeom>
              <a:avLst/>
              <a:gdLst>
                <a:gd name="connsiteX0" fmla="*/ 1580198 w 1617344"/>
                <a:gd name="connsiteY0" fmla="*/ 222885 h 1029652"/>
                <a:gd name="connsiteX1" fmla="*/ 1580198 w 1617344"/>
                <a:gd name="connsiteY1" fmla="*/ 206693 h 1029652"/>
                <a:gd name="connsiteX2" fmla="*/ 1568767 w 1617344"/>
                <a:gd name="connsiteY2" fmla="*/ 184785 h 1029652"/>
                <a:gd name="connsiteX3" fmla="*/ 1559242 w 1617344"/>
                <a:gd name="connsiteY3" fmla="*/ 186690 h 1029652"/>
                <a:gd name="connsiteX4" fmla="*/ 1520190 w 1617344"/>
                <a:gd name="connsiteY4" fmla="*/ 184785 h 1029652"/>
                <a:gd name="connsiteX5" fmla="*/ 1513523 w 1617344"/>
                <a:gd name="connsiteY5" fmla="*/ 219075 h 1029652"/>
                <a:gd name="connsiteX6" fmla="*/ 1476375 w 1617344"/>
                <a:gd name="connsiteY6" fmla="*/ 219075 h 1029652"/>
                <a:gd name="connsiteX7" fmla="*/ 1473517 w 1617344"/>
                <a:gd name="connsiteY7" fmla="*/ 230505 h 1029652"/>
                <a:gd name="connsiteX8" fmla="*/ 1467802 w 1617344"/>
                <a:gd name="connsiteY8" fmla="*/ 231458 h 1029652"/>
                <a:gd name="connsiteX9" fmla="*/ 1456373 w 1617344"/>
                <a:gd name="connsiteY9" fmla="*/ 237173 h 1029652"/>
                <a:gd name="connsiteX10" fmla="*/ 1460182 w 1617344"/>
                <a:gd name="connsiteY10" fmla="*/ 257175 h 1029652"/>
                <a:gd name="connsiteX11" fmla="*/ 1463992 w 1617344"/>
                <a:gd name="connsiteY11" fmla="*/ 264795 h 1029652"/>
                <a:gd name="connsiteX12" fmla="*/ 1463992 w 1617344"/>
                <a:gd name="connsiteY12" fmla="*/ 447675 h 1029652"/>
                <a:gd name="connsiteX13" fmla="*/ 1454467 w 1617344"/>
                <a:gd name="connsiteY13" fmla="*/ 448628 h 1029652"/>
                <a:gd name="connsiteX14" fmla="*/ 1453515 w 1617344"/>
                <a:gd name="connsiteY14" fmla="*/ 445770 h 1029652"/>
                <a:gd name="connsiteX15" fmla="*/ 1452563 w 1617344"/>
                <a:gd name="connsiteY15" fmla="*/ 394335 h 1029652"/>
                <a:gd name="connsiteX16" fmla="*/ 1452563 w 1617344"/>
                <a:gd name="connsiteY16" fmla="*/ 391478 h 1029652"/>
                <a:gd name="connsiteX17" fmla="*/ 1444942 w 1617344"/>
                <a:gd name="connsiteY17" fmla="*/ 380048 h 1029652"/>
                <a:gd name="connsiteX18" fmla="*/ 1444942 w 1617344"/>
                <a:gd name="connsiteY18" fmla="*/ 364808 h 1029652"/>
                <a:gd name="connsiteX19" fmla="*/ 1405890 w 1617344"/>
                <a:gd name="connsiteY19" fmla="*/ 364808 h 1029652"/>
                <a:gd name="connsiteX20" fmla="*/ 1405890 w 1617344"/>
                <a:gd name="connsiteY20" fmla="*/ 327660 h 1029652"/>
                <a:gd name="connsiteX21" fmla="*/ 1369695 w 1617344"/>
                <a:gd name="connsiteY21" fmla="*/ 319088 h 1029652"/>
                <a:gd name="connsiteX22" fmla="*/ 1351598 w 1617344"/>
                <a:gd name="connsiteY22" fmla="*/ 329565 h 1029652"/>
                <a:gd name="connsiteX23" fmla="*/ 1346835 w 1617344"/>
                <a:gd name="connsiteY23" fmla="*/ 318135 h 1029652"/>
                <a:gd name="connsiteX24" fmla="*/ 1343025 w 1617344"/>
                <a:gd name="connsiteY24" fmla="*/ 318135 h 1029652"/>
                <a:gd name="connsiteX25" fmla="*/ 1343025 w 1617344"/>
                <a:gd name="connsiteY25" fmla="*/ 340043 h 1029652"/>
                <a:gd name="connsiteX26" fmla="*/ 1337310 w 1617344"/>
                <a:gd name="connsiteY26" fmla="*/ 354330 h 1029652"/>
                <a:gd name="connsiteX27" fmla="*/ 1336357 w 1617344"/>
                <a:gd name="connsiteY27" fmla="*/ 360998 h 1029652"/>
                <a:gd name="connsiteX28" fmla="*/ 1337310 w 1617344"/>
                <a:gd name="connsiteY28" fmla="*/ 373380 h 1029652"/>
                <a:gd name="connsiteX29" fmla="*/ 1328738 w 1617344"/>
                <a:gd name="connsiteY29" fmla="*/ 372428 h 1029652"/>
                <a:gd name="connsiteX30" fmla="*/ 1323023 w 1617344"/>
                <a:gd name="connsiteY30" fmla="*/ 365760 h 1029652"/>
                <a:gd name="connsiteX31" fmla="*/ 1298257 w 1617344"/>
                <a:gd name="connsiteY31" fmla="*/ 366713 h 1029652"/>
                <a:gd name="connsiteX32" fmla="*/ 1295400 w 1617344"/>
                <a:gd name="connsiteY32" fmla="*/ 372428 h 1029652"/>
                <a:gd name="connsiteX33" fmla="*/ 1291590 w 1617344"/>
                <a:gd name="connsiteY33" fmla="*/ 492443 h 1029652"/>
                <a:gd name="connsiteX34" fmla="*/ 1291590 w 1617344"/>
                <a:gd name="connsiteY34" fmla="*/ 539115 h 1029652"/>
                <a:gd name="connsiteX35" fmla="*/ 1288732 w 1617344"/>
                <a:gd name="connsiteY35" fmla="*/ 539115 h 1029652"/>
                <a:gd name="connsiteX36" fmla="*/ 1288732 w 1617344"/>
                <a:gd name="connsiteY36" fmla="*/ 501015 h 1029652"/>
                <a:gd name="connsiteX37" fmla="*/ 1246823 w 1617344"/>
                <a:gd name="connsiteY37" fmla="*/ 501015 h 1029652"/>
                <a:gd name="connsiteX38" fmla="*/ 1246823 w 1617344"/>
                <a:gd name="connsiteY38" fmla="*/ 457200 h 1029652"/>
                <a:gd name="connsiteX39" fmla="*/ 1236345 w 1617344"/>
                <a:gd name="connsiteY39" fmla="*/ 445770 h 1029652"/>
                <a:gd name="connsiteX40" fmla="*/ 1229677 w 1617344"/>
                <a:gd name="connsiteY40" fmla="*/ 437198 h 1029652"/>
                <a:gd name="connsiteX41" fmla="*/ 1229677 w 1617344"/>
                <a:gd name="connsiteY41" fmla="*/ 406718 h 1029652"/>
                <a:gd name="connsiteX42" fmla="*/ 1210627 w 1617344"/>
                <a:gd name="connsiteY42" fmla="*/ 419100 h 1029652"/>
                <a:gd name="connsiteX43" fmla="*/ 1210627 w 1617344"/>
                <a:gd name="connsiteY43" fmla="*/ 498158 h 1029652"/>
                <a:gd name="connsiteX44" fmla="*/ 1193482 w 1617344"/>
                <a:gd name="connsiteY44" fmla="*/ 498158 h 1029652"/>
                <a:gd name="connsiteX45" fmla="*/ 1193482 w 1617344"/>
                <a:gd name="connsiteY45" fmla="*/ 486728 h 1029652"/>
                <a:gd name="connsiteX46" fmla="*/ 1192530 w 1617344"/>
                <a:gd name="connsiteY46" fmla="*/ 160020 h 1029652"/>
                <a:gd name="connsiteX47" fmla="*/ 1172527 w 1617344"/>
                <a:gd name="connsiteY47" fmla="*/ 139065 h 1029652"/>
                <a:gd name="connsiteX48" fmla="*/ 1165860 w 1617344"/>
                <a:gd name="connsiteY48" fmla="*/ 138113 h 1029652"/>
                <a:gd name="connsiteX49" fmla="*/ 1165860 w 1617344"/>
                <a:gd name="connsiteY49" fmla="*/ 121920 h 1029652"/>
                <a:gd name="connsiteX50" fmla="*/ 1150620 w 1617344"/>
                <a:gd name="connsiteY50" fmla="*/ 100965 h 1029652"/>
                <a:gd name="connsiteX51" fmla="*/ 1127760 w 1617344"/>
                <a:gd name="connsiteY51" fmla="*/ 88583 h 1029652"/>
                <a:gd name="connsiteX52" fmla="*/ 1125855 w 1617344"/>
                <a:gd name="connsiteY52" fmla="*/ 78105 h 1029652"/>
                <a:gd name="connsiteX53" fmla="*/ 1125855 w 1617344"/>
                <a:gd name="connsiteY53" fmla="*/ 64770 h 1029652"/>
                <a:gd name="connsiteX54" fmla="*/ 1122045 w 1617344"/>
                <a:gd name="connsiteY54" fmla="*/ 63818 h 1029652"/>
                <a:gd name="connsiteX55" fmla="*/ 1116330 w 1617344"/>
                <a:gd name="connsiteY55" fmla="*/ 76200 h 1029652"/>
                <a:gd name="connsiteX56" fmla="*/ 1099185 w 1617344"/>
                <a:gd name="connsiteY56" fmla="*/ 111443 h 1029652"/>
                <a:gd name="connsiteX57" fmla="*/ 1094423 w 1617344"/>
                <a:gd name="connsiteY57" fmla="*/ 119063 h 1029652"/>
                <a:gd name="connsiteX58" fmla="*/ 1074420 w 1617344"/>
                <a:gd name="connsiteY58" fmla="*/ 149543 h 1029652"/>
                <a:gd name="connsiteX59" fmla="*/ 1058227 w 1617344"/>
                <a:gd name="connsiteY59" fmla="*/ 179070 h 1029652"/>
                <a:gd name="connsiteX60" fmla="*/ 1059180 w 1617344"/>
                <a:gd name="connsiteY60" fmla="*/ 392430 h 1029652"/>
                <a:gd name="connsiteX61" fmla="*/ 1058227 w 1617344"/>
                <a:gd name="connsiteY61" fmla="*/ 461010 h 1029652"/>
                <a:gd name="connsiteX62" fmla="*/ 1054417 w 1617344"/>
                <a:gd name="connsiteY62" fmla="*/ 470535 h 1029652"/>
                <a:gd name="connsiteX63" fmla="*/ 1051560 w 1617344"/>
                <a:gd name="connsiteY63" fmla="*/ 469583 h 1029652"/>
                <a:gd name="connsiteX64" fmla="*/ 1051560 w 1617344"/>
                <a:gd name="connsiteY64" fmla="*/ 421958 h 1029652"/>
                <a:gd name="connsiteX65" fmla="*/ 1040130 w 1617344"/>
                <a:gd name="connsiteY65" fmla="*/ 410528 h 1029652"/>
                <a:gd name="connsiteX66" fmla="*/ 971550 w 1617344"/>
                <a:gd name="connsiteY66" fmla="*/ 410528 h 1029652"/>
                <a:gd name="connsiteX67" fmla="*/ 971550 w 1617344"/>
                <a:gd name="connsiteY67" fmla="*/ 461010 h 1029652"/>
                <a:gd name="connsiteX68" fmla="*/ 971550 w 1617344"/>
                <a:gd name="connsiteY68" fmla="*/ 519113 h 1029652"/>
                <a:gd name="connsiteX69" fmla="*/ 967740 w 1617344"/>
                <a:gd name="connsiteY69" fmla="*/ 526733 h 1029652"/>
                <a:gd name="connsiteX70" fmla="*/ 962977 w 1617344"/>
                <a:gd name="connsiteY70" fmla="*/ 525780 h 1029652"/>
                <a:gd name="connsiteX71" fmla="*/ 962977 w 1617344"/>
                <a:gd name="connsiteY71" fmla="*/ 448628 h 1029652"/>
                <a:gd name="connsiteX72" fmla="*/ 955357 w 1617344"/>
                <a:gd name="connsiteY72" fmla="*/ 447675 h 1029652"/>
                <a:gd name="connsiteX73" fmla="*/ 949642 w 1617344"/>
                <a:gd name="connsiteY73" fmla="*/ 448628 h 1029652"/>
                <a:gd name="connsiteX74" fmla="*/ 944880 w 1617344"/>
                <a:gd name="connsiteY74" fmla="*/ 526733 h 1029652"/>
                <a:gd name="connsiteX75" fmla="*/ 940117 w 1617344"/>
                <a:gd name="connsiteY75" fmla="*/ 526733 h 1029652"/>
                <a:gd name="connsiteX76" fmla="*/ 940117 w 1617344"/>
                <a:gd name="connsiteY76" fmla="*/ 511493 h 1029652"/>
                <a:gd name="connsiteX77" fmla="*/ 930592 w 1617344"/>
                <a:gd name="connsiteY77" fmla="*/ 472440 h 1029652"/>
                <a:gd name="connsiteX78" fmla="*/ 927735 w 1617344"/>
                <a:gd name="connsiteY78" fmla="*/ 470535 h 1029652"/>
                <a:gd name="connsiteX79" fmla="*/ 923925 w 1617344"/>
                <a:gd name="connsiteY79" fmla="*/ 473393 h 1029652"/>
                <a:gd name="connsiteX80" fmla="*/ 922972 w 1617344"/>
                <a:gd name="connsiteY80" fmla="*/ 486728 h 1029652"/>
                <a:gd name="connsiteX81" fmla="*/ 909638 w 1617344"/>
                <a:gd name="connsiteY81" fmla="*/ 503873 h 1029652"/>
                <a:gd name="connsiteX82" fmla="*/ 905827 w 1617344"/>
                <a:gd name="connsiteY82" fmla="*/ 805815 h 1029652"/>
                <a:gd name="connsiteX83" fmla="*/ 904875 w 1617344"/>
                <a:gd name="connsiteY83" fmla="*/ 810578 h 1029652"/>
                <a:gd name="connsiteX84" fmla="*/ 895350 w 1617344"/>
                <a:gd name="connsiteY84" fmla="*/ 813435 h 1029652"/>
                <a:gd name="connsiteX85" fmla="*/ 895350 w 1617344"/>
                <a:gd name="connsiteY85" fmla="*/ 842963 h 1029652"/>
                <a:gd name="connsiteX86" fmla="*/ 892492 w 1617344"/>
                <a:gd name="connsiteY86" fmla="*/ 842963 h 1029652"/>
                <a:gd name="connsiteX87" fmla="*/ 892492 w 1617344"/>
                <a:gd name="connsiteY87" fmla="*/ 798195 h 1029652"/>
                <a:gd name="connsiteX88" fmla="*/ 892492 w 1617344"/>
                <a:gd name="connsiteY88" fmla="*/ 359093 h 1029652"/>
                <a:gd name="connsiteX89" fmla="*/ 874395 w 1617344"/>
                <a:gd name="connsiteY89" fmla="*/ 340043 h 1029652"/>
                <a:gd name="connsiteX90" fmla="*/ 863917 w 1617344"/>
                <a:gd name="connsiteY90" fmla="*/ 339090 h 1029652"/>
                <a:gd name="connsiteX91" fmla="*/ 863917 w 1617344"/>
                <a:gd name="connsiteY91" fmla="*/ 286703 h 1029652"/>
                <a:gd name="connsiteX92" fmla="*/ 801052 w 1617344"/>
                <a:gd name="connsiteY92" fmla="*/ 286703 h 1029652"/>
                <a:gd name="connsiteX93" fmla="*/ 801052 w 1617344"/>
                <a:gd name="connsiteY93" fmla="*/ 271463 h 1029652"/>
                <a:gd name="connsiteX94" fmla="*/ 800100 w 1617344"/>
                <a:gd name="connsiteY94" fmla="*/ 162878 h 1029652"/>
                <a:gd name="connsiteX95" fmla="*/ 788670 w 1617344"/>
                <a:gd name="connsiteY95" fmla="*/ 95250 h 1029652"/>
                <a:gd name="connsiteX96" fmla="*/ 785813 w 1617344"/>
                <a:gd name="connsiteY96" fmla="*/ 68580 h 1029652"/>
                <a:gd name="connsiteX97" fmla="*/ 780097 w 1617344"/>
                <a:gd name="connsiteY97" fmla="*/ 60008 h 1029652"/>
                <a:gd name="connsiteX98" fmla="*/ 770572 w 1617344"/>
                <a:gd name="connsiteY98" fmla="*/ 69533 h 1029652"/>
                <a:gd name="connsiteX99" fmla="*/ 762952 w 1617344"/>
                <a:gd name="connsiteY99" fmla="*/ 88583 h 1029652"/>
                <a:gd name="connsiteX100" fmla="*/ 750570 w 1617344"/>
                <a:gd name="connsiteY100" fmla="*/ 130493 h 1029652"/>
                <a:gd name="connsiteX101" fmla="*/ 747713 w 1617344"/>
                <a:gd name="connsiteY101" fmla="*/ 259080 h 1029652"/>
                <a:gd name="connsiteX102" fmla="*/ 744855 w 1617344"/>
                <a:gd name="connsiteY102" fmla="*/ 266700 h 1029652"/>
                <a:gd name="connsiteX103" fmla="*/ 744855 w 1617344"/>
                <a:gd name="connsiteY103" fmla="*/ 249555 h 1029652"/>
                <a:gd name="connsiteX104" fmla="*/ 726757 w 1617344"/>
                <a:gd name="connsiteY104" fmla="*/ 231458 h 1029652"/>
                <a:gd name="connsiteX105" fmla="*/ 705802 w 1617344"/>
                <a:gd name="connsiteY105" fmla="*/ 252413 h 1029652"/>
                <a:gd name="connsiteX106" fmla="*/ 700088 w 1617344"/>
                <a:gd name="connsiteY106" fmla="*/ 376238 h 1029652"/>
                <a:gd name="connsiteX107" fmla="*/ 681990 w 1617344"/>
                <a:gd name="connsiteY107" fmla="*/ 422910 h 1029652"/>
                <a:gd name="connsiteX108" fmla="*/ 668655 w 1617344"/>
                <a:gd name="connsiteY108" fmla="*/ 422910 h 1029652"/>
                <a:gd name="connsiteX109" fmla="*/ 666750 w 1617344"/>
                <a:gd name="connsiteY109" fmla="*/ 405765 h 1029652"/>
                <a:gd name="connsiteX110" fmla="*/ 641985 w 1617344"/>
                <a:gd name="connsiteY110" fmla="*/ 405765 h 1029652"/>
                <a:gd name="connsiteX111" fmla="*/ 631507 w 1617344"/>
                <a:gd name="connsiteY111" fmla="*/ 362903 h 1029652"/>
                <a:gd name="connsiteX112" fmla="*/ 627697 w 1617344"/>
                <a:gd name="connsiteY112" fmla="*/ 362903 h 1029652"/>
                <a:gd name="connsiteX113" fmla="*/ 616267 w 1617344"/>
                <a:gd name="connsiteY113" fmla="*/ 405765 h 1029652"/>
                <a:gd name="connsiteX114" fmla="*/ 604838 w 1617344"/>
                <a:gd name="connsiteY114" fmla="*/ 405765 h 1029652"/>
                <a:gd name="connsiteX115" fmla="*/ 601980 w 1617344"/>
                <a:gd name="connsiteY115" fmla="*/ 389573 h 1029652"/>
                <a:gd name="connsiteX116" fmla="*/ 603885 w 1617344"/>
                <a:gd name="connsiteY116" fmla="*/ 374333 h 1029652"/>
                <a:gd name="connsiteX117" fmla="*/ 603885 w 1617344"/>
                <a:gd name="connsiteY117" fmla="*/ 260033 h 1029652"/>
                <a:gd name="connsiteX118" fmla="*/ 597217 w 1617344"/>
                <a:gd name="connsiteY118" fmla="*/ 120968 h 1029652"/>
                <a:gd name="connsiteX119" fmla="*/ 583882 w 1617344"/>
                <a:gd name="connsiteY119" fmla="*/ 62865 h 1029652"/>
                <a:gd name="connsiteX120" fmla="*/ 575310 w 1617344"/>
                <a:gd name="connsiteY120" fmla="*/ 57150 h 1029652"/>
                <a:gd name="connsiteX121" fmla="*/ 566738 w 1617344"/>
                <a:gd name="connsiteY121" fmla="*/ 63818 h 1029652"/>
                <a:gd name="connsiteX122" fmla="*/ 559117 w 1617344"/>
                <a:gd name="connsiteY122" fmla="*/ 102870 h 1029652"/>
                <a:gd name="connsiteX123" fmla="*/ 513397 w 1617344"/>
                <a:gd name="connsiteY123" fmla="*/ 95250 h 1029652"/>
                <a:gd name="connsiteX124" fmla="*/ 507682 w 1617344"/>
                <a:gd name="connsiteY124" fmla="*/ 100965 h 1029652"/>
                <a:gd name="connsiteX125" fmla="*/ 482917 w 1617344"/>
                <a:gd name="connsiteY125" fmla="*/ 160973 h 1029652"/>
                <a:gd name="connsiteX126" fmla="*/ 476250 w 1617344"/>
                <a:gd name="connsiteY126" fmla="*/ 206693 h 1029652"/>
                <a:gd name="connsiteX127" fmla="*/ 492442 w 1617344"/>
                <a:gd name="connsiteY127" fmla="*/ 206693 h 1029652"/>
                <a:gd name="connsiteX128" fmla="*/ 492442 w 1617344"/>
                <a:gd name="connsiteY128" fmla="*/ 231458 h 1029652"/>
                <a:gd name="connsiteX129" fmla="*/ 476250 w 1617344"/>
                <a:gd name="connsiteY129" fmla="*/ 229553 h 1029652"/>
                <a:gd name="connsiteX130" fmla="*/ 476250 w 1617344"/>
                <a:gd name="connsiteY130" fmla="*/ 374333 h 1029652"/>
                <a:gd name="connsiteX131" fmla="*/ 461010 w 1617344"/>
                <a:gd name="connsiteY131" fmla="*/ 376238 h 1029652"/>
                <a:gd name="connsiteX132" fmla="*/ 461010 w 1617344"/>
                <a:gd name="connsiteY132" fmla="*/ 434340 h 1029652"/>
                <a:gd name="connsiteX133" fmla="*/ 456247 w 1617344"/>
                <a:gd name="connsiteY133" fmla="*/ 444818 h 1029652"/>
                <a:gd name="connsiteX134" fmla="*/ 453390 w 1617344"/>
                <a:gd name="connsiteY134" fmla="*/ 452438 h 1029652"/>
                <a:gd name="connsiteX135" fmla="*/ 453390 w 1617344"/>
                <a:gd name="connsiteY135" fmla="*/ 476250 h 1029652"/>
                <a:gd name="connsiteX136" fmla="*/ 449580 w 1617344"/>
                <a:gd name="connsiteY136" fmla="*/ 482918 h 1029652"/>
                <a:gd name="connsiteX137" fmla="*/ 444817 w 1617344"/>
                <a:gd name="connsiteY137" fmla="*/ 476250 h 1029652"/>
                <a:gd name="connsiteX138" fmla="*/ 443865 w 1617344"/>
                <a:gd name="connsiteY138" fmla="*/ 388620 h 1029652"/>
                <a:gd name="connsiteX139" fmla="*/ 442913 w 1617344"/>
                <a:gd name="connsiteY139" fmla="*/ 220980 h 1029652"/>
                <a:gd name="connsiteX140" fmla="*/ 437197 w 1617344"/>
                <a:gd name="connsiteY140" fmla="*/ 105728 h 1029652"/>
                <a:gd name="connsiteX141" fmla="*/ 437197 w 1617344"/>
                <a:gd name="connsiteY141" fmla="*/ 99060 h 1029652"/>
                <a:gd name="connsiteX142" fmla="*/ 427672 w 1617344"/>
                <a:gd name="connsiteY142" fmla="*/ 0 h 1029652"/>
                <a:gd name="connsiteX143" fmla="*/ 403860 w 1617344"/>
                <a:gd name="connsiteY143" fmla="*/ 0 h 1029652"/>
                <a:gd name="connsiteX144" fmla="*/ 401955 w 1617344"/>
                <a:gd name="connsiteY144" fmla="*/ 11430 h 1029652"/>
                <a:gd name="connsiteX145" fmla="*/ 391477 w 1617344"/>
                <a:gd name="connsiteY145" fmla="*/ 17145 h 1029652"/>
                <a:gd name="connsiteX146" fmla="*/ 358140 w 1617344"/>
                <a:gd name="connsiteY146" fmla="*/ 17145 h 1029652"/>
                <a:gd name="connsiteX147" fmla="*/ 344805 w 1617344"/>
                <a:gd name="connsiteY147" fmla="*/ 30480 h 1029652"/>
                <a:gd name="connsiteX148" fmla="*/ 344805 w 1617344"/>
                <a:gd name="connsiteY148" fmla="*/ 142875 h 1029652"/>
                <a:gd name="connsiteX149" fmla="*/ 344805 w 1617344"/>
                <a:gd name="connsiteY149" fmla="*/ 159068 h 1029652"/>
                <a:gd name="connsiteX150" fmla="*/ 318135 w 1617344"/>
                <a:gd name="connsiteY150" fmla="*/ 159068 h 1029652"/>
                <a:gd name="connsiteX151" fmla="*/ 318135 w 1617344"/>
                <a:gd name="connsiteY151" fmla="*/ 240983 h 1029652"/>
                <a:gd name="connsiteX152" fmla="*/ 285750 w 1617344"/>
                <a:gd name="connsiteY152" fmla="*/ 240983 h 1029652"/>
                <a:gd name="connsiteX153" fmla="*/ 282892 w 1617344"/>
                <a:gd name="connsiteY153" fmla="*/ 255270 h 1029652"/>
                <a:gd name="connsiteX154" fmla="*/ 266700 w 1617344"/>
                <a:gd name="connsiteY154" fmla="*/ 257175 h 1029652"/>
                <a:gd name="connsiteX155" fmla="*/ 266700 w 1617344"/>
                <a:gd name="connsiteY155" fmla="*/ 322898 h 1029652"/>
                <a:gd name="connsiteX156" fmla="*/ 247650 w 1617344"/>
                <a:gd name="connsiteY156" fmla="*/ 322898 h 1029652"/>
                <a:gd name="connsiteX157" fmla="*/ 230505 w 1617344"/>
                <a:gd name="connsiteY157" fmla="*/ 340043 h 1029652"/>
                <a:gd name="connsiteX158" fmla="*/ 230505 w 1617344"/>
                <a:gd name="connsiteY158" fmla="*/ 442913 h 1029652"/>
                <a:gd name="connsiteX159" fmla="*/ 225742 w 1617344"/>
                <a:gd name="connsiteY159" fmla="*/ 458153 h 1029652"/>
                <a:gd name="connsiteX160" fmla="*/ 220980 w 1617344"/>
                <a:gd name="connsiteY160" fmla="*/ 457200 h 1029652"/>
                <a:gd name="connsiteX161" fmla="*/ 220980 w 1617344"/>
                <a:gd name="connsiteY161" fmla="*/ 441960 h 1029652"/>
                <a:gd name="connsiteX162" fmla="*/ 220980 w 1617344"/>
                <a:gd name="connsiteY162" fmla="*/ 344805 h 1029652"/>
                <a:gd name="connsiteX163" fmla="*/ 214313 w 1617344"/>
                <a:gd name="connsiteY163" fmla="*/ 284798 h 1029652"/>
                <a:gd name="connsiteX164" fmla="*/ 158115 w 1617344"/>
                <a:gd name="connsiteY164" fmla="*/ 284798 h 1029652"/>
                <a:gd name="connsiteX165" fmla="*/ 141922 w 1617344"/>
                <a:gd name="connsiteY165" fmla="*/ 338138 h 1029652"/>
                <a:gd name="connsiteX166" fmla="*/ 141922 w 1617344"/>
                <a:gd name="connsiteY166" fmla="*/ 523875 h 1029652"/>
                <a:gd name="connsiteX167" fmla="*/ 140017 w 1617344"/>
                <a:gd name="connsiteY167" fmla="*/ 524828 h 1029652"/>
                <a:gd name="connsiteX168" fmla="*/ 132397 w 1617344"/>
                <a:gd name="connsiteY168" fmla="*/ 510540 h 1029652"/>
                <a:gd name="connsiteX169" fmla="*/ 130492 w 1617344"/>
                <a:gd name="connsiteY169" fmla="*/ 511493 h 1029652"/>
                <a:gd name="connsiteX170" fmla="*/ 116205 w 1617344"/>
                <a:gd name="connsiteY170" fmla="*/ 535305 h 1029652"/>
                <a:gd name="connsiteX171" fmla="*/ 78105 w 1617344"/>
                <a:gd name="connsiteY171" fmla="*/ 536258 h 1029652"/>
                <a:gd name="connsiteX172" fmla="*/ 78105 w 1617344"/>
                <a:gd name="connsiteY172" fmla="*/ 498158 h 1029652"/>
                <a:gd name="connsiteX173" fmla="*/ 51435 w 1617344"/>
                <a:gd name="connsiteY173" fmla="*/ 498158 h 1029652"/>
                <a:gd name="connsiteX174" fmla="*/ 49530 w 1617344"/>
                <a:gd name="connsiteY174" fmla="*/ 500063 h 1029652"/>
                <a:gd name="connsiteX175" fmla="*/ 42863 w 1617344"/>
                <a:gd name="connsiteY175" fmla="*/ 558165 h 1029652"/>
                <a:gd name="connsiteX176" fmla="*/ 36195 w 1617344"/>
                <a:gd name="connsiteY176" fmla="*/ 597218 h 1029652"/>
                <a:gd name="connsiteX177" fmla="*/ 33338 w 1617344"/>
                <a:gd name="connsiteY177" fmla="*/ 597218 h 1029652"/>
                <a:gd name="connsiteX178" fmla="*/ 26670 w 1617344"/>
                <a:gd name="connsiteY178" fmla="*/ 524828 h 1029652"/>
                <a:gd name="connsiteX179" fmla="*/ 14288 w 1617344"/>
                <a:gd name="connsiteY179" fmla="*/ 522923 h 1029652"/>
                <a:gd name="connsiteX180" fmla="*/ 4763 w 1617344"/>
                <a:gd name="connsiteY180" fmla="*/ 505778 h 1029652"/>
                <a:gd name="connsiteX181" fmla="*/ 3810 w 1617344"/>
                <a:gd name="connsiteY181" fmla="*/ 489585 h 1029652"/>
                <a:gd name="connsiteX182" fmla="*/ 952 w 1617344"/>
                <a:gd name="connsiteY182" fmla="*/ 489585 h 1029652"/>
                <a:gd name="connsiteX183" fmla="*/ 0 w 1617344"/>
                <a:gd name="connsiteY183" fmla="*/ 499110 h 1029652"/>
                <a:gd name="connsiteX184" fmla="*/ 0 w 1617344"/>
                <a:gd name="connsiteY184" fmla="*/ 1022985 h 1029652"/>
                <a:gd name="connsiteX185" fmla="*/ 952 w 1617344"/>
                <a:gd name="connsiteY185" fmla="*/ 1029653 h 1029652"/>
                <a:gd name="connsiteX186" fmla="*/ 1617345 w 1617344"/>
                <a:gd name="connsiteY186" fmla="*/ 1029653 h 1029652"/>
                <a:gd name="connsiteX187" fmla="*/ 1617345 w 1617344"/>
                <a:gd name="connsiteY187" fmla="*/ 227648 h 1029652"/>
                <a:gd name="connsiteX188" fmla="*/ 1580198 w 1617344"/>
                <a:gd name="connsiteY188" fmla="*/ 222885 h 1029652"/>
                <a:gd name="connsiteX189" fmla="*/ 89535 w 1617344"/>
                <a:gd name="connsiteY189" fmla="*/ 673418 h 1029652"/>
                <a:gd name="connsiteX190" fmla="*/ 89535 w 1617344"/>
                <a:gd name="connsiteY190" fmla="*/ 673418 h 1029652"/>
                <a:gd name="connsiteX191" fmla="*/ 100965 w 1617344"/>
                <a:gd name="connsiteY191" fmla="*/ 673418 h 1029652"/>
                <a:gd name="connsiteX192" fmla="*/ 100965 w 1617344"/>
                <a:gd name="connsiteY192" fmla="*/ 673418 h 1029652"/>
                <a:gd name="connsiteX193" fmla="*/ 101917 w 1617344"/>
                <a:gd name="connsiteY193" fmla="*/ 680085 h 1029652"/>
                <a:gd name="connsiteX194" fmla="*/ 100013 w 1617344"/>
                <a:gd name="connsiteY194" fmla="*/ 683895 h 1029652"/>
                <a:gd name="connsiteX195" fmla="*/ 98107 w 1617344"/>
                <a:gd name="connsiteY195" fmla="*/ 683895 h 1029652"/>
                <a:gd name="connsiteX196" fmla="*/ 90488 w 1617344"/>
                <a:gd name="connsiteY196" fmla="*/ 683895 h 1029652"/>
                <a:gd name="connsiteX197" fmla="*/ 89535 w 1617344"/>
                <a:gd name="connsiteY197" fmla="*/ 673418 h 1029652"/>
                <a:gd name="connsiteX198" fmla="*/ 100965 w 1617344"/>
                <a:gd name="connsiteY198" fmla="*/ 859155 h 1029652"/>
                <a:gd name="connsiteX199" fmla="*/ 100965 w 1617344"/>
                <a:gd name="connsiteY199" fmla="*/ 859155 h 1029652"/>
                <a:gd name="connsiteX200" fmla="*/ 89535 w 1617344"/>
                <a:gd name="connsiteY200" fmla="*/ 859155 h 1029652"/>
                <a:gd name="connsiteX201" fmla="*/ 89535 w 1617344"/>
                <a:gd name="connsiteY201" fmla="*/ 859155 h 1029652"/>
                <a:gd name="connsiteX202" fmla="*/ 89535 w 1617344"/>
                <a:gd name="connsiteY202" fmla="*/ 849630 h 1029652"/>
                <a:gd name="connsiteX203" fmla="*/ 89535 w 1617344"/>
                <a:gd name="connsiteY203" fmla="*/ 849630 h 1029652"/>
                <a:gd name="connsiteX204" fmla="*/ 100965 w 1617344"/>
                <a:gd name="connsiteY204" fmla="*/ 849630 h 1029652"/>
                <a:gd name="connsiteX205" fmla="*/ 100965 w 1617344"/>
                <a:gd name="connsiteY205" fmla="*/ 849630 h 1029652"/>
                <a:gd name="connsiteX206" fmla="*/ 100965 w 1617344"/>
                <a:gd name="connsiteY206" fmla="*/ 859155 h 1029652"/>
                <a:gd name="connsiteX207" fmla="*/ 101917 w 1617344"/>
                <a:gd name="connsiteY207" fmla="*/ 824865 h 1029652"/>
                <a:gd name="connsiteX208" fmla="*/ 89535 w 1617344"/>
                <a:gd name="connsiteY208" fmla="*/ 824865 h 1029652"/>
                <a:gd name="connsiteX209" fmla="*/ 89535 w 1617344"/>
                <a:gd name="connsiteY209" fmla="*/ 824865 h 1029652"/>
                <a:gd name="connsiteX210" fmla="*/ 89535 w 1617344"/>
                <a:gd name="connsiteY210" fmla="*/ 820103 h 1029652"/>
                <a:gd name="connsiteX211" fmla="*/ 89535 w 1617344"/>
                <a:gd name="connsiteY211" fmla="*/ 814388 h 1029652"/>
                <a:gd name="connsiteX212" fmla="*/ 89535 w 1617344"/>
                <a:gd name="connsiteY212" fmla="*/ 814388 h 1029652"/>
                <a:gd name="connsiteX213" fmla="*/ 101917 w 1617344"/>
                <a:gd name="connsiteY213" fmla="*/ 814388 h 1029652"/>
                <a:gd name="connsiteX214" fmla="*/ 101917 w 1617344"/>
                <a:gd name="connsiteY214" fmla="*/ 824865 h 1029652"/>
                <a:gd name="connsiteX215" fmla="*/ 101917 w 1617344"/>
                <a:gd name="connsiteY215" fmla="*/ 824865 h 1029652"/>
                <a:gd name="connsiteX216" fmla="*/ 100013 w 1617344"/>
                <a:gd name="connsiteY216" fmla="*/ 787718 h 1029652"/>
                <a:gd name="connsiteX217" fmla="*/ 100013 w 1617344"/>
                <a:gd name="connsiteY217" fmla="*/ 787718 h 1029652"/>
                <a:gd name="connsiteX218" fmla="*/ 86677 w 1617344"/>
                <a:gd name="connsiteY218" fmla="*/ 787718 h 1029652"/>
                <a:gd name="connsiteX219" fmla="*/ 86677 w 1617344"/>
                <a:gd name="connsiteY219" fmla="*/ 787718 h 1029652"/>
                <a:gd name="connsiteX220" fmla="*/ 90488 w 1617344"/>
                <a:gd name="connsiteY220" fmla="*/ 782003 h 1029652"/>
                <a:gd name="connsiteX221" fmla="*/ 93345 w 1617344"/>
                <a:gd name="connsiteY221" fmla="*/ 779145 h 1029652"/>
                <a:gd name="connsiteX222" fmla="*/ 98107 w 1617344"/>
                <a:gd name="connsiteY222" fmla="*/ 781050 h 1029652"/>
                <a:gd name="connsiteX223" fmla="*/ 102870 w 1617344"/>
                <a:gd name="connsiteY223" fmla="*/ 783908 h 1029652"/>
                <a:gd name="connsiteX224" fmla="*/ 100013 w 1617344"/>
                <a:gd name="connsiteY224" fmla="*/ 787718 h 1029652"/>
                <a:gd name="connsiteX225" fmla="*/ 87630 w 1617344"/>
                <a:gd name="connsiteY225" fmla="*/ 747713 h 1029652"/>
                <a:gd name="connsiteX226" fmla="*/ 89535 w 1617344"/>
                <a:gd name="connsiteY226" fmla="*/ 744855 h 1029652"/>
                <a:gd name="connsiteX227" fmla="*/ 89535 w 1617344"/>
                <a:gd name="connsiteY227" fmla="*/ 744855 h 1029652"/>
                <a:gd name="connsiteX228" fmla="*/ 100013 w 1617344"/>
                <a:gd name="connsiteY228" fmla="*/ 744855 h 1029652"/>
                <a:gd name="connsiteX229" fmla="*/ 101917 w 1617344"/>
                <a:gd name="connsiteY229" fmla="*/ 747713 h 1029652"/>
                <a:gd name="connsiteX230" fmla="*/ 100013 w 1617344"/>
                <a:gd name="connsiteY230" fmla="*/ 749618 h 1029652"/>
                <a:gd name="connsiteX231" fmla="*/ 96202 w 1617344"/>
                <a:gd name="connsiteY231" fmla="*/ 753428 h 1029652"/>
                <a:gd name="connsiteX232" fmla="*/ 94297 w 1617344"/>
                <a:gd name="connsiteY232" fmla="*/ 754380 h 1029652"/>
                <a:gd name="connsiteX233" fmla="*/ 94297 w 1617344"/>
                <a:gd name="connsiteY233" fmla="*/ 754380 h 1029652"/>
                <a:gd name="connsiteX234" fmla="*/ 94297 w 1617344"/>
                <a:gd name="connsiteY234" fmla="*/ 754380 h 1029652"/>
                <a:gd name="connsiteX235" fmla="*/ 87630 w 1617344"/>
                <a:gd name="connsiteY235" fmla="*/ 747713 h 1029652"/>
                <a:gd name="connsiteX236" fmla="*/ 99060 w 1617344"/>
                <a:gd name="connsiteY236" fmla="*/ 716280 h 1029652"/>
                <a:gd name="connsiteX237" fmla="*/ 95250 w 1617344"/>
                <a:gd name="connsiteY237" fmla="*/ 719138 h 1029652"/>
                <a:gd name="connsiteX238" fmla="*/ 93345 w 1617344"/>
                <a:gd name="connsiteY238" fmla="*/ 719138 h 1029652"/>
                <a:gd name="connsiteX239" fmla="*/ 86677 w 1617344"/>
                <a:gd name="connsiteY239" fmla="*/ 714375 h 1029652"/>
                <a:gd name="connsiteX240" fmla="*/ 89535 w 1617344"/>
                <a:gd name="connsiteY240" fmla="*/ 710565 h 1029652"/>
                <a:gd name="connsiteX241" fmla="*/ 89535 w 1617344"/>
                <a:gd name="connsiteY241" fmla="*/ 710565 h 1029652"/>
                <a:gd name="connsiteX242" fmla="*/ 103822 w 1617344"/>
                <a:gd name="connsiteY242" fmla="*/ 710565 h 1029652"/>
                <a:gd name="connsiteX243" fmla="*/ 103822 w 1617344"/>
                <a:gd name="connsiteY243" fmla="*/ 710565 h 1029652"/>
                <a:gd name="connsiteX244" fmla="*/ 99060 w 1617344"/>
                <a:gd name="connsiteY244" fmla="*/ 716280 h 1029652"/>
                <a:gd name="connsiteX245" fmla="*/ 117157 w 1617344"/>
                <a:gd name="connsiteY245" fmla="*/ 673418 h 1029652"/>
                <a:gd name="connsiteX246" fmla="*/ 128588 w 1617344"/>
                <a:gd name="connsiteY246" fmla="*/ 673418 h 1029652"/>
                <a:gd name="connsiteX247" fmla="*/ 128588 w 1617344"/>
                <a:gd name="connsiteY247" fmla="*/ 673418 h 1029652"/>
                <a:gd name="connsiteX248" fmla="*/ 128588 w 1617344"/>
                <a:gd name="connsiteY248" fmla="*/ 678180 h 1029652"/>
                <a:gd name="connsiteX249" fmla="*/ 128588 w 1617344"/>
                <a:gd name="connsiteY249" fmla="*/ 683895 h 1029652"/>
                <a:gd name="connsiteX250" fmla="*/ 116205 w 1617344"/>
                <a:gd name="connsiteY250" fmla="*/ 684848 h 1029652"/>
                <a:gd name="connsiteX251" fmla="*/ 117157 w 1617344"/>
                <a:gd name="connsiteY251" fmla="*/ 673418 h 1029652"/>
                <a:gd name="connsiteX252" fmla="*/ 117157 w 1617344"/>
                <a:gd name="connsiteY252" fmla="*/ 710565 h 1029652"/>
                <a:gd name="connsiteX253" fmla="*/ 117157 w 1617344"/>
                <a:gd name="connsiteY253" fmla="*/ 710565 h 1029652"/>
                <a:gd name="connsiteX254" fmla="*/ 127635 w 1617344"/>
                <a:gd name="connsiteY254" fmla="*/ 710565 h 1029652"/>
                <a:gd name="connsiteX255" fmla="*/ 127635 w 1617344"/>
                <a:gd name="connsiteY255" fmla="*/ 710565 h 1029652"/>
                <a:gd name="connsiteX256" fmla="*/ 129540 w 1617344"/>
                <a:gd name="connsiteY256" fmla="*/ 713423 h 1029652"/>
                <a:gd name="connsiteX257" fmla="*/ 127635 w 1617344"/>
                <a:gd name="connsiteY257" fmla="*/ 715328 h 1029652"/>
                <a:gd name="connsiteX258" fmla="*/ 121920 w 1617344"/>
                <a:gd name="connsiteY258" fmla="*/ 719138 h 1029652"/>
                <a:gd name="connsiteX259" fmla="*/ 118110 w 1617344"/>
                <a:gd name="connsiteY259" fmla="*/ 717233 h 1029652"/>
                <a:gd name="connsiteX260" fmla="*/ 114300 w 1617344"/>
                <a:gd name="connsiteY260" fmla="*/ 714375 h 1029652"/>
                <a:gd name="connsiteX261" fmla="*/ 117157 w 1617344"/>
                <a:gd name="connsiteY261" fmla="*/ 710565 h 1029652"/>
                <a:gd name="connsiteX262" fmla="*/ 118110 w 1617344"/>
                <a:gd name="connsiteY262" fmla="*/ 744855 h 1029652"/>
                <a:gd name="connsiteX263" fmla="*/ 118110 w 1617344"/>
                <a:gd name="connsiteY263" fmla="*/ 744855 h 1029652"/>
                <a:gd name="connsiteX264" fmla="*/ 118110 w 1617344"/>
                <a:gd name="connsiteY264" fmla="*/ 744855 h 1029652"/>
                <a:gd name="connsiteX265" fmla="*/ 120015 w 1617344"/>
                <a:gd name="connsiteY265" fmla="*/ 744855 h 1029652"/>
                <a:gd name="connsiteX266" fmla="*/ 124777 w 1617344"/>
                <a:gd name="connsiteY266" fmla="*/ 744855 h 1029652"/>
                <a:gd name="connsiteX267" fmla="*/ 128588 w 1617344"/>
                <a:gd name="connsiteY267" fmla="*/ 745808 h 1029652"/>
                <a:gd name="connsiteX268" fmla="*/ 129540 w 1617344"/>
                <a:gd name="connsiteY268" fmla="*/ 750570 h 1029652"/>
                <a:gd name="connsiteX269" fmla="*/ 128588 w 1617344"/>
                <a:gd name="connsiteY269" fmla="*/ 754380 h 1029652"/>
                <a:gd name="connsiteX270" fmla="*/ 120967 w 1617344"/>
                <a:gd name="connsiteY270" fmla="*/ 754380 h 1029652"/>
                <a:gd name="connsiteX271" fmla="*/ 119063 w 1617344"/>
                <a:gd name="connsiteY271" fmla="*/ 754380 h 1029652"/>
                <a:gd name="connsiteX272" fmla="*/ 117157 w 1617344"/>
                <a:gd name="connsiteY272" fmla="*/ 751523 h 1029652"/>
                <a:gd name="connsiteX273" fmla="*/ 118110 w 1617344"/>
                <a:gd name="connsiteY273" fmla="*/ 744855 h 1029652"/>
                <a:gd name="connsiteX274" fmla="*/ 117157 w 1617344"/>
                <a:gd name="connsiteY274" fmla="*/ 824865 h 1029652"/>
                <a:gd name="connsiteX275" fmla="*/ 117157 w 1617344"/>
                <a:gd name="connsiteY275" fmla="*/ 814388 h 1029652"/>
                <a:gd name="connsiteX276" fmla="*/ 117157 w 1617344"/>
                <a:gd name="connsiteY276" fmla="*/ 814388 h 1029652"/>
                <a:gd name="connsiteX277" fmla="*/ 128588 w 1617344"/>
                <a:gd name="connsiteY277" fmla="*/ 814388 h 1029652"/>
                <a:gd name="connsiteX278" fmla="*/ 128588 w 1617344"/>
                <a:gd name="connsiteY278" fmla="*/ 814388 h 1029652"/>
                <a:gd name="connsiteX279" fmla="*/ 128588 w 1617344"/>
                <a:gd name="connsiteY279" fmla="*/ 824865 h 1029652"/>
                <a:gd name="connsiteX280" fmla="*/ 128588 w 1617344"/>
                <a:gd name="connsiteY280" fmla="*/ 824865 h 1029652"/>
                <a:gd name="connsiteX281" fmla="*/ 117157 w 1617344"/>
                <a:gd name="connsiteY281" fmla="*/ 824865 h 1029652"/>
                <a:gd name="connsiteX282" fmla="*/ 117157 w 1617344"/>
                <a:gd name="connsiteY282" fmla="*/ 824865 h 1029652"/>
                <a:gd name="connsiteX283" fmla="*/ 128588 w 1617344"/>
                <a:gd name="connsiteY283" fmla="*/ 859155 h 1029652"/>
                <a:gd name="connsiteX284" fmla="*/ 122872 w 1617344"/>
                <a:gd name="connsiteY284" fmla="*/ 859155 h 1029652"/>
                <a:gd name="connsiteX285" fmla="*/ 117157 w 1617344"/>
                <a:gd name="connsiteY285" fmla="*/ 859155 h 1029652"/>
                <a:gd name="connsiteX286" fmla="*/ 117157 w 1617344"/>
                <a:gd name="connsiteY286" fmla="*/ 848678 h 1029652"/>
                <a:gd name="connsiteX287" fmla="*/ 124777 w 1617344"/>
                <a:gd name="connsiteY287" fmla="*/ 847725 h 1029652"/>
                <a:gd name="connsiteX288" fmla="*/ 128588 w 1617344"/>
                <a:gd name="connsiteY288" fmla="*/ 849630 h 1029652"/>
                <a:gd name="connsiteX289" fmla="*/ 129540 w 1617344"/>
                <a:gd name="connsiteY289" fmla="*/ 854393 h 1029652"/>
                <a:gd name="connsiteX290" fmla="*/ 128588 w 1617344"/>
                <a:gd name="connsiteY290" fmla="*/ 859155 h 1029652"/>
                <a:gd name="connsiteX291" fmla="*/ 130492 w 1617344"/>
                <a:gd name="connsiteY291" fmla="*/ 787718 h 1029652"/>
                <a:gd name="connsiteX292" fmla="*/ 117157 w 1617344"/>
                <a:gd name="connsiteY292" fmla="*/ 787718 h 1029652"/>
                <a:gd name="connsiteX293" fmla="*/ 117157 w 1617344"/>
                <a:gd name="connsiteY293" fmla="*/ 787718 h 1029652"/>
                <a:gd name="connsiteX294" fmla="*/ 117157 w 1617344"/>
                <a:gd name="connsiteY294" fmla="*/ 781050 h 1029652"/>
                <a:gd name="connsiteX295" fmla="*/ 118110 w 1617344"/>
                <a:gd name="connsiteY295" fmla="*/ 780098 h 1029652"/>
                <a:gd name="connsiteX296" fmla="*/ 122872 w 1617344"/>
                <a:gd name="connsiteY296" fmla="*/ 779145 h 1029652"/>
                <a:gd name="connsiteX297" fmla="*/ 127635 w 1617344"/>
                <a:gd name="connsiteY297" fmla="*/ 779145 h 1029652"/>
                <a:gd name="connsiteX298" fmla="*/ 129540 w 1617344"/>
                <a:gd name="connsiteY298" fmla="*/ 782003 h 1029652"/>
                <a:gd name="connsiteX299" fmla="*/ 130492 w 1617344"/>
                <a:gd name="connsiteY299" fmla="*/ 787718 h 1029652"/>
                <a:gd name="connsiteX300" fmla="*/ 130492 w 1617344"/>
                <a:gd name="connsiteY300" fmla="*/ 787718 h 1029652"/>
                <a:gd name="connsiteX301" fmla="*/ 158115 w 1617344"/>
                <a:gd name="connsiteY301" fmla="*/ 673418 h 1029652"/>
                <a:gd name="connsiteX302" fmla="*/ 158115 w 1617344"/>
                <a:gd name="connsiteY302" fmla="*/ 673418 h 1029652"/>
                <a:gd name="connsiteX303" fmla="*/ 158115 w 1617344"/>
                <a:gd name="connsiteY303" fmla="*/ 683895 h 1029652"/>
                <a:gd name="connsiteX304" fmla="*/ 155257 w 1617344"/>
                <a:gd name="connsiteY304" fmla="*/ 683895 h 1029652"/>
                <a:gd name="connsiteX305" fmla="*/ 147638 w 1617344"/>
                <a:gd name="connsiteY305" fmla="*/ 682943 h 1029652"/>
                <a:gd name="connsiteX306" fmla="*/ 142875 w 1617344"/>
                <a:gd name="connsiteY306" fmla="*/ 672465 h 1029652"/>
                <a:gd name="connsiteX307" fmla="*/ 158115 w 1617344"/>
                <a:gd name="connsiteY307" fmla="*/ 673418 h 1029652"/>
                <a:gd name="connsiteX308" fmla="*/ 144780 w 1617344"/>
                <a:gd name="connsiteY308" fmla="*/ 710565 h 1029652"/>
                <a:gd name="connsiteX309" fmla="*/ 144780 w 1617344"/>
                <a:gd name="connsiteY309" fmla="*/ 710565 h 1029652"/>
                <a:gd name="connsiteX310" fmla="*/ 158115 w 1617344"/>
                <a:gd name="connsiteY310" fmla="*/ 710565 h 1029652"/>
                <a:gd name="connsiteX311" fmla="*/ 160020 w 1617344"/>
                <a:gd name="connsiteY311" fmla="*/ 712470 h 1029652"/>
                <a:gd name="connsiteX312" fmla="*/ 158115 w 1617344"/>
                <a:gd name="connsiteY312" fmla="*/ 714375 h 1029652"/>
                <a:gd name="connsiteX313" fmla="*/ 152400 w 1617344"/>
                <a:gd name="connsiteY313" fmla="*/ 718185 h 1029652"/>
                <a:gd name="connsiteX314" fmla="*/ 152400 w 1617344"/>
                <a:gd name="connsiteY314" fmla="*/ 718185 h 1029652"/>
                <a:gd name="connsiteX315" fmla="*/ 152400 w 1617344"/>
                <a:gd name="connsiteY315" fmla="*/ 718185 h 1029652"/>
                <a:gd name="connsiteX316" fmla="*/ 147638 w 1617344"/>
                <a:gd name="connsiteY316" fmla="*/ 716280 h 1029652"/>
                <a:gd name="connsiteX317" fmla="*/ 142875 w 1617344"/>
                <a:gd name="connsiteY317" fmla="*/ 713423 h 1029652"/>
                <a:gd name="connsiteX318" fmla="*/ 143827 w 1617344"/>
                <a:gd name="connsiteY318" fmla="*/ 711518 h 1029652"/>
                <a:gd name="connsiteX319" fmla="*/ 144780 w 1617344"/>
                <a:gd name="connsiteY319" fmla="*/ 710565 h 1029652"/>
                <a:gd name="connsiteX320" fmla="*/ 144780 w 1617344"/>
                <a:gd name="connsiteY320" fmla="*/ 782955 h 1029652"/>
                <a:gd name="connsiteX321" fmla="*/ 145732 w 1617344"/>
                <a:gd name="connsiteY321" fmla="*/ 780098 h 1029652"/>
                <a:gd name="connsiteX322" fmla="*/ 151447 w 1617344"/>
                <a:gd name="connsiteY322" fmla="*/ 779145 h 1029652"/>
                <a:gd name="connsiteX323" fmla="*/ 157163 w 1617344"/>
                <a:gd name="connsiteY323" fmla="*/ 780098 h 1029652"/>
                <a:gd name="connsiteX324" fmla="*/ 159067 w 1617344"/>
                <a:gd name="connsiteY324" fmla="*/ 787718 h 1029652"/>
                <a:gd name="connsiteX325" fmla="*/ 159067 w 1617344"/>
                <a:gd name="connsiteY325" fmla="*/ 787718 h 1029652"/>
                <a:gd name="connsiteX326" fmla="*/ 143827 w 1617344"/>
                <a:gd name="connsiteY326" fmla="*/ 787718 h 1029652"/>
                <a:gd name="connsiteX327" fmla="*/ 144780 w 1617344"/>
                <a:gd name="connsiteY327" fmla="*/ 782955 h 1029652"/>
                <a:gd name="connsiteX328" fmla="*/ 157163 w 1617344"/>
                <a:gd name="connsiteY328" fmla="*/ 744855 h 1029652"/>
                <a:gd name="connsiteX329" fmla="*/ 145732 w 1617344"/>
                <a:gd name="connsiteY329" fmla="*/ 753428 h 1029652"/>
                <a:gd name="connsiteX330" fmla="*/ 157163 w 1617344"/>
                <a:gd name="connsiteY330" fmla="*/ 744855 h 1029652"/>
                <a:gd name="connsiteX331" fmla="*/ 157163 w 1617344"/>
                <a:gd name="connsiteY331" fmla="*/ 814388 h 1029652"/>
                <a:gd name="connsiteX332" fmla="*/ 157163 w 1617344"/>
                <a:gd name="connsiteY332" fmla="*/ 814388 h 1029652"/>
                <a:gd name="connsiteX333" fmla="*/ 158115 w 1617344"/>
                <a:gd name="connsiteY333" fmla="*/ 819150 h 1029652"/>
                <a:gd name="connsiteX334" fmla="*/ 159067 w 1617344"/>
                <a:gd name="connsiteY334" fmla="*/ 824865 h 1029652"/>
                <a:gd name="connsiteX335" fmla="*/ 144780 w 1617344"/>
                <a:gd name="connsiteY335" fmla="*/ 824865 h 1029652"/>
                <a:gd name="connsiteX336" fmla="*/ 143827 w 1617344"/>
                <a:gd name="connsiteY336" fmla="*/ 814388 h 1029652"/>
                <a:gd name="connsiteX337" fmla="*/ 157163 w 1617344"/>
                <a:gd name="connsiteY337" fmla="*/ 814388 h 1029652"/>
                <a:gd name="connsiteX338" fmla="*/ 151447 w 1617344"/>
                <a:gd name="connsiteY338" fmla="*/ 859155 h 1029652"/>
                <a:gd name="connsiteX339" fmla="*/ 143827 w 1617344"/>
                <a:gd name="connsiteY339" fmla="*/ 859155 h 1029652"/>
                <a:gd name="connsiteX340" fmla="*/ 143827 w 1617344"/>
                <a:gd name="connsiteY340" fmla="*/ 847725 h 1029652"/>
                <a:gd name="connsiteX341" fmla="*/ 154305 w 1617344"/>
                <a:gd name="connsiteY341" fmla="*/ 847725 h 1029652"/>
                <a:gd name="connsiteX342" fmla="*/ 158115 w 1617344"/>
                <a:gd name="connsiteY342" fmla="*/ 857250 h 1029652"/>
                <a:gd name="connsiteX343" fmla="*/ 151447 w 1617344"/>
                <a:gd name="connsiteY343" fmla="*/ 859155 h 1029652"/>
                <a:gd name="connsiteX344" fmla="*/ 327660 w 1617344"/>
                <a:gd name="connsiteY344" fmla="*/ 315278 h 1029652"/>
                <a:gd name="connsiteX345" fmla="*/ 327660 w 1617344"/>
                <a:gd name="connsiteY345" fmla="*/ 315278 h 1029652"/>
                <a:gd name="connsiteX346" fmla="*/ 327660 w 1617344"/>
                <a:gd name="connsiteY346" fmla="*/ 259080 h 1029652"/>
                <a:gd name="connsiteX347" fmla="*/ 327660 w 1617344"/>
                <a:gd name="connsiteY347" fmla="*/ 259080 h 1029652"/>
                <a:gd name="connsiteX348" fmla="*/ 327660 w 1617344"/>
                <a:gd name="connsiteY348" fmla="*/ 315278 h 1029652"/>
                <a:gd name="connsiteX349" fmla="*/ 561975 w 1617344"/>
                <a:gd name="connsiteY349" fmla="*/ 206693 h 1029652"/>
                <a:gd name="connsiteX350" fmla="*/ 561975 w 1617344"/>
                <a:gd name="connsiteY350" fmla="*/ 206693 h 1029652"/>
                <a:gd name="connsiteX351" fmla="*/ 572452 w 1617344"/>
                <a:gd name="connsiteY351" fmla="*/ 206693 h 1029652"/>
                <a:gd name="connsiteX352" fmla="*/ 572452 w 1617344"/>
                <a:gd name="connsiteY352" fmla="*/ 230505 h 1029652"/>
                <a:gd name="connsiteX353" fmla="*/ 561975 w 1617344"/>
                <a:gd name="connsiteY353" fmla="*/ 230505 h 1029652"/>
                <a:gd name="connsiteX354" fmla="*/ 561975 w 1617344"/>
                <a:gd name="connsiteY354" fmla="*/ 230505 h 1029652"/>
                <a:gd name="connsiteX355" fmla="*/ 561975 w 1617344"/>
                <a:gd name="connsiteY355" fmla="*/ 206693 h 1029652"/>
                <a:gd name="connsiteX356" fmla="*/ 541972 w 1617344"/>
                <a:gd name="connsiteY356" fmla="*/ 206693 h 1029652"/>
                <a:gd name="connsiteX357" fmla="*/ 551497 w 1617344"/>
                <a:gd name="connsiteY357" fmla="*/ 205740 h 1029652"/>
                <a:gd name="connsiteX358" fmla="*/ 551497 w 1617344"/>
                <a:gd name="connsiteY358" fmla="*/ 229553 h 1029652"/>
                <a:gd name="connsiteX359" fmla="*/ 541972 w 1617344"/>
                <a:gd name="connsiteY359" fmla="*/ 229553 h 1029652"/>
                <a:gd name="connsiteX360" fmla="*/ 541972 w 1617344"/>
                <a:gd name="connsiteY360" fmla="*/ 206693 h 1029652"/>
                <a:gd name="connsiteX361" fmla="*/ 524827 w 1617344"/>
                <a:gd name="connsiteY361" fmla="*/ 206693 h 1029652"/>
                <a:gd name="connsiteX362" fmla="*/ 534352 w 1617344"/>
                <a:gd name="connsiteY362" fmla="*/ 205740 h 1029652"/>
                <a:gd name="connsiteX363" fmla="*/ 534352 w 1617344"/>
                <a:gd name="connsiteY363" fmla="*/ 230505 h 1029652"/>
                <a:gd name="connsiteX364" fmla="*/ 524827 w 1617344"/>
                <a:gd name="connsiteY364" fmla="*/ 206693 h 1029652"/>
                <a:gd name="connsiteX365" fmla="*/ 503872 w 1617344"/>
                <a:gd name="connsiteY365" fmla="*/ 206693 h 1029652"/>
                <a:gd name="connsiteX366" fmla="*/ 515302 w 1617344"/>
                <a:gd name="connsiteY366" fmla="*/ 206693 h 1029652"/>
                <a:gd name="connsiteX367" fmla="*/ 515302 w 1617344"/>
                <a:gd name="connsiteY367" fmla="*/ 206693 h 1029652"/>
                <a:gd name="connsiteX368" fmla="*/ 515302 w 1617344"/>
                <a:gd name="connsiteY368" fmla="*/ 230505 h 1029652"/>
                <a:gd name="connsiteX369" fmla="*/ 515302 w 1617344"/>
                <a:gd name="connsiteY369" fmla="*/ 230505 h 1029652"/>
                <a:gd name="connsiteX370" fmla="*/ 503872 w 1617344"/>
                <a:gd name="connsiteY370" fmla="*/ 230505 h 1029652"/>
                <a:gd name="connsiteX371" fmla="*/ 503872 w 1617344"/>
                <a:gd name="connsiteY371" fmla="*/ 206693 h 1029652"/>
                <a:gd name="connsiteX372" fmla="*/ 572452 w 1617344"/>
                <a:gd name="connsiteY372" fmla="*/ 433388 h 1029652"/>
                <a:gd name="connsiteX373" fmla="*/ 569595 w 1617344"/>
                <a:gd name="connsiteY373" fmla="*/ 436245 h 1029652"/>
                <a:gd name="connsiteX374" fmla="*/ 526732 w 1617344"/>
                <a:gd name="connsiteY374" fmla="*/ 436245 h 1029652"/>
                <a:gd name="connsiteX375" fmla="*/ 483870 w 1617344"/>
                <a:gd name="connsiteY375" fmla="*/ 436245 h 1029652"/>
                <a:gd name="connsiteX376" fmla="*/ 483870 w 1617344"/>
                <a:gd name="connsiteY376" fmla="*/ 436245 h 1029652"/>
                <a:gd name="connsiteX377" fmla="*/ 483870 w 1617344"/>
                <a:gd name="connsiteY377" fmla="*/ 436245 h 1029652"/>
                <a:gd name="connsiteX378" fmla="*/ 491490 w 1617344"/>
                <a:gd name="connsiteY378" fmla="*/ 432435 h 1029652"/>
                <a:gd name="connsiteX379" fmla="*/ 496252 w 1617344"/>
                <a:gd name="connsiteY379" fmla="*/ 431483 h 1029652"/>
                <a:gd name="connsiteX380" fmla="*/ 507682 w 1617344"/>
                <a:gd name="connsiteY380" fmla="*/ 429578 h 1029652"/>
                <a:gd name="connsiteX381" fmla="*/ 550545 w 1617344"/>
                <a:gd name="connsiteY381" fmla="*/ 428625 h 1029652"/>
                <a:gd name="connsiteX382" fmla="*/ 562927 w 1617344"/>
                <a:gd name="connsiteY382" fmla="*/ 429578 h 1029652"/>
                <a:gd name="connsiteX383" fmla="*/ 573405 w 1617344"/>
                <a:gd name="connsiteY383" fmla="*/ 431483 h 1029652"/>
                <a:gd name="connsiteX384" fmla="*/ 572452 w 1617344"/>
                <a:gd name="connsiteY384" fmla="*/ 433388 h 1029652"/>
                <a:gd name="connsiteX385" fmla="*/ 593407 w 1617344"/>
                <a:gd name="connsiteY385" fmla="*/ 653415 h 1029652"/>
                <a:gd name="connsiteX386" fmla="*/ 588645 w 1617344"/>
                <a:gd name="connsiteY386" fmla="*/ 654368 h 1029652"/>
                <a:gd name="connsiteX387" fmla="*/ 582930 w 1617344"/>
                <a:gd name="connsiteY387" fmla="*/ 646748 h 1029652"/>
                <a:gd name="connsiteX388" fmla="*/ 582930 w 1617344"/>
                <a:gd name="connsiteY388" fmla="*/ 626745 h 1029652"/>
                <a:gd name="connsiteX389" fmla="*/ 583882 w 1617344"/>
                <a:gd name="connsiteY389" fmla="*/ 624840 h 1029652"/>
                <a:gd name="connsiteX390" fmla="*/ 586740 w 1617344"/>
                <a:gd name="connsiteY390" fmla="*/ 622935 h 1029652"/>
                <a:gd name="connsiteX391" fmla="*/ 587692 w 1617344"/>
                <a:gd name="connsiteY391" fmla="*/ 622935 h 1029652"/>
                <a:gd name="connsiteX392" fmla="*/ 590550 w 1617344"/>
                <a:gd name="connsiteY392" fmla="*/ 622935 h 1029652"/>
                <a:gd name="connsiteX393" fmla="*/ 592455 w 1617344"/>
                <a:gd name="connsiteY393" fmla="*/ 622935 h 1029652"/>
                <a:gd name="connsiteX394" fmla="*/ 593407 w 1617344"/>
                <a:gd name="connsiteY394" fmla="*/ 653415 h 1029652"/>
                <a:gd name="connsiteX395" fmla="*/ 608647 w 1617344"/>
                <a:gd name="connsiteY395" fmla="*/ 653415 h 1029652"/>
                <a:gd name="connsiteX396" fmla="*/ 603885 w 1617344"/>
                <a:gd name="connsiteY396" fmla="*/ 653415 h 1029652"/>
                <a:gd name="connsiteX397" fmla="*/ 599122 w 1617344"/>
                <a:gd name="connsiteY397" fmla="*/ 653415 h 1029652"/>
                <a:gd name="connsiteX398" fmla="*/ 599122 w 1617344"/>
                <a:gd name="connsiteY398" fmla="*/ 653415 h 1029652"/>
                <a:gd name="connsiteX399" fmla="*/ 599122 w 1617344"/>
                <a:gd name="connsiteY399" fmla="*/ 653415 h 1029652"/>
                <a:gd name="connsiteX400" fmla="*/ 599122 w 1617344"/>
                <a:gd name="connsiteY400" fmla="*/ 621983 h 1029652"/>
                <a:gd name="connsiteX401" fmla="*/ 603885 w 1617344"/>
                <a:gd name="connsiteY401" fmla="*/ 621030 h 1029652"/>
                <a:gd name="connsiteX402" fmla="*/ 609600 w 1617344"/>
                <a:gd name="connsiteY402" fmla="*/ 620078 h 1029652"/>
                <a:gd name="connsiteX403" fmla="*/ 609600 w 1617344"/>
                <a:gd name="connsiteY403" fmla="*/ 620078 h 1029652"/>
                <a:gd name="connsiteX404" fmla="*/ 609600 w 1617344"/>
                <a:gd name="connsiteY404" fmla="*/ 620078 h 1029652"/>
                <a:gd name="connsiteX405" fmla="*/ 608647 w 1617344"/>
                <a:gd name="connsiteY405" fmla="*/ 653415 h 1029652"/>
                <a:gd name="connsiteX406" fmla="*/ 622935 w 1617344"/>
                <a:gd name="connsiteY406" fmla="*/ 654368 h 1029652"/>
                <a:gd name="connsiteX407" fmla="*/ 621030 w 1617344"/>
                <a:gd name="connsiteY407" fmla="*/ 654368 h 1029652"/>
                <a:gd name="connsiteX408" fmla="*/ 619125 w 1617344"/>
                <a:gd name="connsiteY408" fmla="*/ 654368 h 1029652"/>
                <a:gd name="connsiteX409" fmla="*/ 617220 w 1617344"/>
                <a:gd name="connsiteY409" fmla="*/ 654368 h 1029652"/>
                <a:gd name="connsiteX410" fmla="*/ 615315 w 1617344"/>
                <a:gd name="connsiteY410" fmla="*/ 653415 h 1029652"/>
                <a:gd name="connsiteX411" fmla="*/ 615315 w 1617344"/>
                <a:gd name="connsiteY411" fmla="*/ 641033 h 1029652"/>
                <a:gd name="connsiteX412" fmla="*/ 616267 w 1617344"/>
                <a:gd name="connsiteY412" fmla="*/ 627698 h 1029652"/>
                <a:gd name="connsiteX413" fmla="*/ 623888 w 1617344"/>
                <a:gd name="connsiteY413" fmla="*/ 621030 h 1029652"/>
                <a:gd name="connsiteX414" fmla="*/ 626745 w 1617344"/>
                <a:gd name="connsiteY414" fmla="*/ 622935 h 1029652"/>
                <a:gd name="connsiteX415" fmla="*/ 626745 w 1617344"/>
                <a:gd name="connsiteY415" fmla="*/ 635318 h 1029652"/>
                <a:gd name="connsiteX416" fmla="*/ 626745 w 1617344"/>
                <a:gd name="connsiteY416" fmla="*/ 647700 h 1029652"/>
                <a:gd name="connsiteX417" fmla="*/ 622935 w 1617344"/>
                <a:gd name="connsiteY417" fmla="*/ 654368 h 1029652"/>
                <a:gd name="connsiteX418" fmla="*/ 641985 w 1617344"/>
                <a:gd name="connsiteY418" fmla="*/ 638175 h 1029652"/>
                <a:gd name="connsiteX419" fmla="*/ 640080 w 1617344"/>
                <a:gd name="connsiteY419" fmla="*/ 653415 h 1029652"/>
                <a:gd name="connsiteX420" fmla="*/ 637222 w 1617344"/>
                <a:gd name="connsiteY420" fmla="*/ 653415 h 1029652"/>
                <a:gd name="connsiteX421" fmla="*/ 633413 w 1617344"/>
                <a:gd name="connsiteY421" fmla="*/ 652463 h 1029652"/>
                <a:gd name="connsiteX422" fmla="*/ 630555 w 1617344"/>
                <a:gd name="connsiteY422" fmla="*/ 645795 h 1029652"/>
                <a:gd name="connsiteX423" fmla="*/ 630555 w 1617344"/>
                <a:gd name="connsiteY423" fmla="*/ 642938 h 1029652"/>
                <a:gd name="connsiteX424" fmla="*/ 630555 w 1617344"/>
                <a:gd name="connsiteY424" fmla="*/ 632460 h 1029652"/>
                <a:gd name="connsiteX425" fmla="*/ 630555 w 1617344"/>
                <a:gd name="connsiteY425" fmla="*/ 621983 h 1029652"/>
                <a:gd name="connsiteX426" fmla="*/ 639127 w 1617344"/>
                <a:gd name="connsiteY426" fmla="*/ 624840 h 1029652"/>
                <a:gd name="connsiteX427" fmla="*/ 641985 w 1617344"/>
                <a:gd name="connsiteY427" fmla="*/ 638175 h 1029652"/>
                <a:gd name="connsiteX428" fmla="*/ 655320 w 1617344"/>
                <a:gd name="connsiteY428" fmla="*/ 646748 h 1029652"/>
                <a:gd name="connsiteX429" fmla="*/ 650557 w 1617344"/>
                <a:gd name="connsiteY429" fmla="*/ 654368 h 1029652"/>
                <a:gd name="connsiteX430" fmla="*/ 649605 w 1617344"/>
                <a:gd name="connsiteY430" fmla="*/ 652463 h 1029652"/>
                <a:gd name="connsiteX431" fmla="*/ 647700 w 1617344"/>
                <a:gd name="connsiteY431" fmla="*/ 649605 h 1029652"/>
                <a:gd name="connsiteX432" fmla="*/ 646747 w 1617344"/>
                <a:gd name="connsiteY432" fmla="*/ 646748 h 1029652"/>
                <a:gd name="connsiteX433" fmla="*/ 646747 w 1617344"/>
                <a:gd name="connsiteY433" fmla="*/ 635318 h 1029652"/>
                <a:gd name="connsiteX434" fmla="*/ 646747 w 1617344"/>
                <a:gd name="connsiteY434" fmla="*/ 622935 h 1029652"/>
                <a:gd name="connsiteX435" fmla="*/ 650557 w 1617344"/>
                <a:gd name="connsiteY435" fmla="*/ 620078 h 1029652"/>
                <a:gd name="connsiteX436" fmla="*/ 654367 w 1617344"/>
                <a:gd name="connsiteY436" fmla="*/ 623888 h 1029652"/>
                <a:gd name="connsiteX437" fmla="*/ 656272 w 1617344"/>
                <a:gd name="connsiteY437" fmla="*/ 627698 h 1029652"/>
                <a:gd name="connsiteX438" fmla="*/ 657225 w 1617344"/>
                <a:gd name="connsiteY438" fmla="*/ 636270 h 1029652"/>
                <a:gd name="connsiteX439" fmla="*/ 655320 w 1617344"/>
                <a:gd name="connsiteY439" fmla="*/ 646748 h 1029652"/>
                <a:gd name="connsiteX440" fmla="*/ 670560 w 1617344"/>
                <a:gd name="connsiteY440" fmla="*/ 650558 h 1029652"/>
                <a:gd name="connsiteX441" fmla="*/ 669607 w 1617344"/>
                <a:gd name="connsiteY441" fmla="*/ 651510 h 1029652"/>
                <a:gd name="connsiteX442" fmla="*/ 665797 w 1617344"/>
                <a:gd name="connsiteY442" fmla="*/ 653415 h 1029652"/>
                <a:gd name="connsiteX443" fmla="*/ 661988 w 1617344"/>
                <a:gd name="connsiteY443" fmla="*/ 649605 h 1029652"/>
                <a:gd name="connsiteX444" fmla="*/ 661988 w 1617344"/>
                <a:gd name="connsiteY444" fmla="*/ 635318 h 1029652"/>
                <a:gd name="connsiteX445" fmla="*/ 661988 w 1617344"/>
                <a:gd name="connsiteY445" fmla="*/ 619125 h 1029652"/>
                <a:gd name="connsiteX446" fmla="*/ 661988 w 1617344"/>
                <a:gd name="connsiteY446" fmla="*/ 619125 h 1029652"/>
                <a:gd name="connsiteX447" fmla="*/ 661988 w 1617344"/>
                <a:gd name="connsiteY447" fmla="*/ 619125 h 1029652"/>
                <a:gd name="connsiteX448" fmla="*/ 667702 w 1617344"/>
                <a:gd name="connsiteY448" fmla="*/ 621983 h 1029652"/>
                <a:gd name="connsiteX449" fmla="*/ 670560 w 1617344"/>
                <a:gd name="connsiteY449" fmla="*/ 623888 h 1029652"/>
                <a:gd name="connsiteX450" fmla="*/ 670560 w 1617344"/>
                <a:gd name="connsiteY450" fmla="*/ 642938 h 1029652"/>
                <a:gd name="connsiteX451" fmla="*/ 670560 w 1617344"/>
                <a:gd name="connsiteY451" fmla="*/ 650558 h 1029652"/>
                <a:gd name="connsiteX452" fmla="*/ 677227 w 1617344"/>
                <a:gd name="connsiteY452" fmla="*/ 653415 h 1029652"/>
                <a:gd name="connsiteX453" fmla="*/ 676275 w 1617344"/>
                <a:gd name="connsiteY453" fmla="*/ 626745 h 1029652"/>
                <a:gd name="connsiteX454" fmla="*/ 678180 w 1617344"/>
                <a:gd name="connsiteY454" fmla="*/ 623888 h 1029652"/>
                <a:gd name="connsiteX455" fmla="*/ 684847 w 1617344"/>
                <a:gd name="connsiteY455" fmla="*/ 622935 h 1029652"/>
                <a:gd name="connsiteX456" fmla="*/ 677227 w 1617344"/>
                <a:gd name="connsiteY456" fmla="*/ 653415 h 1029652"/>
                <a:gd name="connsiteX457" fmla="*/ 701040 w 1617344"/>
                <a:gd name="connsiteY457" fmla="*/ 648653 h 1029652"/>
                <a:gd name="connsiteX458" fmla="*/ 696277 w 1617344"/>
                <a:gd name="connsiteY458" fmla="*/ 654368 h 1029652"/>
                <a:gd name="connsiteX459" fmla="*/ 696277 w 1617344"/>
                <a:gd name="connsiteY459" fmla="*/ 654368 h 1029652"/>
                <a:gd name="connsiteX460" fmla="*/ 696277 w 1617344"/>
                <a:gd name="connsiteY460" fmla="*/ 654368 h 1029652"/>
                <a:gd name="connsiteX461" fmla="*/ 695325 w 1617344"/>
                <a:gd name="connsiteY461" fmla="*/ 652463 h 1029652"/>
                <a:gd name="connsiteX462" fmla="*/ 692467 w 1617344"/>
                <a:gd name="connsiteY462" fmla="*/ 647700 h 1029652"/>
                <a:gd name="connsiteX463" fmla="*/ 692467 w 1617344"/>
                <a:gd name="connsiteY463" fmla="*/ 627698 h 1029652"/>
                <a:gd name="connsiteX464" fmla="*/ 698182 w 1617344"/>
                <a:gd name="connsiteY464" fmla="*/ 620078 h 1029652"/>
                <a:gd name="connsiteX465" fmla="*/ 698182 w 1617344"/>
                <a:gd name="connsiteY465" fmla="*/ 620078 h 1029652"/>
                <a:gd name="connsiteX466" fmla="*/ 698182 w 1617344"/>
                <a:gd name="connsiteY466" fmla="*/ 620078 h 1029652"/>
                <a:gd name="connsiteX467" fmla="*/ 700088 w 1617344"/>
                <a:gd name="connsiteY467" fmla="*/ 621983 h 1029652"/>
                <a:gd name="connsiteX468" fmla="*/ 701992 w 1617344"/>
                <a:gd name="connsiteY468" fmla="*/ 623888 h 1029652"/>
                <a:gd name="connsiteX469" fmla="*/ 701040 w 1617344"/>
                <a:gd name="connsiteY469" fmla="*/ 648653 h 1029652"/>
                <a:gd name="connsiteX470" fmla="*/ 716280 w 1617344"/>
                <a:gd name="connsiteY470" fmla="*/ 653415 h 1029652"/>
                <a:gd name="connsiteX471" fmla="*/ 711517 w 1617344"/>
                <a:gd name="connsiteY471" fmla="*/ 654368 h 1029652"/>
                <a:gd name="connsiteX472" fmla="*/ 708660 w 1617344"/>
                <a:gd name="connsiteY472" fmla="*/ 653415 h 1029652"/>
                <a:gd name="connsiteX473" fmla="*/ 707707 w 1617344"/>
                <a:gd name="connsiteY473" fmla="*/ 650558 h 1029652"/>
                <a:gd name="connsiteX474" fmla="*/ 707707 w 1617344"/>
                <a:gd name="connsiteY474" fmla="*/ 645795 h 1029652"/>
                <a:gd name="connsiteX475" fmla="*/ 707707 w 1617344"/>
                <a:gd name="connsiteY475" fmla="*/ 638175 h 1029652"/>
                <a:gd name="connsiteX476" fmla="*/ 707707 w 1617344"/>
                <a:gd name="connsiteY476" fmla="*/ 632460 h 1029652"/>
                <a:gd name="connsiteX477" fmla="*/ 707707 w 1617344"/>
                <a:gd name="connsiteY477" fmla="*/ 628650 h 1029652"/>
                <a:gd name="connsiteX478" fmla="*/ 708660 w 1617344"/>
                <a:gd name="connsiteY478" fmla="*/ 625793 h 1029652"/>
                <a:gd name="connsiteX479" fmla="*/ 710565 w 1617344"/>
                <a:gd name="connsiteY479" fmla="*/ 623888 h 1029652"/>
                <a:gd name="connsiteX480" fmla="*/ 712470 w 1617344"/>
                <a:gd name="connsiteY480" fmla="*/ 622935 h 1029652"/>
                <a:gd name="connsiteX481" fmla="*/ 713422 w 1617344"/>
                <a:gd name="connsiteY481" fmla="*/ 622935 h 1029652"/>
                <a:gd name="connsiteX482" fmla="*/ 717232 w 1617344"/>
                <a:gd name="connsiteY482" fmla="*/ 622935 h 1029652"/>
                <a:gd name="connsiteX483" fmla="*/ 716280 w 1617344"/>
                <a:gd name="connsiteY483" fmla="*/ 653415 h 1029652"/>
                <a:gd name="connsiteX484" fmla="*/ 915352 w 1617344"/>
                <a:gd name="connsiteY484" fmla="*/ 1018223 h 1029652"/>
                <a:gd name="connsiteX485" fmla="*/ 915352 w 1617344"/>
                <a:gd name="connsiteY485" fmla="*/ 1018223 h 1029652"/>
                <a:gd name="connsiteX486" fmla="*/ 915352 w 1617344"/>
                <a:gd name="connsiteY486" fmla="*/ 598170 h 1029652"/>
                <a:gd name="connsiteX487" fmla="*/ 915352 w 1617344"/>
                <a:gd name="connsiteY487" fmla="*/ 598170 h 1029652"/>
                <a:gd name="connsiteX488" fmla="*/ 915352 w 1617344"/>
                <a:gd name="connsiteY488" fmla="*/ 1018223 h 1029652"/>
                <a:gd name="connsiteX489" fmla="*/ 936307 w 1617344"/>
                <a:gd name="connsiteY489" fmla="*/ 751523 h 1029652"/>
                <a:gd name="connsiteX490" fmla="*/ 935355 w 1617344"/>
                <a:gd name="connsiteY490" fmla="*/ 751523 h 1029652"/>
                <a:gd name="connsiteX491" fmla="*/ 935355 w 1617344"/>
                <a:gd name="connsiteY491" fmla="*/ 615315 h 1029652"/>
                <a:gd name="connsiteX492" fmla="*/ 936307 w 1617344"/>
                <a:gd name="connsiteY492" fmla="*/ 615315 h 1029652"/>
                <a:gd name="connsiteX493" fmla="*/ 936307 w 1617344"/>
                <a:gd name="connsiteY493" fmla="*/ 751523 h 1029652"/>
                <a:gd name="connsiteX494" fmla="*/ 992505 w 1617344"/>
                <a:gd name="connsiteY494" fmla="*/ 826770 h 1029652"/>
                <a:gd name="connsiteX495" fmla="*/ 998220 w 1617344"/>
                <a:gd name="connsiteY495" fmla="*/ 826770 h 1029652"/>
                <a:gd name="connsiteX496" fmla="*/ 1004888 w 1617344"/>
                <a:gd name="connsiteY496" fmla="*/ 826770 h 1029652"/>
                <a:gd name="connsiteX497" fmla="*/ 1005840 w 1617344"/>
                <a:gd name="connsiteY497" fmla="*/ 837248 h 1029652"/>
                <a:gd name="connsiteX498" fmla="*/ 992505 w 1617344"/>
                <a:gd name="connsiteY498" fmla="*/ 838200 h 1029652"/>
                <a:gd name="connsiteX499" fmla="*/ 992505 w 1617344"/>
                <a:gd name="connsiteY499" fmla="*/ 838200 h 1029652"/>
                <a:gd name="connsiteX500" fmla="*/ 992505 w 1617344"/>
                <a:gd name="connsiteY500" fmla="*/ 838200 h 1029652"/>
                <a:gd name="connsiteX501" fmla="*/ 992505 w 1617344"/>
                <a:gd name="connsiteY501" fmla="*/ 826770 h 1029652"/>
                <a:gd name="connsiteX502" fmla="*/ 990600 w 1617344"/>
                <a:gd name="connsiteY502" fmla="*/ 862965 h 1029652"/>
                <a:gd name="connsiteX503" fmla="*/ 1004888 w 1617344"/>
                <a:gd name="connsiteY503" fmla="*/ 862965 h 1029652"/>
                <a:gd name="connsiteX504" fmla="*/ 1004888 w 1617344"/>
                <a:gd name="connsiteY504" fmla="*/ 862965 h 1029652"/>
                <a:gd name="connsiteX505" fmla="*/ 1004888 w 1617344"/>
                <a:gd name="connsiteY505" fmla="*/ 865823 h 1029652"/>
                <a:gd name="connsiteX506" fmla="*/ 1003935 w 1617344"/>
                <a:gd name="connsiteY506" fmla="*/ 870585 h 1029652"/>
                <a:gd name="connsiteX507" fmla="*/ 1002982 w 1617344"/>
                <a:gd name="connsiteY507" fmla="*/ 871538 h 1029652"/>
                <a:gd name="connsiteX508" fmla="*/ 1001077 w 1617344"/>
                <a:gd name="connsiteY508" fmla="*/ 872490 h 1029652"/>
                <a:gd name="connsiteX509" fmla="*/ 998220 w 1617344"/>
                <a:gd name="connsiteY509" fmla="*/ 872490 h 1029652"/>
                <a:gd name="connsiteX510" fmla="*/ 995363 w 1617344"/>
                <a:gd name="connsiteY510" fmla="*/ 872490 h 1029652"/>
                <a:gd name="connsiteX511" fmla="*/ 993457 w 1617344"/>
                <a:gd name="connsiteY511" fmla="*/ 871538 h 1029652"/>
                <a:gd name="connsiteX512" fmla="*/ 991552 w 1617344"/>
                <a:gd name="connsiteY512" fmla="*/ 868680 h 1029652"/>
                <a:gd name="connsiteX513" fmla="*/ 990600 w 1617344"/>
                <a:gd name="connsiteY513" fmla="*/ 865823 h 1029652"/>
                <a:gd name="connsiteX514" fmla="*/ 990600 w 1617344"/>
                <a:gd name="connsiteY514" fmla="*/ 862965 h 1029652"/>
                <a:gd name="connsiteX515" fmla="*/ 990600 w 1617344"/>
                <a:gd name="connsiteY515" fmla="*/ 862965 h 1029652"/>
                <a:gd name="connsiteX516" fmla="*/ 977265 w 1617344"/>
                <a:gd name="connsiteY516" fmla="*/ 825818 h 1029652"/>
                <a:gd name="connsiteX517" fmla="*/ 977265 w 1617344"/>
                <a:gd name="connsiteY517" fmla="*/ 836295 h 1029652"/>
                <a:gd name="connsiteX518" fmla="*/ 964882 w 1617344"/>
                <a:gd name="connsiteY518" fmla="*/ 837248 h 1029652"/>
                <a:gd name="connsiteX519" fmla="*/ 963930 w 1617344"/>
                <a:gd name="connsiteY519" fmla="*/ 826770 h 1029652"/>
                <a:gd name="connsiteX520" fmla="*/ 977265 w 1617344"/>
                <a:gd name="connsiteY520" fmla="*/ 825818 h 1029652"/>
                <a:gd name="connsiteX521" fmla="*/ 962025 w 1617344"/>
                <a:gd name="connsiteY521" fmla="*/ 751523 h 1029652"/>
                <a:gd name="connsiteX522" fmla="*/ 961072 w 1617344"/>
                <a:gd name="connsiteY522" fmla="*/ 751523 h 1029652"/>
                <a:gd name="connsiteX523" fmla="*/ 961072 w 1617344"/>
                <a:gd name="connsiteY523" fmla="*/ 751523 h 1029652"/>
                <a:gd name="connsiteX524" fmla="*/ 961072 w 1617344"/>
                <a:gd name="connsiteY524" fmla="*/ 751523 h 1029652"/>
                <a:gd name="connsiteX525" fmla="*/ 961072 w 1617344"/>
                <a:gd name="connsiteY525" fmla="*/ 614363 h 1029652"/>
                <a:gd name="connsiteX526" fmla="*/ 962025 w 1617344"/>
                <a:gd name="connsiteY526" fmla="*/ 614363 h 1029652"/>
                <a:gd name="connsiteX527" fmla="*/ 962025 w 1617344"/>
                <a:gd name="connsiteY527" fmla="*/ 614363 h 1029652"/>
                <a:gd name="connsiteX528" fmla="*/ 962025 w 1617344"/>
                <a:gd name="connsiteY528" fmla="*/ 614363 h 1029652"/>
                <a:gd name="connsiteX529" fmla="*/ 962025 w 1617344"/>
                <a:gd name="connsiteY529" fmla="*/ 751523 h 1029652"/>
                <a:gd name="connsiteX530" fmla="*/ 964882 w 1617344"/>
                <a:gd name="connsiteY530" fmla="*/ 863918 h 1029652"/>
                <a:gd name="connsiteX531" fmla="*/ 976313 w 1617344"/>
                <a:gd name="connsiteY531" fmla="*/ 863918 h 1029652"/>
                <a:gd name="connsiteX532" fmla="*/ 978217 w 1617344"/>
                <a:gd name="connsiteY532" fmla="*/ 867728 h 1029652"/>
                <a:gd name="connsiteX533" fmla="*/ 976313 w 1617344"/>
                <a:gd name="connsiteY533" fmla="*/ 869633 h 1029652"/>
                <a:gd name="connsiteX534" fmla="*/ 969645 w 1617344"/>
                <a:gd name="connsiteY534" fmla="*/ 873443 h 1029652"/>
                <a:gd name="connsiteX535" fmla="*/ 969645 w 1617344"/>
                <a:gd name="connsiteY535" fmla="*/ 873443 h 1029652"/>
                <a:gd name="connsiteX536" fmla="*/ 969645 w 1617344"/>
                <a:gd name="connsiteY536" fmla="*/ 873443 h 1029652"/>
                <a:gd name="connsiteX537" fmla="*/ 967740 w 1617344"/>
                <a:gd name="connsiteY537" fmla="*/ 872490 h 1029652"/>
                <a:gd name="connsiteX538" fmla="*/ 965835 w 1617344"/>
                <a:gd name="connsiteY538" fmla="*/ 870585 h 1029652"/>
                <a:gd name="connsiteX539" fmla="*/ 962025 w 1617344"/>
                <a:gd name="connsiteY539" fmla="*/ 866775 h 1029652"/>
                <a:gd name="connsiteX540" fmla="*/ 964882 w 1617344"/>
                <a:gd name="connsiteY540" fmla="*/ 863918 h 1029652"/>
                <a:gd name="connsiteX541" fmla="*/ 977265 w 1617344"/>
                <a:gd name="connsiteY541" fmla="*/ 1012508 h 1029652"/>
                <a:gd name="connsiteX542" fmla="*/ 964882 w 1617344"/>
                <a:gd name="connsiteY542" fmla="*/ 1013460 h 1029652"/>
                <a:gd name="connsiteX543" fmla="*/ 963930 w 1617344"/>
                <a:gd name="connsiteY543" fmla="*/ 1002030 h 1029652"/>
                <a:gd name="connsiteX544" fmla="*/ 963930 w 1617344"/>
                <a:gd name="connsiteY544" fmla="*/ 1002030 h 1029652"/>
                <a:gd name="connsiteX545" fmla="*/ 977265 w 1617344"/>
                <a:gd name="connsiteY545" fmla="*/ 1002030 h 1029652"/>
                <a:gd name="connsiteX546" fmla="*/ 977265 w 1617344"/>
                <a:gd name="connsiteY546" fmla="*/ 1012508 h 1029652"/>
                <a:gd name="connsiteX547" fmla="*/ 974407 w 1617344"/>
                <a:gd name="connsiteY547" fmla="*/ 941070 h 1029652"/>
                <a:gd name="connsiteX548" fmla="*/ 964882 w 1617344"/>
                <a:gd name="connsiteY548" fmla="*/ 941070 h 1029652"/>
                <a:gd name="connsiteX549" fmla="*/ 966788 w 1617344"/>
                <a:gd name="connsiteY549" fmla="*/ 931545 h 1029652"/>
                <a:gd name="connsiteX550" fmla="*/ 970597 w 1617344"/>
                <a:gd name="connsiteY550" fmla="*/ 931545 h 1029652"/>
                <a:gd name="connsiteX551" fmla="*/ 972502 w 1617344"/>
                <a:gd name="connsiteY551" fmla="*/ 931545 h 1029652"/>
                <a:gd name="connsiteX552" fmla="*/ 974407 w 1617344"/>
                <a:gd name="connsiteY552" fmla="*/ 931545 h 1029652"/>
                <a:gd name="connsiteX553" fmla="*/ 974407 w 1617344"/>
                <a:gd name="connsiteY553" fmla="*/ 931545 h 1029652"/>
                <a:gd name="connsiteX554" fmla="*/ 974407 w 1617344"/>
                <a:gd name="connsiteY554" fmla="*/ 931545 h 1029652"/>
                <a:gd name="connsiteX555" fmla="*/ 974407 w 1617344"/>
                <a:gd name="connsiteY555" fmla="*/ 941070 h 1029652"/>
                <a:gd name="connsiteX556" fmla="*/ 976313 w 1617344"/>
                <a:gd name="connsiteY556" fmla="*/ 966788 h 1029652"/>
                <a:gd name="connsiteX557" fmla="*/ 976313 w 1617344"/>
                <a:gd name="connsiteY557" fmla="*/ 977265 h 1029652"/>
                <a:gd name="connsiteX558" fmla="*/ 963930 w 1617344"/>
                <a:gd name="connsiteY558" fmla="*/ 977265 h 1029652"/>
                <a:gd name="connsiteX559" fmla="*/ 963930 w 1617344"/>
                <a:gd name="connsiteY559" fmla="*/ 966788 h 1029652"/>
                <a:gd name="connsiteX560" fmla="*/ 976313 w 1617344"/>
                <a:gd name="connsiteY560" fmla="*/ 966788 h 1029652"/>
                <a:gd name="connsiteX561" fmla="*/ 974407 w 1617344"/>
                <a:gd name="connsiteY561" fmla="*/ 904875 h 1029652"/>
                <a:gd name="connsiteX562" fmla="*/ 969645 w 1617344"/>
                <a:gd name="connsiteY562" fmla="*/ 906780 h 1029652"/>
                <a:gd name="connsiteX563" fmla="*/ 963930 w 1617344"/>
                <a:gd name="connsiteY563" fmla="*/ 901065 h 1029652"/>
                <a:gd name="connsiteX564" fmla="*/ 975360 w 1617344"/>
                <a:gd name="connsiteY564" fmla="*/ 896303 h 1029652"/>
                <a:gd name="connsiteX565" fmla="*/ 975360 w 1617344"/>
                <a:gd name="connsiteY565" fmla="*/ 896303 h 1029652"/>
                <a:gd name="connsiteX566" fmla="*/ 975360 w 1617344"/>
                <a:gd name="connsiteY566" fmla="*/ 896303 h 1029652"/>
                <a:gd name="connsiteX567" fmla="*/ 977265 w 1617344"/>
                <a:gd name="connsiteY567" fmla="*/ 899160 h 1029652"/>
                <a:gd name="connsiteX568" fmla="*/ 979170 w 1617344"/>
                <a:gd name="connsiteY568" fmla="*/ 902018 h 1029652"/>
                <a:gd name="connsiteX569" fmla="*/ 974407 w 1617344"/>
                <a:gd name="connsiteY569" fmla="*/ 904875 h 1029652"/>
                <a:gd name="connsiteX570" fmla="*/ 987742 w 1617344"/>
                <a:gd name="connsiteY570" fmla="*/ 749618 h 1029652"/>
                <a:gd name="connsiteX571" fmla="*/ 986790 w 1617344"/>
                <a:gd name="connsiteY571" fmla="*/ 749618 h 1029652"/>
                <a:gd name="connsiteX572" fmla="*/ 986790 w 1617344"/>
                <a:gd name="connsiteY572" fmla="*/ 617220 h 1029652"/>
                <a:gd name="connsiteX573" fmla="*/ 987742 w 1617344"/>
                <a:gd name="connsiteY573" fmla="*/ 617220 h 1029652"/>
                <a:gd name="connsiteX574" fmla="*/ 987742 w 1617344"/>
                <a:gd name="connsiteY574" fmla="*/ 749618 h 1029652"/>
                <a:gd name="connsiteX575" fmla="*/ 990600 w 1617344"/>
                <a:gd name="connsiteY575" fmla="*/ 897255 h 1029652"/>
                <a:gd name="connsiteX576" fmla="*/ 1004888 w 1617344"/>
                <a:gd name="connsiteY576" fmla="*/ 897255 h 1029652"/>
                <a:gd name="connsiteX577" fmla="*/ 1004888 w 1617344"/>
                <a:gd name="connsiteY577" fmla="*/ 897255 h 1029652"/>
                <a:gd name="connsiteX578" fmla="*/ 1004888 w 1617344"/>
                <a:gd name="connsiteY578" fmla="*/ 900113 h 1029652"/>
                <a:gd name="connsiteX579" fmla="*/ 1004888 w 1617344"/>
                <a:gd name="connsiteY579" fmla="*/ 902970 h 1029652"/>
                <a:gd name="connsiteX580" fmla="*/ 1003935 w 1617344"/>
                <a:gd name="connsiteY580" fmla="*/ 906780 h 1029652"/>
                <a:gd name="connsiteX581" fmla="*/ 1000125 w 1617344"/>
                <a:gd name="connsiteY581" fmla="*/ 907733 h 1029652"/>
                <a:gd name="connsiteX582" fmla="*/ 998220 w 1617344"/>
                <a:gd name="connsiteY582" fmla="*/ 907733 h 1029652"/>
                <a:gd name="connsiteX583" fmla="*/ 996315 w 1617344"/>
                <a:gd name="connsiteY583" fmla="*/ 906780 h 1029652"/>
                <a:gd name="connsiteX584" fmla="*/ 993457 w 1617344"/>
                <a:gd name="connsiteY584" fmla="*/ 901065 h 1029652"/>
                <a:gd name="connsiteX585" fmla="*/ 990600 w 1617344"/>
                <a:gd name="connsiteY585" fmla="*/ 897255 h 1029652"/>
                <a:gd name="connsiteX586" fmla="*/ 990600 w 1617344"/>
                <a:gd name="connsiteY586" fmla="*/ 897255 h 1029652"/>
                <a:gd name="connsiteX587" fmla="*/ 991552 w 1617344"/>
                <a:gd name="connsiteY587" fmla="*/ 966788 h 1029652"/>
                <a:gd name="connsiteX588" fmla="*/ 1003935 w 1617344"/>
                <a:gd name="connsiteY588" fmla="*/ 966788 h 1029652"/>
                <a:gd name="connsiteX589" fmla="*/ 1003935 w 1617344"/>
                <a:gd name="connsiteY589" fmla="*/ 966788 h 1029652"/>
                <a:gd name="connsiteX590" fmla="*/ 1003935 w 1617344"/>
                <a:gd name="connsiteY590" fmla="*/ 971550 h 1029652"/>
                <a:gd name="connsiteX591" fmla="*/ 1003935 w 1617344"/>
                <a:gd name="connsiteY591" fmla="*/ 977265 h 1029652"/>
                <a:gd name="connsiteX592" fmla="*/ 1003935 w 1617344"/>
                <a:gd name="connsiteY592" fmla="*/ 977265 h 1029652"/>
                <a:gd name="connsiteX593" fmla="*/ 991552 w 1617344"/>
                <a:gd name="connsiteY593" fmla="*/ 977265 h 1029652"/>
                <a:gd name="connsiteX594" fmla="*/ 991552 w 1617344"/>
                <a:gd name="connsiteY594" fmla="*/ 977265 h 1029652"/>
                <a:gd name="connsiteX595" fmla="*/ 991552 w 1617344"/>
                <a:gd name="connsiteY595" fmla="*/ 971550 h 1029652"/>
                <a:gd name="connsiteX596" fmla="*/ 991552 w 1617344"/>
                <a:gd name="connsiteY596" fmla="*/ 966788 h 1029652"/>
                <a:gd name="connsiteX597" fmla="*/ 992505 w 1617344"/>
                <a:gd name="connsiteY597" fmla="*/ 1011555 h 1029652"/>
                <a:gd name="connsiteX598" fmla="*/ 992505 w 1617344"/>
                <a:gd name="connsiteY598" fmla="*/ 1011555 h 1029652"/>
                <a:gd name="connsiteX599" fmla="*/ 992505 w 1617344"/>
                <a:gd name="connsiteY599" fmla="*/ 1001078 h 1029652"/>
                <a:gd name="connsiteX600" fmla="*/ 992505 w 1617344"/>
                <a:gd name="connsiteY600" fmla="*/ 1001078 h 1029652"/>
                <a:gd name="connsiteX601" fmla="*/ 1004888 w 1617344"/>
                <a:gd name="connsiteY601" fmla="*/ 1001078 h 1029652"/>
                <a:gd name="connsiteX602" fmla="*/ 1004888 w 1617344"/>
                <a:gd name="connsiteY602" fmla="*/ 1001078 h 1029652"/>
                <a:gd name="connsiteX603" fmla="*/ 1004888 w 1617344"/>
                <a:gd name="connsiteY603" fmla="*/ 1005840 h 1029652"/>
                <a:gd name="connsiteX604" fmla="*/ 1005840 w 1617344"/>
                <a:gd name="connsiteY604" fmla="*/ 1011555 h 1029652"/>
                <a:gd name="connsiteX605" fmla="*/ 992505 w 1617344"/>
                <a:gd name="connsiteY605" fmla="*/ 1011555 h 1029652"/>
                <a:gd name="connsiteX606" fmla="*/ 1004888 w 1617344"/>
                <a:gd name="connsiteY606" fmla="*/ 934403 h 1029652"/>
                <a:gd name="connsiteX607" fmla="*/ 1003935 w 1617344"/>
                <a:gd name="connsiteY607" fmla="*/ 939165 h 1029652"/>
                <a:gd name="connsiteX608" fmla="*/ 1002982 w 1617344"/>
                <a:gd name="connsiteY608" fmla="*/ 941070 h 1029652"/>
                <a:gd name="connsiteX609" fmla="*/ 999172 w 1617344"/>
                <a:gd name="connsiteY609" fmla="*/ 942023 h 1029652"/>
                <a:gd name="connsiteX610" fmla="*/ 996315 w 1617344"/>
                <a:gd name="connsiteY610" fmla="*/ 942023 h 1029652"/>
                <a:gd name="connsiteX611" fmla="*/ 994410 w 1617344"/>
                <a:gd name="connsiteY611" fmla="*/ 941070 h 1029652"/>
                <a:gd name="connsiteX612" fmla="*/ 992505 w 1617344"/>
                <a:gd name="connsiteY612" fmla="*/ 937260 h 1029652"/>
                <a:gd name="connsiteX613" fmla="*/ 990600 w 1617344"/>
                <a:gd name="connsiteY613" fmla="*/ 931545 h 1029652"/>
                <a:gd name="connsiteX614" fmla="*/ 990600 w 1617344"/>
                <a:gd name="connsiteY614" fmla="*/ 931545 h 1029652"/>
                <a:gd name="connsiteX615" fmla="*/ 1004888 w 1617344"/>
                <a:gd name="connsiteY615" fmla="*/ 931545 h 1029652"/>
                <a:gd name="connsiteX616" fmla="*/ 1004888 w 1617344"/>
                <a:gd name="connsiteY616" fmla="*/ 931545 h 1029652"/>
                <a:gd name="connsiteX617" fmla="*/ 1004888 w 1617344"/>
                <a:gd name="connsiteY617" fmla="*/ 934403 h 1029652"/>
                <a:gd name="connsiteX618" fmla="*/ 1013460 w 1617344"/>
                <a:gd name="connsiteY618" fmla="*/ 748665 h 1029652"/>
                <a:gd name="connsiteX619" fmla="*/ 1013460 w 1617344"/>
                <a:gd name="connsiteY619" fmla="*/ 748665 h 1029652"/>
                <a:gd name="connsiteX620" fmla="*/ 1012507 w 1617344"/>
                <a:gd name="connsiteY620" fmla="*/ 614363 h 1029652"/>
                <a:gd name="connsiteX621" fmla="*/ 1013460 w 1617344"/>
                <a:gd name="connsiteY621" fmla="*/ 614363 h 1029652"/>
                <a:gd name="connsiteX622" fmla="*/ 1013460 w 1617344"/>
                <a:gd name="connsiteY622" fmla="*/ 748665 h 1029652"/>
                <a:gd name="connsiteX623" fmla="*/ 1031557 w 1617344"/>
                <a:gd name="connsiteY623" fmla="*/ 871538 h 1029652"/>
                <a:gd name="connsiteX624" fmla="*/ 1019175 w 1617344"/>
                <a:gd name="connsiteY624" fmla="*/ 871538 h 1029652"/>
                <a:gd name="connsiteX625" fmla="*/ 1019175 w 1617344"/>
                <a:gd name="connsiteY625" fmla="*/ 871538 h 1029652"/>
                <a:gd name="connsiteX626" fmla="*/ 1018222 w 1617344"/>
                <a:gd name="connsiteY626" fmla="*/ 863918 h 1029652"/>
                <a:gd name="connsiteX627" fmla="*/ 1023938 w 1617344"/>
                <a:gd name="connsiteY627" fmla="*/ 862013 h 1029652"/>
                <a:gd name="connsiteX628" fmla="*/ 1027747 w 1617344"/>
                <a:gd name="connsiteY628" fmla="*/ 862965 h 1029652"/>
                <a:gd name="connsiteX629" fmla="*/ 1031557 w 1617344"/>
                <a:gd name="connsiteY629" fmla="*/ 871538 h 1029652"/>
                <a:gd name="connsiteX630" fmla="*/ 1031557 w 1617344"/>
                <a:gd name="connsiteY630" fmla="*/ 871538 h 1029652"/>
                <a:gd name="connsiteX631" fmla="*/ 1032510 w 1617344"/>
                <a:gd name="connsiteY631" fmla="*/ 897255 h 1029652"/>
                <a:gd name="connsiteX632" fmla="*/ 1033463 w 1617344"/>
                <a:gd name="connsiteY632" fmla="*/ 902018 h 1029652"/>
                <a:gd name="connsiteX633" fmla="*/ 1031557 w 1617344"/>
                <a:gd name="connsiteY633" fmla="*/ 906780 h 1029652"/>
                <a:gd name="connsiteX634" fmla="*/ 1029652 w 1617344"/>
                <a:gd name="connsiteY634" fmla="*/ 907733 h 1029652"/>
                <a:gd name="connsiteX635" fmla="*/ 1027747 w 1617344"/>
                <a:gd name="connsiteY635" fmla="*/ 907733 h 1029652"/>
                <a:gd name="connsiteX636" fmla="*/ 1022985 w 1617344"/>
                <a:gd name="connsiteY636" fmla="*/ 907733 h 1029652"/>
                <a:gd name="connsiteX637" fmla="*/ 1021080 w 1617344"/>
                <a:gd name="connsiteY637" fmla="*/ 907733 h 1029652"/>
                <a:gd name="connsiteX638" fmla="*/ 1021080 w 1617344"/>
                <a:gd name="connsiteY638" fmla="*/ 907733 h 1029652"/>
                <a:gd name="connsiteX639" fmla="*/ 1021080 w 1617344"/>
                <a:gd name="connsiteY639" fmla="*/ 907733 h 1029652"/>
                <a:gd name="connsiteX640" fmla="*/ 1020127 w 1617344"/>
                <a:gd name="connsiteY640" fmla="*/ 901065 h 1029652"/>
                <a:gd name="connsiteX641" fmla="*/ 1022985 w 1617344"/>
                <a:gd name="connsiteY641" fmla="*/ 898208 h 1029652"/>
                <a:gd name="connsiteX642" fmla="*/ 1024890 w 1617344"/>
                <a:gd name="connsiteY642" fmla="*/ 898208 h 1029652"/>
                <a:gd name="connsiteX643" fmla="*/ 1027747 w 1617344"/>
                <a:gd name="connsiteY643" fmla="*/ 898208 h 1029652"/>
                <a:gd name="connsiteX644" fmla="*/ 1032510 w 1617344"/>
                <a:gd name="connsiteY644" fmla="*/ 897255 h 1029652"/>
                <a:gd name="connsiteX645" fmla="*/ 1032510 w 1617344"/>
                <a:gd name="connsiteY645" fmla="*/ 1012508 h 1029652"/>
                <a:gd name="connsiteX646" fmla="*/ 1032510 w 1617344"/>
                <a:gd name="connsiteY646" fmla="*/ 1012508 h 1029652"/>
                <a:gd name="connsiteX647" fmla="*/ 1019175 w 1617344"/>
                <a:gd name="connsiteY647" fmla="*/ 1012508 h 1029652"/>
                <a:gd name="connsiteX648" fmla="*/ 1019175 w 1617344"/>
                <a:gd name="connsiteY648" fmla="*/ 1012508 h 1029652"/>
                <a:gd name="connsiteX649" fmla="*/ 1019175 w 1617344"/>
                <a:gd name="connsiteY649" fmla="*/ 1002030 h 1029652"/>
                <a:gd name="connsiteX650" fmla="*/ 1019175 w 1617344"/>
                <a:gd name="connsiteY650" fmla="*/ 1002030 h 1029652"/>
                <a:gd name="connsiteX651" fmla="*/ 1032510 w 1617344"/>
                <a:gd name="connsiteY651" fmla="*/ 1002030 h 1029652"/>
                <a:gd name="connsiteX652" fmla="*/ 1032510 w 1617344"/>
                <a:gd name="connsiteY652" fmla="*/ 1002030 h 1029652"/>
                <a:gd name="connsiteX653" fmla="*/ 1032510 w 1617344"/>
                <a:gd name="connsiteY653" fmla="*/ 1012508 h 1029652"/>
                <a:gd name="connsiteX654" fmla="*/ 1020127 w 1617344"/>
                <a:gd name="connsiteY654" fmla="*/ 978218 h 1029652"/>
                <a:gd name="connsiteX655" fmla="*/ 1020127 w 1617344"/>
                <a:gd name="connsiteY655" fmla="*/ 966788 h 1029652"/>
                <a:gd name="connsiteX656" fmla="*/ 1020127 w 1617344"/>
                <a:gd name="connsiteY656" fmla="*/ 966788 h 1029652"/>
                <a:gd name="connsiteX657" fmla="*/ 1032510 w 1617344"/>
                <a:gd name="connsiteY657" fmla="*/ 966788 h 1029652"/>
                <a:gd name="connsiteX658" fmla="*/ 1032510 w 1617344"/>
                <a:gd name="connsiteY658" fmla="*/ 966788 h 1029652"/>
                <a:gd name="connsiteX659" fmla="*/ 1032510 w 1617344"/>
                <a:gd name="connsiteY659" fmla="*/ 978218 h 1029652"/>
                <a:gd name="connsiteX660" fmla="*/ 1032510 w 1617344"/>
                <a:gd name="connsiteY660" fmla="*/ 978218 h 1029652"/>
                <a:gd name="connsiteX661" fmla="*/ 1020127 w 1617344"/>
                <a:gd name="connsiteY661" fmla="*/ 978218 h 1029652"/>
                <a:gd name="connsiteX662" fmla="*/ 1020127 w 1617344"/>
                <a:gd name="connsiteY662" fmla="*/ 978218 h 1029652"/>
                <a:gd name="connsiteX663" fmla="*/ 1032510 w 1617344"/>
                <a:gd name="connsiteY663" fmla="*/ 941070 h 1029652"/>
                <a:gd name="connsiteX664" fmla="*/ 1020127 w 1617344"/>
                <a:gd name="connsiteY664" fmla="*/ 931545 h 1029652"/>
                <a:gd name="connsiteX665" fmla="*/ 1032510 w 1617344"/>
                <a:gd name="connsiteY665" fmla="*/ 941070 h 1029652"/>
                <a:gd name="connsiteX666" fmla="*/ 1033463 w 1617344"/>
                <a:gd name="connsiteY666" fmla="*/ 837248 h 1029652"/>
                <a:gd name="connsiteX667" fmla="*/ 1019175 w 1617344"/>
                <a:gd name="connsiteY667" fmla="*/ 837248 h 1029652"/>
                <a:gd name="connsiteX668" fmla="*/ 1019175 w 1617344"/>
                <a:gd name="connsiteY668" fmla="*/ 837248 h 1029652"/>
                <a:gd name="connsiteX669" fmla="*/ 1019175 w 1617344"/>
                <a:gd name="connsiteY669" fmla="*/ 826770 h 1029652"/>
                <a:gd name="connsiteX670" fmla="*/ 1024890 w 1617344"/>
                <a:gd name="connsiteY670" fmla="*/ 826770 h 1029652"/>
                <a:gd name="connsiteX671" fmla="*/ 1031557 w 1617344"/>
                <a:gd name="connsiteY671" fmla="*/ 826770 h 1029652"/>
                <a:gd name="connsiteX672" fmla="*/ 1032510 w 1617344"/>
                <a:gd name="connsiteY672" fmla="*/ 831533 h 1029652"/>
                <a:gd name="connsiteX673" fmla="*/ 1033463 w 1617344"/>
                <a:gd name="connsiteY673" fmla="*/ 837248 h 1029652"/>
                <a:gd name="connsiteX674" fmla="*/ 1033463 w 1617344"/>
                <a:gd name="connsiteY674" fmla="*/ 837248 h 1029652"/>
                <a:gd name="connsiteX675" fmla="*/ 1038225 w 1617344"/>
                <a:gd name="connsiteY675" fmla="*/ 749618 h 1029652"/>
                <a:gd name="connsiteX676" fmla="*/ 1038225 w 1617344"/>
                <a:gd name="connsiteY676" fmla="*/ 749618 h 1029652"/>
                <a:gd name="connsiteX677" fmla="*/ 1038225 w 1617344"/>
                <a:gd name="connsiteY677" fmla="*/ 749618 h 1029652"/>
                <a:gd name="connsiteX678" fmla="*/ 1038225 w 1617344"/>
                <a:gd name="connsiteY678" fmla="*/ 749618 h 1029652"/>
                <a:gd name="connsiteX679" fmla="*/ 1037272 w 1617344"/>
                <a:gd name="connsiteY679" fmla="*/ 615315 h 1029652"/>
                <a:gd name="connsiteX680" fmla="*/ 1037272 w 1617344"/>
                <a:gd name="connsiteY680" fmla="*/ 615315 h 1029652"/>
                <a:gd name="connsiteX681" fmla="*/ 1038225 w 1617344"/>
                <a:gd name="connsiteY681" fmla="*/ 615315 h 1029652"/>
                <a:gd name="connsiteX682" fmla="*/ 1038225 w 1617344"/>
                <a:gd name="connsiteY682" fmla="*/ 615315 h 1029652"/>
                <a:gd name="connsiteX683" fmla="*/ 1038225 w 1617344"/>
                <a:gd name="connsiteY683" fmla="*/ 749618 h 1029652"/>
                <a:gd name="connsiteX684" fmla="*/ 1106805 w 1617344"/>
                <a:gd name="connsiteY684" fmla="*/ 183833 h 1029652"/>
                <a:gd name="connsiteX685" fmla="*/ 1103948 w 1617344"/>
                <a:gd name="connsiteY685" fmla="*/ 186690 h 1029652"/>
                <a:gd name="connsiteX686" fmla="*/ 1102995 w 1617344"/>
                <a:gd name="connsiteY686" fmla="*/ 184785 h 1029652"/>
                <a:gd name="connsiteX687" fmla="*/ 1101090 w 1617344"/>
                <a:gd name="connsiteY687" fmla="*/ 180975 h 1029652"/>
                <a:gd name="connsiteX688" fmla="*/ 1101090 w 1617344"/>
                <a:gd name="connsiteY688" fmla="*/ 179070 h 1029652"/>
                <a:gd name="connsiteX689" fmla="*/ 1102995 w 1617344"/>
                <a:gd name="connsiteY689" fmla="*/ 173355 h 1029652"/>
                <a:gd name="connsiteX690" fmla="*/ 1103948 w 1617344"/>
                <a:gd name="connsiteY690" fmla="*/ 171450 h 1029652"/>
                <a:gd name="connsiteX691" fmla="*/ 1103948 w 1617344"/>
                <a:gd name="connsiteY691" fmla="*/ 171450 h 1029652"/>
                <a:gd name="connsiteX692" fmla="*/ 1103948 w 1617344"/>
                <a:gd name="connsiteY692" fmla="*/ 171450 h 1029652"/>
                <a:gd name="connsiteX693" fmla="*/ 1106805 w 1617344"/>
                <a:gd name="connsiteY693" fmla="*/ 175260 h 1029652"/>
                <a:gd name="connsiteX694" fmla="*/ 1110615 w 1617344"/>
                <a:gd name="connsiteY694" fmla="*/ 179070 h 1029652"/>
                <a:gd name="connsiteX695" fmla="*/ 1106805 w 1617344"/>
                <a:gd name="connsiteY695" fmla="*/ 183833 h 1029652"/>
                <a:gd name="connsiteX696" fmla="*/ 1122045 w 1617344"/>
                <a:gd name="connsiteY696" fmla="*/ 183833 h 1029652"/>
                <a:gd name="connsiteX697" fmla="*/ 1119188 w 1617344"/>
                <a:gd name="connsiteY697" fmla="*/ 186690 h 1029652"/>
                <a:gd name="connsiteX698" fmla="*/ 1119188 w 1617344"/>
                <a:gd name="connsiteY698" fmla="*/ 186690 h 1029652"/>
                <a:gd name="connsiteX699" fmla="*/ 1119188 w 1617344"/>
                <a:gd name="connsiteY699" fmla="*/ 186690 h 1029652"/>
                <a:gd name="connsiteX700" fmla="*/ 1113473 w 1617344"/>
                <a:gd name="connsiteY700" fmla="*/ 173355 h 1029652"/>
                <a:gd name="connsiteX701" fmla="*/ 1119188 w 1617344"/>
                <a:gd name="connsiteY701" fmla="*/ 171450 h 1029652"/>
                <a:gd name="connsiteX702" fmla="*/ 1121092 w 1617344"/>
                <a:gd name="connsiteY702" fmla="*/ 176213 h 1029652"/>
                <a:gd name="connsiteX703" fmla="*/ 1122998 w 1617344"/>
                <a:gd name="connsiteY703" fmla="*/ 180975 h 1029652"/>
                <a:gd name="connsiteX704" fmla="*/ 1122045 w 1617344"/>
                <a:gd name="connsiteY704" fmla="*/ 183833 h 1029652"/>
                <a:gd name="connsiteX705" fmla="*/ 1138238 w 1617344"/>
                <a:gd name="connsiteY705" fmla="*/ 186690 h 1029652"/>
                <a:gd name="connsiteX706" fmla="*/ 1136332 w 1617344"/>
                <a:gd name="connsiteY706" fmla="*/ 186690 h 1029652"/>
                <a:gd name="connsiteX707" fmla="*/ 1130617 w 1617344"/>
                <a:gd name="connsiteY707" fmla="*/ 185738 h 1029652"/>
                <a:gd name="connsiteX708" fmla="*/ 1136332 w 1617344"/>
                <a:gd name="connsiteY708" fmla="*/ 172403 h 1029652"/>
                <a:gd name="connsiteX709" fmla="*/ 1136332 w 1617344"/>
                <a:gd name="connsiteY709" fmla="*/ 172403 h 1029652"/>
                <a:gd name="connsiteX710" fmla="*/ 1136332 w 1617344"/>
                <a:gd name="connsiteY710" fmla="*/ 172403 h 1029652"/>
                <a:gd name="connsiteX711" fmla="*/ 1137285 w 1617344"/>
                <a:gd name="connsiteY711" fmla="*/ 174308 h 1029652"/>
                <a:gd name="connsiteX712" fmla="*/ 1140142 w 1617344"/>
                <a:gd name="connsiteY712" fmla="*/ 179070 h 1029652"/>
                <a:gd name="connsiteX713" fmla="*/ 1138238 w 1617344"/>
                <a:gd name="connsiteY713" fmla="*/ 186690 h 1029652"/>
                <a:gd name="connsiteX714" fmla="*/ 1155382 w 1617344"/>
                <a:gd name="connsiteY714" fmla="*/ 185738 h 1029652"/>
                <a:gd name="connsiteX715" fmla="*/ 1150620 w 1617344"/>
                <a:gd name="connsiteY715" fmla="*/ 186690 h 1029652"/>
                <a:gd name="connsiteX716" fmla="*/ 1147763 w 1617344"/>
                <a:gd name="connsiteY716" fmla="*/ 185738 h 1029652"/>
                <a:gd name="connsiteX717" fmla="*/ 1146810 w 1617344"/>
                <a:gd name="connsiteY717" fmla="*/ 182880 h 1029652"/>
                <a:gd name="connsiteX718" fmla="*/ 1146810 w 1617344"/>
                <a:gd name="connsiteY718" fmla="*/ 179070 h 1029652"/>
                <a:gd name="connsiteX719" fmla="*/ 1148715 w 1617344"/>
                <a:gd name="connsiteY719" fmla="*/ 175260 h 1029652"/>
                <a:gd name="connsiteX720" fmla="*/ 1151573 w 1617344"/>
                <a:gd name="connsiteY720" fmla="*/ 171450 h 1029652"/>
                <a:gd name="connsiteX721" fmla="*/ 1154430 w 1617344"/>
                <a:gd name="connsiteY721" fmla="*/ 173355 h 1029652"/>
                <a:gd name="connsiteX722" fmla="*/ 1155382 w 1617344"/>
                <a:gd name="connsiteY722" fmla="*/ 185738 h 1029652"/>
                <a:gd name="connsiteX723" fmla="*/ 1167765 w 1617344"/>
                <a:gd name="connsiteY723" fmla="*/ 186690 h 1029652"/>
                <a:gd name="connsiteX724" fmla="*/ 1163002 w 1617344"/>
                <a:gd name="connsiteY724" fmla="*/ 180023 h 1029652"/>
                <a:gd name="connsiteX725" fmla="*/ 1163002 w 1617344"/>
                <a:gd name="connsiteY725" fmla="*/ 178118 h 1029652"/>
                <a:gd name="connsiteX726" fmla="*/ 1166813 w 1617344"/>
                <a:gd name="connsiteY726" fmla="*/ 172403 h 1029652"/>
                <a:gd name="connsiteX727" fmla="*/ 1173480 w 1617344"/>
                <a:gd name="connsiteY727" fmla="*/ 179070 h 1029652"/>
                <a:gd name="connsiteX728" fmla="*/ 1167765 w 1617344"/>
                <a:gd name="connsiteY728" fmla="*/ 186690 h 1029652"/>
                <a:gd name="connsiteX729" fmla="*/ 1186815 w 1617344"/>
                <a:gd name="connsiteY729" fmla="*/ 180023 h 1029652"/>
                <a:gd name="connsiteX730" fmla="*/ 1183957 w 1617344"/>
                <a:gd name="connsiteY730" fmla="*/ 187643 h 1029652"/>
                <a:gd name="connsiteX731" fmla="*/ 1180148 w 1617344"/>
                <a:gd name="connsiteY731" fmla="*/ 186690 h 1029652"/>
                <a:gd name="connsiteX732" fmla="*/ 1180148 w 1617344"/>
                <a:gd name="connsiteY732" fmla="*/ 172403 h 1029652"/>
                <a:gd name="connsiteX733" fmla="*/ 1183005 w 1617344"/>
                <a:gd name="connsiteY733" fmla="*/ 170498 h 1029652"/>
                <a:gd name="connsiteX734" fmla="*/ 1183005 w 1617344"/>
                <a:gd name="connsiteY734" fmla="*/ 170498 h 1029652"/>
                <a:gd name="connsiteX735" fmla="*/ 1183005 w 1617344"/>
                <a:gd name="connsiteY735" fmla="*/ 170498 h 1029652"/>
                <a:gd name="connsiteX736" fmla="*/ 1183957 w 1617344"/>
                <a:gd name="connsiteY736" fmla="*/ 172403 h 1029652"/>
                <a:gd name="connsiteX737" fmla="*/ 1186815 w 1617344"/>
                <a:gd name="connsiteY737" fmla="*/ 175260 h 1029652"/>
                <a:gd name="connsiteX738" fmla="*/ 1186815 w 1617344"/>
                <a:gd name="connsiteY738" fmla="*/ 177165 h 1029652"/>
                <a:gd name="connsiteX739" fmla="*/ 1186815 w 1617344"/>
                <a:gd name="connsiteY739" fmla="*/ 180023 h 1029652"/>
                <a:gd name="connsiteX740" fmla="*/ 1226820 w 1617344"/>
                <a:gd name="connsiteY740" fmla="*/ 553403 h 1029652"/>
                <a:gd name="connsiteX741" fmla="*/ 1286827 w 1617344"/>
                <a:gd name="connsiteY741" fmla="*/ 553403 h 1029652"/>
                <a:gd name="connsiteX742" fmla="*/ 1276350 w 1617344"/>
                <a:gd name="connsiteY742" fmla="*/ 556260 h 1029652"/>
                <a:gd name="connsiteX743" fmla="*/ 1267777 w 1617344"/>
                <a:gd name="connsiteY743" fmla="*/ 557213 h 1029652"/>
                <a:gd name="connsiteX744" fmla="*/ 1258252 w 1617344"/>
                <a:gd name="connsiteY744" fmla="*/ 557213 h 1029652"/>
                <a:gd name="connsiteX745" fmla="*/ 1253490 w 1617344"/>
                <a:gd name="connsiteY745" fmla="*/ 557213 h 1029652"/>
                <a:gd name="connsiteX746" fmla="*/ 1248727 w 1617344"/>
                <a:gd name="connsiteY746" fmla="*/ 557213 h 1029652"/>
                <a:gd name="connsiteX747" fmla="*/ 1240155 w 1617344"/>
                <a:gd name="connsiteY747" fmla="*/ 556260 h 1029652"/>
                <a:gd name="connsiteX748" fmla="*/ 1236345 w 1617344"/>
                <a:gd name="connsiteY748" fmla="*/ 555308 h 1029652"/>
                <a:gd name="connsiteX749" fmla="*/ 1226820 w 1617344"/>
                <a:gd name="connsiteY749" fmla="*/ 553403 h 1029652"/>
                <a:gd name="connsiteX750" fmla="*/ 1226820 w 1617344"/>
                <a:gd name="connsiteY750" fmla="*/ 553403 h 1029652"/>
                <a:gd name="connsiteX751" fmla="*/ 1226820 w 1617344"/>
                <a:gd name="connsiteY751" fmla="*/ 818198 h 1029652"/>
                <a:gd name="connsiteX752" fmla="*/ 1226820 w 1617344"/>
                <a:gd name="connsiteY752" fmla="*/ 816293 h 1029652"/>
                <a:gd name="connsiteX753" fmla="*/ 1285875 w 1617344"/>
                <a:gd name="connsiteY753" fmla="*/ 816293 h 1029652"/>
                <a:gd name="connsiteX754" fmla="*/ 1285875 w 1617344"/>
                <a:gd name="connsiteY754" fmla="*/ 818198 h 1029652"/>
                <a:gd name="connsiteX755" fmla="*/ 1226820 w 1617344"/>
                <a:gd name="connsiteY755" fmla="*/ 818198 h 1029652"/>
                <a:gd name="connsiteX756" fmla="*/ 1284923 w 1617344"/>
                <a:gd name="connsiteY756" fmla="*/ 842963 h 1029652"/>
                <a:gd name="connsiteX757" fmla="*/ 1284923 w 1617344"/>
                <a:gd name="connsiteY757" fmla="*/ 844868 h 1029652"/>
                <a:gd name="connsiteX758" fmla="*/ 1226820 w 1617344"/>
                <a:gd name="connsiteY758" fmla="*/ 844868 h 1029652"/>
                <a:gd name="connsiteX759" fmla="*/ 1226820 w 1617344"/>
                <a:gd name="connsiteY759" fmla="*/ 844868 h 1029652"/>
                <a:gd name="connsiteX760" fmla="*/ 1226820 w 1617344"/>
                <a:gd name="connsiteY760" fmla="*/ 843915 h 1029652"/>
                <a:gd name="connsiteX761" fmla="*/ 1226820 w 1617344"/>
                <a:gd name="connsiteY761" fmla="*/ 842963 h 1029652"/>
                <a:gd name="connsiteX762" fmla="*/ 1226820 w 1617344"/>
                <a:gd name="connsiteY762" fmla="*/ 842963 h 1029652"/>
                <a:gd name="connsiteX763" fmla="*/ 1284923 w 1617344"/>
                <a:gd name="connsiteY763" fmla="*/ 842963 h 1029652"/>
                <a:gd name="connsiteX764" fmla="*/ 1284923 w 1617344"/>
                <a:gd name="connsiteY764" fmla="*/ 842963 h 1029652"/>
                <a:gd name="connsiteX765" fmla="*/ 1226820 w 1617344"/>
                <a:gd name="connsiteY765" fmla="*/ 791528 h 1029652"/>
                <a:gd name="connsiteX766" fmla="*/ 1226820 w 1617344"/>
                <a:gd name="connsiteY766" fmla="*/ 791528 h 1029652"/>
                <a:gd name="connsiteX767" fmla="*/ 1226820 w 1617344"/>
                <a:gd name="connsiteY767" fmla="*/ 788670 h 1029652"/>
                <a:gd name="connsiteX768" fmla="*/ 1285875 w 1617344"/>
                <a:gd name="connsiteY768" fmla="*/ 788670 h 1029652"/>
                <a:gd name="connsiteX769" fmla="*/ 1285875 w 1617344"/>
                <a:gd name="connsiteY769" fmla="*/ 791528 h 1029652"/>
                <a:gd name="connsiteX770" fmla="*/ 1226820 w 1617344"/>
                <a:gd name="connsiteY770" fmla="*/ 791528 h 1029652"/>
                <a:gd name="connsiteX771" fmla="*/ 1226820 w 1617344"/>
                <a:gd name="connsiteY771" fmla="*/ 764858 h 1029652"/>
                <a:gd name="connsiteX772" fmla="*/ 1226820 w 1617344"/>
                <a:gd name="connsiteY772" fmla="*/ 763905 h 1029652"/>
                <a:gd name="connsiteX773" fmla="*/ 1226820 w 1617344"/>
                <a:gd name="connsiteY773" fmla="*/ 762953 h 1029652"/>
                <a:gd name="connsiteX774" fmla="*/ 1226820 w 1617344"/>
                <a:gd name="connsiteY774" fmla="*/ 762953 h 1029652"/>
                <a:gd name="connsiteX775" fmla="*/ 1284923 w 1617344"/>
                <a:gd name="connsiteY775" fmla="*/ 762953 h 1029652"/>
                <a:gd name="connsiteX776" fmla="*/ 1284923 w 1617344"/>
                <a:gd name="connsiteY776" fmla="*/ 762953 h 1029652"/>
                <a:gd name="connsiteX777" fmla="*/ 1284923 w 1617344"/>
                <a:gd name="connsiteY777" fmla="*/ 763905 h 1029652"/>
                <a:gd name="connsiteX778" fmla="*/ 1284923 w 1617344"/>
                <a:gd name="connsiteY778" fmla="*/ 764858 h 1029652"/>
                <a:gd name="connsiteX779" fmla="*/ 1284923 w 1617344"/>
                <a:gd name="connsiteY779" fmla="*/ 764858 h 1029652"/>
                <a:gd name="connsiteX780" fmla="*/ 1226820 w 1617344"/>
                <a:gd name="connsiteY780" fmla="*/ 764858 h 1029652"/>
                <a:gd name="connsiteX781" fmla="*/ 1226820 w 1617344"/>
                <a:gd name="connsiteY781" fmla="*/ 764858 h 1029652"/>
                <a:gd name="connsiteX782" fmla="*/ 1226820 w 1617344"/>
                <a:gd name="connsiteY782" fmla="*/ 657225 h 1029652"/>
                <a:gd name="connsiteX783" fmla="*/ 1285875 w 1617344"/>
                <a:gd name="connsiteY783" fmla="*/ 657225 h 1029652"/>
                <a:gd name="connsiteX784" fmla="*/ 1285875 w 1617344"/>
                <a:gd name="connsiteY784" fmla="*/ 659130 h 1029652"/>
                <a:gd name="connsiteX785" fmla="*/ 1226820 w 1617344"/>
                <a:gd name="connsiteY785" fmla="*/ 659130 h 1029652"/>
                <a:gd name="connsiteX786" fmla="*/ 1226820 w 1617344"/>
                <a:gd name="connsiteY786" fmla="*/ 657225 h 1029652"/>
                <a:gd name="connsiteX787" fmla="*/ 1226820 w 1617344"/>
                <a:gd name="connsiteY787" fmla="*/ 657225 h 1029652"/>
                <a:gd name="connsiteX788" fmla="*/ 1226820 w 1617344"/>
                <a:gd name="connsiteY788" fmla="*/ 685800 h 1029652"/>
                <a:gd name="connsiteX789" fmla="*/ 1226820 w 1617344"/>
                <a:gd name="connsiteY789" fmla="*/ 685800 h 1029652"/>
                <a:gd name="connsiteX790" fmla="*/ 1226820 w 1617344"/>
                <a:gd name="connsiteY790" fmla="*/ 683895 h 1029652"/>
                <a:gd name="connsiteX791" fmla="*/ 1284923 w 1617344"/>
                <a:gd name="connsiteY791" fmla="*/ 683895 h 1029652"/>
                <a:gd name="connsiteX792" fmla="*/ 1284923 w 1617344"/>
                <a:gd name="connsiteY792" fmla="*/ 685800 h 1029652"/>
                <a:gd name="connsiteX793" fmla="*/ 1226820 w 1617344"/>
                <a:gd name="connsiteY793" fmla="*/ 685800 h 1029652"/>
                <a:gd name="connsiteX794" fmla="*/ 1285875 w 1617344"/>
                <a:gd name="connsiteY794" fmla="*/ 710565 h 1029652"/>
                <a:gd name="connsiteX795" fmla="*/ 1285875 w 1617344"/>
                <a:gd name="connsiteY795" fmla="*/ 712470 h 1029652"/>
                <a:gd name="connsiteX796" fmla="*/ 1285875 w 1617344"/>
                <a:gd name="connsiteY796" fmla="*/ 712470 h 1029652"/>
                <a:gd name="connsiteX797" fmla="*/ 1227773 w 1617344"/>
                <a:gd name="connsiteY797" fmla="*/ 712470 h 1029652"/>
                <a:gd name="connsiteX798" fmla="*/ 1227773 w 1617344"/>
                <a:gd name="connsiteY798" fmla="*/ 712470 h 1029652"/>
                <a:gd name="connsiteX799" fmla="*/ 1227773 w 1617344"/>
                <a:gd name="connsiteY799" fmla="*/ 710565 h 1029652"/>
                <a:gd name="connsiteX800" fmla="*/ 1285875 w 1617344"/>
                <a:gd name="connsiteY800" fmla="*/ 710565 h 1029652"/>
                <a:gd name="connsiteX801" fmla="*/ 1285875 w 1617344"/>
                <a:gd name="connsiteY801" fmla="*/ 736283 h 1029652"/>
                <a:gd name="connsiteX802" fmla="*/ 1285875 w 1617344"/>
                <a:gd name="connsiteY802" fmla="*/ 736283 h 1029652"/>
                <a:gd name="connsiteX803" fmla="*/ 1285875 w 1617344"/>
                <a:gd name="connsiteY803" fmla="*/ 737235 h 1029652"/>
                <a:gd name="connsiteX804" fmla="*/ 1285875 w 1617344"/>
                <a:gd name="connsiteY804" fmla="*/ 738188 h 1029652"/>
                <a:gd name="connsiteX805" fmla="*/ 1285875 w 1617344"/>
                <a:gd name="connsiteY805" fmla="*/ 738188 h 1029652"/>
                <a:gd name="connsiteX806" fmla="*/ 1226820 w 1617344"/>
                <a:gd name="connsiteY806" fmla="*/ 738188 h 1029652"/>
                <a:gd name="connsiteX807" fmla="*/ 1226820 w 1617344"/>
                <a:gd name="connsiteY807" fmla="*/ 738188 h 1029652"/>
                <a:gd name="connsiteX808" fmla="*/ 1226820 w 1617344"/>
                <a:gd name="connsiteY808" fmla="*/ 735330 h 1029652"/>
                <a:gd name="connsiteX809" fmla="*/ 1285875 w 1617344"/>
                <a:gd name="connsiteY809" fmla="*/ 736283 h 1029652"/>
                <a:gd name="connsiteX810" fmla="*/ 1226820 w 1617344"/>
                <a:gd name="connsiteY810" fmla="*/ 922020 h 1029652"/>
                <a:gd name="connsiteX811" fmla="*/ 1226820 w 1617344"/>
                <a:gd name="connsiteY811" fmla="*/ 922020 h 1029652"/>
                <a:gd name="connsiteX812" fmla="*/ 1226820 w 1617344"/>
                <a:gd name="connsiteY812" fmla="*/ 921068 h 1029652"/>
                <a:gd name="connsiteX813" fmla="*/ 1226820 w 1617344"/>
                <a:gd name="connsiteY813" fmla="*/ 920115 h 1029652"/>
                <a:gd name="connsiteX814" fmla="*/ 1226820 w 1617344"/>
                <a:gd name="connsiteY814" fmla="*/ 920115 h 1029652"/>
                <a:gd name="connsiteX815" fmla="*/ 1285875 w 1617344"/>
                <a:gd name="connsiteY815" fmla="*/ 920115 h 1029652"/>
                <a:gd name="connsiteX816" fmla="*/ 1285875 w 1617344"/>
                <a:gd name="connsiteY816" fmla="*/ 922973 h 1029652"/>
                <a:gd name="connsiteX817" fmla="*/ 1226820 w 1617344"/>
                <a:gd name="connsiteY817" fmla="*/ 922020 h 1029652"/>
                <a:gd name="connsiteX818" fmla="*/ 1226820 w 1617344"/>
                <a:gd name="connsiteY818" fmla="*/ 893445 h 1029652"/>
                <a:gd name="connsiteX819" fmla="*/ 1226820 w 1617344"/>
                <a:gd name="connsiteY819" fmla="*/ 893445 h 1029652"/>
                <a:gd name="connsiteX820" fmla="*/ 1284923 w 1617344"/>
                <a:gd name="connsiteY820" fmla="*/ 893445 h 1029652"/>
                <a:gd name="connsiteX821" fmla="*/ 1284923 w 1617344"/>
                <a:gd name="connsiteY821" fmla="*/ 895350 h 1029652"/>
                <a:gd name="connsiteX822" fmla="*/ 1284923 w 1617344"/>
                <a:gd name="connsiteY822" fmla="*/ 895350 h 1029652"/>
                <a:gd name="connsiteX823" fmla="*/ 1226820 w 1617344"/>
                <a:gd name="connsiteY823" fmla="*/ 895350 h 1029652"/>
                <a:gd name="connsiteX824" fmla="*/ 1226820 w 1617344"/>
                <a:gd name="connsiteY824" fmla="*/ 895350 h 1029652"/>
                <a:gd name="connsiteX825" fmla="*/ 1226820 w 1617344"/>
                <a:gd name="connsiteY825" fmla="*/ 893445 h 1029652"/>
                <a:gd name="connsiteX826" fmla="*/ 1283017 w 1617344"/>
                <a:gd name="connsiteY826" fmla="*/ 870585 h 1029652"/>
                <a:gd name="connsiteX827" fmla="*/ 1281113 w 1617344"/>
                <a:gd name="connsiteY827" fmla="*/ 871538 h 1029652"/>
                <a:gd name="connsiteX828" fmla="*/ 1279207 w 1617344"/>
                <a:gd name="connsiteY828" fmla="*/ 871538 h 1029652"/>
                <a:gd name="connsiteX829" fmla="*/ 1257300 w 1617344"/>
                <a:gd name="connsiteY829" fmla="*/ 872490 h 1029652"/>
                <a:gd name="connsiteX830" fmla="*/ 1231582 w 1617344"/>
                <a:gd name="connsiteY830" fmla="*/ 869633 h 1029652"/>
                <a:gd name="connsiteX831" fmla="*/ 1226820 w 1617344"/>
                <a:gd name="connsiteY831" fmla="*/ 865823 h 1029652"/>
                <a:gd name="connsiteX832" fmla="*/ 1285875 w 1617344"/>
                <a:gd name="connsiteY832" fmla="*/ 865823 h 1029652"/>
                <a:gd name="connsiteX833" fmla="*/ 1285875 w 1617344"/>
                <a:gd name="connsiteY833" fmla="*/ 865823 h 1029652"/>
                <a:gd name="connsiteX834" fmla="*/ 1286827 w 1617344"/>
                <a:gd name="connsiteY834" fmla="*/ 867728 h 1029652"/>
                <a:gd name="connsiteX835" fmla="*/ 1287780 w 1617344"/>
                <a:gd name="connsiteY835" fmla="*/ 869633 h 1029652"/>
                <a:gd name="connsiteX836" fmla="*/ 1283017 w 1617344"/>
                <a:gd name="connsiteY836" fmla="*/ 870585 h 1029652"/>
                <a:gd name="connsiteX837" fmla="*/ 1360170 w 1617344"/>
                <a:gd name="connsiteY837" fmla="*/ 418148 h 1029652"/>
                <a:gd name="connsiteX838" fmla="*/ 1360170 w 1617344"/>
                <a:gd name="connsiteY838" fmla="*/ 418148 h 1029652"/>
                <a:gd name="connsiteX839" fmla="*/ 1360170 w 1617344"/>
                <a:gd name="connsiteY839" fmla="*/ 418148 h 1029652"/>
                <a:gd name="connsiteX840" fmla="*/ 1360170 w 1617344"/>
                <a:gd name="connsiteY840" fmla="*/ 418148 h 1029652"/>
                <a:gd name="connsiteX841" fmla="*/ 1361123 w 1617344"/>
                <a:gd name="connsiteY841" fmla="*/ 513398 h 1029652"/>
                <a:gd name="connsiteX842" fmla="*/ 1360170 w 1617344"/>
                <a:gd name="connsiteY842" fmla="*/ 513398 h 1029652"/>
                <a:gd name="connsiteX843" fmla="*/ 1360170 w 1617344"/>
                <a:gd name="connsiteY843" fmla="*/ 418148 h 1029652"/>
                <a:gd name="connsiteX844" fmla="*/ 1361123 w 1617344"/>
                <a:gd name="connsiteY844" fmla="*/ 858203 h 1029652"/>
                <a:gd name="connsiteX845" fmla="*/ 1360170 w 1617344"/>
                <a:gd name="connsiteY845" fmla="*/ 858203 h 1029652"/>
                <a:gd name="connsiteX846" fmla="*/ 1360170 w 1617344"/>
                <a:gd name="connsiteY846" fmla="*/ 858203 h 1029652"/>
                <a:gd name="connsiteX847" fmla="*/ 1360170 w 1617344"/>
                <a:gd name="connsiteY847" fmla="*/ 858203 h 1029652"/>
                <a:gd name="connsiteX848" fmla="*/ 1360170 w 1617344"/>
                <a:gd name="connsiteY848" fmla="*/ 561975 h 1029652"/>
                <a:gd name="connsiteX849" fmla="*/ 1360170 w 1617344"/>
                <a:gd name="connsiteY849" fmla="*/ 561975 h 1029652"/>
                <a:gd name="connsiteX850" fmla="*/ 1360170 w 1617344"/>
                <a:gd name="connsiteY850" fmla="*/ 561975 h 1029652"/>
                <a:gd name="connsiteX851" fmla="*/ 1361123 w 1617344"/>
                <a:gd name="connsiteY851" fmla="*/ 561975 h 1029652"/>
                <a:gd name="connsiteX852" fmla="*/ 1361123 w 1617344"/>
                <a:gd name="connsiteY852" fmla="*/ 858203 h 102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Lst>
              <a:rect l="l" t="t" r="r" b="b"/>
              <a:pathLst>
                <a:path w="1617344" h="1029652">
                  <a:moveTo>
                    <a:pt x="1580198" y="222885"/>
                  </a:moveTo>
                  <a:cubicBezTo>
                    <a:pt x="1580198" y="218123"/>
                    <a:pt x="1579245" y="212408"/>
                    <a:pt x="1580198" y="206693"/>
                  </a:cubicBezTo>
                  <a:cubicBezTo>
                    <a:pt x="1583055" y="195263"/>
                    <a:pt x="1570673" y="192405"/>
                    <a:pt x="1568767" y="184785"/>
                  </a:cubicBezTo>
                  <a:cubicBezTo>
                    <a:pt x="1568767" y="184785"/>
                    <a:pt x="1561148" y="184785"/>
                    <a:pt x="1559242" y="186690"/>
                  </a:cubicBezTo>
                  <a:cubicBezTo>
                    <a:pt x="1550670" y="196215"/>
                    <a:pt x="1528763" y="195263"/>
                    <a:pt x="1520190" y="184785"/>
                  </a:cubicBezTo>
                  <a:cubicBezTo>
                    <a:pt x="1518285" y="196215"/>
                    <a:pt x="1515427" y="207645"/>
                    <a:pt x="1513523" y="219075"/>
                  </a:cubicBezTo>
                  <a:cubicBezTo>
                    <a:pt x="1502092" y="219075"/>
                    <a:pt x="1489710" y="219075"/>
                    <a:pt x="1476375" y="219075"/>
                  </a:cubicBezTo>
                  <a:cubicBezTo>
                    <a:pt x="1475423" y="222885"/>
                    <a:pt x="1474470" y="226695"/>
                    <a:pt x="1473517" y="230505"/>
                  </a:cubicBezTo>
                  <a:cubicBezTo>
                    <a:pt x="1471613" y="230505"/>
                    <a:pt x="1469707" y="230505"/>
                    <a:pt x="1467802" y="231458"/>
                  </a:cubicBezTo>
                  <a:cubicBezTo>
                    <a:pt x="1463992" y="233363"/>
                    <a:pt x="1457325" y="235268"/>
                    <a:pt x="1456373" y="237173"/>
                  </a:cubicBezTo>
                  <a:cubicBezTo>
                    <a:pt x="1455420" y="243840"/>
                    <a:pt x="1450657" y="252413"/>
                    <a:pt x="1460182" y="257175"/>
                  </a:cubicBezTo>
                  <a:cubicBezTo>
                    <a:pt x="1462088" y="258128"/>
                    <a:pt x="1463992" y="261938"/>
                    <a:pt x="1463992" y="264795"/>
                  </a:cubicBezTo>
                  <a:cubicBezTo>
                    <a:pt x="1463992" y="325755"/>
                    <a:pt x="1463992" y="385763"/>
                    <a:pt x="1463992" y="447675"/>
                  </a:cubicBezTo>
                  <a:cubicBezTo>
                    <a:pt x="1461135" y="447675"/>
                    <a:pt x="1457325" y="448628"/>
                    <a:pt x="1454467" y="448628"/>
                  </a:cubicBezTo>
                  <a:cubicBezTo>
                    <a:pt x="1453515" y="447675"/>
                    <a:pt x="1453515" y="446723"/>
                    <a:pt x="1453515" y="445770"/>
                  </a:cubicBezTo>
                  <a:cubicBezTo>
                    <a:pt x="1453515" y="428625"/>
                    <a:pt x="1452563" y="411480"/>
                    <a:pt x="1452563" y="394335"/>
                  </a:cubicBezTo>
                  <a:cubicBezTo>
                    <a:pt x="1452563" y="393383"/>
                    <a:pt x="1453515" y="391478"/>
                    <a:pt x="1452563" y="391478"/>
                  </a:cubicBezTo>
                  <a:cubicBezTo>
                    <a:pt x="1448752" y="388620"/>
                    <a:pt x="1443038" y="387668"/>
                    <a:pt x="1444942" y="380048"/>
                  </a:cubicBezTo>
                  <a:cubicBezTo>
                    <a:pt x="1445895" y="375285"/>
                    <a:pt x="1444942" y="370523"/>
                    <a:pt x="1444942" y="364808"/>
                  </a:cubicBezTo>
                  <a:cubicBezTo>
                    <a:pt x="1431607" y="364808"/>
                    <a:pt x="1419225" y="364808"/>
                    <a:pt x="1405890" y="364808"/>
                  </a:cubicBezTo>
                  <a:cubicBezTo>
                    <a:pt x="1405890" y="351473"/>
                    <a:pt x="1405890" y="339090"/>
                    <a:pt x="1405890" y="327660"/>
                  </a:cubicBezTo>
                  <a:cubicBezTo>
                    <a:pt x="1393507" y="320040"/>
                    <a:pt x="1377315" y="332423"/>
                    <a:pt x="1369695" y="319088"/>
                  </a:cubicBezTo>
                  <a:cubicBezTo>
                    <a:pt x="1363980" y="322898"/>
                    <a:pt x="1358265" y="325755"/>
                    <a:pt x="1351598" y="329565"/>
                  </a:cubicBezTo>
                  <a:cubicBezTo>
                    <a:pt x="1348740" y="323850"/>
                    <a:pt x="1347788" y="320993"/>
                    <a:pt x="1346835" y="318135"/>
                  </a:cubicBezTo>
                  <a:cubicBezTo>
                    <a:pt x="1345882" y="318135"/>
                    <a:pt x="1343977" y="318135"/>
                    <a:pt x="1343025" y="318135"/>
                  </a:cubicBezTo>
                  <a:cubicBezTo>
                    <a:pt x="1343025" y="325755"/>
                    <a:pt x="1343025" y="332423"/>
                    <a:pt x="1343025" y="340043"/>
                  </a:cubicBezTo>
                  <a:cubicBezTo>
                    <a:pt x="1343025" y="344805"/>
                    <a:pt x="1344930" y="351473"/>
                    <a:pt x="1337310" y="354330"/>
                  </a:cubicBezTo>
                  <a:cubicBezTo>
                    <a:pt x="1336357" y="354330"/>
                    <a:pt x="1336357" y="359093"/>
                    <a:pt x="1336357" y="360998"/>
                  </a:cubicBezTo>
                  <a:cubicBezTo>
                    <a:pt x="1336357" y="364808"/>
                    <a:pt x="1337310" y="368618"/>
                    <a:pt x="1337310" y="373380"/>
                  </a:cubicBezTo>
                  <a:cubicBezTo>
                    <a:pt x="1333500" y="372428"/>
                    <a:pt x="1330642" y="373380"/>
                    <a:pt x="1328738" y="372428"/>
                  </a:cubicBezTo>
                  <a:cubicBezTo>
                    <a:pt x="1326832" y="370523"/>
                    <a:pt x="1324927" y="365760"/>
                    <a:pt x="1323023" y="365760"/>
                  </a:cubicBezTo>
                  <a:cubicBezTo>
                    <a:pt x="1314450" y="364808"/>
                    <a:pt x="1305877" y="365760"/>
                    <a:pt x="1298257" y="366713"/>
                  </a:cubicBezTo>
                  <a:cubicBezTo>
                    <a:pt x="1297305" y="366713"/>
                    <a:pt x="1295400" y="369570"/>
                    <a:pt x="1295400" y="372428"/>
                  </a:cubicBezTo>
                  <a:cubicBezTo>
                    <a:pt x="1288732" y="412433"/>
                    <a:pt x="1289685" y="452438"/>
                    <a:pt x="1291590" y="492443"/>
                  </a:cubicBezTo>
                  <a:cubicBezTo>
                    <a:pt x="1292542" y="507683"/>
                    <a:pt x="1291590" y="523875"/>
                    <a:pt x="1291590" y="539115"/>
                  </a:cubicBezTo>
                  <a:cubicBezTo>
                    <a:pt x="1290638" y="539115"/>
                    <a:pt x="1289685" y="539115"/>
                    <a:pt x="1288732" y="539115"/>
                  </a:cubicBezTo>
                  <a:cubicBezTo>
                    <a:pt x="1288732" y="526733"/>
                    <a:pt x="1288732" y="515303"/>
                    <a:pt x="1288732" y="501015"/>
                  </a:cubicBezTo>
                  <a:cubicBezTo>
                    <a:pt x="1274445" y="501015"/>
                    <a:pt x="1261110" y="501015"/>
                    <a:pt x="1246823" y="501015"/>
                  </a:cubicBezTo>
                  <a:cubicBezTo>
                    <a:pt x="1246823" y="485775"/>
                    <a:pt x="1246823" y="471488"/>
                    <a:pt x="1246823" y="457200"/>
                  </a:cubicBezTo>
                  <a:cubicBezTo>
                    <a:pt x="1246823" y="449580"/>
                    <a:pt x="1244917" y="445770"/>
                    <a:pt x="1236345" y="445770"/>
                  </a:cubicBezTo>
                  <a:cubicBezTo>
                    <a:pt x="1233488" y="445770"/>
                    <a:pt x="1229677" y="440055"/>
                    <a:pt x="1229677" y="437198"/>
                  </a:cubicBezTo>
                  <a:cubicBezTo>
                    <a:pt x="1228725" y="426720"/>
                    <a:pt x="1229677" y="417195"/>
                    <a:pt x="1229677" y="406718"/>
                  </a:cubicBezTo>
                  <a:cubicBezTo>
                    <a:pt x="1211580" y="401955"/>
                    <a:pt x="1210627" y="403860"/>
                    <a:pt x="1210627" y="419100"/>
                  </a:cubicBezTo>
                  <a:cubicBezTo>
                    <a:pt x="1210627" y="444818"/>
                    <a:pt x="1210627" y="471488"/>
                    <a:pt x="1210627" y="498158"/>
                  </a:cubicBezTo>
                  <a:cubicBezTo>
                    <a:pt x="1203007" y="498158"/>
                    <a:pt x="1199198" y="498158"/>
                    <a:pt x="1193482" y="498158"/>
                  </a:cubicBezTo>
                  <a:cubicBezTo>
                    <a:pt x="1193482" y="494348"/>
                    <a:pt x="1193482" y="490538"/>
                    <a:pt x="1193482" y="486728"/>
                  </a:cubicBezTo>
                  <a:cubicBezTo>
                    <a:pt x="1193482" y="378143"/>
                    <a:pt x="1192530" y="268605"/>
                    <a:pt x="1192530" y="160020"/>
                  </a:cubicBezTo>
                  <a:cubicBezTo>
                    <a:pt x="1192530" y="140018"/>
                    <a:pt x="1192530" y="140018"/>
                    <a:pt x="1172527" y="139065"/>
                  </a:cubicBezTo>
                  <a:cubicBezTo>
                    <a:pt x="1170623" y="139065"/>
                    <a:pt x="1168717" y="139065"/>
                    <a:pt x="1165860" y="138113"/>
                  </a:cubicBezTo>
                  <a:cubicBezTo>
                    <a:pt x="1165860" y="132398"/>
                    <a:pt x="1164907" y="127635"/>
                    <a:pt x="1165860" y="121920"/>
                  </a:cubicBezTo>
                  <a:cubicBezTo>
                    <a:pt x="1166813" y="109538"/>
                    <a:pt x="1159192" y="106680"/>
                    <a:pt x="1150620" y="100965"/>
                  </a:cubicBezTo>
                  <a:cubicBezTo>
                    <a:pt x="1143000" y="96203"/>
                    <a:pt x="1137285" y="88583"/>
                    <a:pt x="1127760" y="88583"/>
                  </a:cubicBezTo>
                  <a:cubicBezTo>
                    <a:pt x="1126807" y="88583"/>
                    <a:pt x="1125855" y="81915"/>
                    <a:pt x="1125855" y="78105"/>
                  </a:cubicBezTo>
                  <a:cubicBezTo>
                    <a:pt x="1125855" y="73343"/>
                    <a:pt x="1125855" y="69533"/>
                    <a:pt x="1125855" y="64770"/>
                  </a:cubicBezTo>
                  <a:cubicBezTo>
                    <a:pt x="1124902" y="64770"/>
                    <a:pt x="1122998" y="63818"/>
                    <a:pt x="1122045" y="63818"/>
                  </a:cubicBezTo>
                  <a:cubicBezTo>
                    <a:pt x="1120140" y="67628"/>
                    <a:pt x="1115377" y="72390"/>
                    <a:pt x="1116330" y="76200"/>
                  </a:cubicBezTo>
                  <a:cubicBezTo>
                    <a:pt x="1120140" y="92393"/>
                    <a:pt x="1107757" y="100965"/>
                    <a:pt x="1099185" y="111443"/>
                  </a:cubicBezTo>
                  <a:cubicBezTo>
                    <a:pt x="1097280" y="113348"/>
                    <a:pt x="1094423" y="116205"/>
                    <a:pt x="1094423" y="119063"/>
                  </a:cubicBezTo>
                  <a:cubicBezTo>
                    <a:pt x="1098232" y="136208"/>
                    <a:pt x="1085850" y="143828"/>
                    <a:pt x="1074420" y="149543"/>
                  </a:cubicBezTo>
                  <a:cubicBezTo>
                    <a:pt x="1062038" y="156210"/>
                    <a:pt x="1058227" y="165735"/>
                    <a:pt x="1058227" y="179070"/>
                  </a:cubicBezTo>
                  <a:cubicBezTo>
                    <a:pt x="1059180" y="250508"/>
                    <a:pt x="1059180" y="321945"/>
                    <a:pt x="1059180" y="392430"/>
                  </a:cubicBezTo>
                  <a:cubicBezTo>
                    <a:pt x="1059180" y="415290"/>
                    <a:pt x="1059180" y="438150"/>
                    <a:pt x="1058227" y="461010"/>
                  </a:cubicBezTo>
                  <a:cubicBezTo>
                    <a:pt x="1058227" y="463868"/>
                    <a:pt x="1055370" y="467678"/>
                    <a:pt x="1054417" y="470535"/>
                  </a:cubicBezTo>
                  <a:cubicBezTo>
                    <a:pt x="1053465" y="470535"/>
                    <a:pt x="1052513" y="469583"/>
                    <a:pt x="1051560" y="469583"/>
                  </a:cubicBezTo>
                  <a:cubicBezTo>
                    <a:pt x="1051560" y="453390"/>
                    <a:pt x="1051560" y="438150"/>
                    <a:pt x="1051560" y="421958"/>
                  </a:cubicBezTo>
                  <a:cubicBezTo>
                    <a:pt x="1051560" y="414338"/>
                    <a:pt x="1048702" y="410528"/>
                    <a:pt x="1040130" y="410528"/>
                  </a:cubicBezTo>
                  <a:cubicBezTo>
                    <a:pt x="1018222" y="411480"/>
                    <a:pt x="995363" y="410528"/>
                    <a:pt x="971550" y="410528"/>
                  </a:cubicBezTo>
                  <a:cubicBezTo>
                    <a:pt x="971550" y="428625"/>
                    <a:pt x="971550" y="444818"/>
                    <a:pt x="971550" y="461010"/>
                  </a:cubicBezTo>
                  <a:cubicBezTo>
                    <a:pt x="971550" y="480060"/>
                    <a:pt x="971550" y="500063"/>
                    <a:pt x="971550" y="519113"/>
                  </a:cubicBezTo>
                  <a:cubicBezTo>
                    <a:pt x="971550" y="521970"/>
                    <a:pt x="969645" y="524828"/>
                    <a:pt x="967740" y="526733"/>
                  </a:cubicBezTo>
                  <a:cubicBezTo>
                    <a:pt x="965835" y="526733"/>
                    <a:pt x="964882" y="525780"/>
                    <a:pt x="962977" y="525780"/>
                  </a:cubicBezTo>
                  <a:cubicBezTo>
                    <a:pt x="962977" y="500063"/>
                    <a:pt x="962977" y="474345"/>
                    <a:pt x="962977" y="448628"/>
                  </a:cubicBezTo>
                  <a:cubicBezTo>
                    <a:pt x="959167" y="447675"/>
                    <a:pt x="957263" y="447675"/>
                    <a:pt x="955357" y="447675"/>
                  </a:cubicBezTo>
                  <a:cubicBezTo>
                    <a:pt x="953452" y="447675"/>
                    <a:pt x="951547" y="447675"/>
                    <a:pt x="949642" y="448628"/>
                  </a:cubicBezTo>
                  <a:cubicBezTo>
                    <a:pt x="947738" y="475298"/>
                    <a:pt x="946785" y="501015"/>
                    <a:pt x="944880" y="526733"/>
                  </a:cubicBezTo>
                  <a:cubicBezTo>
                    <a:pt x="942975" y="526733"/>
                    <a:pt x="942022" y="526733"/>
                    <a:pt x="940117" y="526733"/>
                  </a:cubicBezTo>
                  <a:cubicBezTo>
                    <a:pt x="940117" y="521970"/>
                    <a:pt x="939165" y="516255"/>
                    <a:pt x="940117" y="511493"/>
                  </a:cubicBezTo>
                  <a:cubicBezTo>
                    <a:pt x="943927" y="496253"/>
                    <a:pt x="931545" y="486728"/>
                    <a:pt x="930592" y="472440"/>
                  </a:cubicBezTo>
                  <a:cubicBezTo>
                    <a:pt x="930592" y="471488"/>
                    <a:pt x="927735" y="469583"/>
                    <a:pt x="927735" y="470535"/>
                  </a:cubicBezTo>
                  <a:cubicBezTo>
                    <a:pt x="925830" y="470535"/>
                    <a:pt x="923925" y="472440"/>
                    <a:pt x="923925" y="473393"/>
                  </a:cubicBezTo>
                  <a:cubicBezTo>
                    <a:pt x="922972" y="477203"/>
                    <a:pt x="922972" y="481965"/>
                    <a:pt x="922972" y="486728"/>
                  </a:cubicBezTo>
                  <a:cubicBezTo>
                    <a:pt x="909638" y="485775"/>
                    <a:pt x="910590" y="494348"/>
                    <a:pt x="909638" y="503873"/>
                  </a:cubicBezTo>
                  <a:cubicBezTo>
                    <a:pt x="901065" y="604838"/>
                    <a:pt x="907732" y="704850"/>
                    <a:pt x="905827" y="805815"/>
                  </a:cubicBezTo>
                  <a:cubicBezTo>
                    <a:pt x="905827" y="807720"/>
                    <a:pt x="905827" y="808673"/>
                    <a:pt x="904875" y="810578"/>
                  </a:cubicBezTo>
                  <a:cubicBezTo>
                    <a:pt x="902017" y="811530"/>
                    <a:pt x="899160" y="811530"/>
                    <a:pt x="895350" y="813435"/>
                  </a:cubicBezTo>
                  <a:cubicBezTo>
                    <a:pt x="895350" y="822960"/>
                    <a:pt x="895350" y="833438"/>
                    <a:pt x="895350" y="842963"/>
                  </a:cubicBezTo>
                  <a:cubicBezTo>
                    <a:pt x="894397" y="842963"/>
                    <a:pt x="893445" y="842963"/>
                    <a:pt x="892492" y="842963"/>
                  </a:cubicBezTo>
                  <a:cubicBezTo>
                    <a:pt x="892492" y="827723"/>
                    <a:pt x="892492" y="813435"/>
                    <a:pt x="892492" y="798195"/>
                  </a:cubicBezTo>
                  <a:cubicBezTo>
                    <a:pt x="892492" y="651510"/>
                    <a:pt x="892492" y="505778"/>
                    <a:pt x="892492" y="359093"/>
                  </a:cubicBezTo>
                  <a:cubicBezTo>
                    <a:pt x="892492" y="340995"/>
                    <a:pt x="892492" y="340995"/>
                    <a:pt x="874395" y="340043"/>
                  </a:cubicBezTo>
                  <a:cubicBezTo>
                    <a:pt x="871538" y="340043"/>
                    <a:pt x="868680" y="340043"/>
                    <a:pt x="863917" y="339090"/>
                  </a:cubicBezTo>
                  <a:cubicBezTo>
                    <a:pt x="863917" y="321945"/>
                    <a:pt x="863917" y="304800"/>
                    <a:pt x="863917" y="286703"/>
                  </a:cubicBezTo>
                  <a:cubicBezTo>
                    <a:pt x="842963" y="286703"/>
                    <a:pt x="822960" y="286703"/>
                    <a:pt x="801052" y="286703"/>
                  </a:cubicBezTo>
                  <a:cubicBezTo>
                    <a:pt x="801052" y="280988"/>
                    <a:pt x="801052" y="276225"/>
                    <a:pt x="801052" y="271463"/>
                  </a:cubicBezTo>
                  <a:cubicBezTo>
                    <a:pt x="801052" y="235268"/>
                    <a:pt x="802957" y="199073"/>
                    <a:pt x="800100" y="162878"/>
                  </a:cubicBezTo>
                  <a:cubicBezTo>
                    <a:pt x="799147" y="140018"/>
                    <a:pt x="792480" y="118110"/>
                    <a:pt x="788670" y="95250"/>
                  </a:cubicBezTo>
                  <a:cubicBezTo>
                    <a:pt x="786765" y="86678"/>
                    <a:pt x="787717" y="77153"/>
                    <a:pt x="785813" y="68580"/>
                  </a:cubicBezTo>
                  <a:cubicBezTo>
                    <a:pt x="784860" y="65723"/>
                    <a:pt x="782002" y="62865"/>
                    <a:pt x="780097" y="60008"/>
                  </a:cubicBezTo>
                  <a:cubicBezTo>
                    <a:pt x="776288" y="62865"/>
                    <a:pt x="771525" y="65723"/>
                    <a:pt x="770572" y="69533"/>
                  </a:cubicBezTo>
                  <a:cubicBezTo>
                    <a:pt x="768667" y="76200"/>
                    <a:pt x="767715" y="81915"/>
                    <a:pt x="762952" y="88583"/>
                  </a:cubicBezTo>
                  <a:cubicBezTo>
                    <a:pt x="755332" y="100013"/>
                    <a:pt x="751522" y="116205"/>
                    <a:pt x="750570" y="130493"/>
                  </a:cubicBezTo>
                  <a:cubicBezTo>
                    <a:pt x="748665" y="173355"/>
                    <a:pt x="748665" y="216218"/>
                    <a:pt x="747713" y="259080"/>
                  </a:cubicBezTo>
                  <a:cubicBezTo>
                    <a:pt x="747713" y="261938"/>
                    <a:pt x="746760" y="264795"/>
                    <a:pt x="744855" y="266700"/>
                  </a:cubicBezTo>
                  <a:cubicBezTo>
                    <a:pt x="744855" y="260985"/>
                    <a:pt x="744855" y="255270"/>
                    <a:pt x="744855" y="249555"/>
                  </a:cubicBezTo>
                  <a:cubicBezTo>
                    <a:pt x="744855" y="237173"/>
                    <a:pt x="739140" y="231458"/>
                    <a:pt x="726757" y="231458"/>
                  </a:cubicBezTo>
                  <a:cubicBezTo>
                    <a:pt x="701992" y="231458"/>
                    <a:pt x="706755" y="229553"/>
                    <a:pt x="705802" y="252413"/>
                  </a:cubicBezTo>
                  <a:cubicBezTo>
                    <a:pt x="703897" y="293370"/>
                    <a:pt x="701992" y="335280"/>
                    <a:pt x="700088" y="376238"/>
                  </a:cubicBezTo>
                  <a:cubicBezTo>
                    <a:pt x="685800" y="387668"/>
                    <a:pt x="681038" y="404813"/>
                    <a:pt x="681990" y="422910"/>
                  </a:cubicBezTo>
                  <a:cubicBezTo>
                    <a:pt x="677227" y="422910"/>
                    <a:pt x="673417" y="422910"/>
                    <a:pt x="668655" y="422910"/>
                  </a:cubicBezTo>
                  <a:cubicBezTo>
                    <a:pt x="667702" y="418148"/>
                    <a:pt x="667702" y="412433"/>
                    <a:pt x="666750" y="405765"/>
                  </a:cubicBezTo>
                  <a:cubicBezTo>
                    <a:pt x="658177" y="405765"/>
                    <a:pt x="650557" y="405765"/>
                    <a:pt x="641985" y="405765"/>
                  </a:cubicBezTo>
                  <a:cubicBezTo>
                    <a:pt x="638175" y="390525"/>
                    <a:pt x="635317" y="376238"/>
                    <a:pt x="631507" y="362903"/>
                  </a:cubicBezTo>
                  <a:cubicBezTo>
                    <a:pt x="630555" y="362903"/>
                    <a:pt x="628650" y="362903"/>
                    <a:pt x="627697" y="362903"/>
                  </a:cubicBezTo>
                  <a:cubicBezTo>
                    <a:pt x="623888" y="377190"/>
                    <a:pt x="620077" y="391478"/>
                    <a:pt x="616267" y="405765"/>
                  </a:cubicBezTo>
                  <a:cubicBezTo>
                    <a:pt x="612457" y="405765"/>
                    <a:pt x="609600" y="405765"/>
                    <a:pt x="604838" y="405765"/>
                  </a:cubicBezTo>
                  <a:cubicBezTo>
                    <a:pt x="603885" y="401003"/>
                    <a:pt x="601980" y="395288"/>
                    <a:pt x="601980" y="389573"/>
                  </a:cubicBezTo>
                  <a:cubicBezTo>
                    <a:pt x="601980" y="384810"/>
                    <a:pt x="603885" y="379095"/>
                    <a:pt x="603885" y="374333"/>
                  </a:cubicBezTo>
                  <a:cubicBezTo>
                    <a:pt x="603885" y="336233"/>
                    <a:pt x="604838" y="298133"/>
                    <a:pt x="603885" y="260033"/>
                  </a:cubicBezTo>
                  <a:cubicBezTo>
                    <a:pt x="602932" y="213360"/>
                    <a:pt x="601027" y="166688"/>
                    <a:pt x="597217" y="120968"/>
                  </a:cubicBezTo>
                  <a:cubicBezTo>
                    <a:pt x="595313" y="101918"/>
                    <a:pt x="588645" y="81915"/>
                    <a:pt x="583882" y="62865"/>
                  </a:cubicBezTo>
                  <a:cubicBezTo>
                    <a:pt x="582930" y="60008"/>
                    <a:pt x="578167" y="57150"/>
                    <a:pt x="575310" y="57150"/>
                  </a:cubicBezTo>
                  <a:cubicBezTo>
                    <a:pt x="572452" y="57150"/>
                    <a:pt x="567690" y="60960"/>
                    <a:pt x="566738" y="63818"/>
                  </a:cubicBezTo>
                  <a:cubicBezTo>
                    <a:pt x="563880" y="76200"/>
                    <a:pt x="561975" y="88583"/>
                    <a:pt x="559117" y="102870"/>
                  </a:cubicBezTo>
                  <a:cubicBezTo>
                    <a:pt x="545782" y="87630"/>
                    <a:pt x="528638" y="96203"/>
                    <a:pt x="513397" y="95250"/>
                  </a:cubicBezTo>
                  <a:cubicBezTo>
                    <a:pt x="511492" y="95250"/>
                    <a:pt x="508635" y="99060"/>
                    <a:pt x="507682" y="100965"/>
                  </a:cubicBezTo>
                  <a:cubicBezTo>
                    <a:pt x="499110" y="120968"/>
                    <a:pt x="492442" y="141923"/>
                    <a:pt x="482917" y="160973"/>
                  </a:cubicBezTo>
                  <a:cubicBezTo>
                    <a:pt x="475297" y="176213"/>
                    <a:pt x="473392" y="190500"/>
                    <a:pt x="476250" y="206693"/>
                  </a:cubicBezTo>
                  <a:cubicBezTo>
                    <a:pt x="481013" y="206693"/>
                    <a:pt x="486727" y="206693"/>
                    <a:pt x="492442" y="206693"/>
                  </a:cubicBezTo>
                  <a:cubicBezTo>
                    <a:pt x="492442" y="215265"/>
                    <a:pt x="492442" y="222885"/>
                    <a:pt x="492442" y="231458"/>
                  </a:cubicBezTo>
                  <a:cubicBezTo>
                    <a:pt x="486727" y="230505"/>
                    <a:pt x="482917" y="230505"/>
                    <a:pt x="476250" y="229553"/>
                  </a:cubicBezTo>
                  <a:cubicBezTo>
                    <a:pt x="476250" y="277178"/>
                    <a:pt x="476250" y="325755"/>
                    <a:pt x="476250" y="374333"/>
                  </a:cubicBezTo>
                  <a:cubicBezTo>
                    <a:pt x="470535" y="375285"/>
                    <a:pt x="466725" y="375285"/>
                    <a:pt x="461010" y="376238"/>
                  </a:cubicBezTo>
                  <a:cubicBezTo>
                    <a:pt x="461010" y="396240"/>
                    <a:pt x="461010" y="415290"/>
                    <a:pt x="461010" y="434340"/>
                  </a:cubicBezTo>
                  <a:cubicBezTo>
                    <a:pt x="461010" y="438150"/>
                    <a:pt x="457200" y="441008"/>
                    <a:pt x="456247" y="444818"/>
                  </a:cubicBezTo>
                  <a:cubicBezTo>
                    <a:pt x="455295" y="447675"/>
                    <a:pt x="453390" y="450533"/>
                    <a:pt x="453390" y="452438"/>
                  </a:cubicBezTo>
                  <a:cubicBezTo>
                    <a:pt x="453390" y="460058"/>
                    <a:pt x="453390" y="468630"/>
                    <a:pt x="453390" y="476250"/>
                  </a:cubicBezTo>
                  <a:cubicBezTo>
                    <a:pt x="453390" y="478155"/>
                    <a:pt x="450532" y="481013"/>
                    <a:pt x="449580" y="482918"/>
                  </a:cubicBezTo>
                  <a:cubicBezTo>
                    <a:pt x="447675" y="481013"/>
                    <a:pt x="444817" y="478155"/>
                    <a:pt x="444817" y="476250"/>
                  </a:cubicBezTo>
                  <a:cubicBezTo>
                    <a:pt x="444817" y="446723"/>
                    <a:pt x="443865" y="417195"/>
                    <a:pt x="443865" y="388620"/>
                  </a:cubicBezTo>
                  <a:cubicBezTo>
                    <a:pt x="443865" y="332423"/>
                    <a:pt x="448627" y="276225"/>
                    <a:pt x="442913" y="220980"/>
                  </a:cubicBezTo>
                  <a:cubicBezTo>
                    <a:pt x="439102" y="181928"/>
                    <a:pt x="443865" y="143828"/>
                    <a:pt x="437197" y="105728"/>
                  </a:cubicBezTo>
                  <a:cubicBezTo>
                    <a:pt x="437197" y="103823"/>
                    <a:pt x="437197" y="100965"/>
                    <a:pt x="437197" y="99060"/>
                  </a:cubicBezTo>
                  <a:cubicBezTo>
                    <a:pt x="434340" y="64770"/>
                    <a:pt x="430530" y="31433"/>
                    <a:pt x="427672" y="0"/>
                  </a:cubicBezTo>
                  <a:lnTo>
                    <a:pt x="403860" y="0"/>
                  </a:lnTo>
                  <a:cubicBezTo>
                    <a:pt x="403860" y="3810"/>
                    <a:pt x="402907" y="8573"/>
                    <a:pt x="401955" y="11430"/>
                  </a:cubicBezTo>
                  <a:cubicBezTo>
                    <a:pt x="400050" y="14288"/>
                    <a:pt x="395288" y="17145"/>
                    <a:pt x="391477" y="17145"/>
                  </a:cubicBezTo>
                  <a:cubicBezTo>
                    <a:pt x="380047" y="18098"/>
                    <a:pt x="369570" y="18098"/>
                    <a:pt x="358140" y="17145"/>
                  </a:cubicBezTo>
                  <a:cubicBezTo>
                    <a:pt x="346710" y="16193"/>
                    <a:pt x="344805" y="20955"/>
                    <a:pt x="344805" y="30480"/>
                  </a:cubicBezTo>
                  <a:cubicBezTo>
                    <a:pt x="345757" y="67628"/>
                    <a:pt x="344805" y="104775"/>
                    <a:pt x="344805" y="142875"/>
                  </a:cubicBezTo>
                  <a:cubicBezTo>
                    <a:pt x="344805" y="147638"/>
                    <a:pt x="344805" y="152400"/>
                    <a:pt x="344805" y="159068"/>
                  </a:cubicBezTo>
                  <a:cubicBezTo>
                    <a:pt x="336232" y="159068"/>
                    <a:pt x="327660" y="159068"/>
                    <a:pt x="318135" y="159068"/>
                  </a:cubicBezTo>
                  <a:cubicBezTo>
                    <a:pt x="318135" y="186690"/>
                    <a:pt x="318135" y="213360"/>
                    <a:pt x="318135" y="240983"/>
                  </a:cubicBezTo>
                  <a:cubicBezTo>
                    <a:pt x="306705" y="240983"/>
                    <a:pt x="297180" y="240983"/>
                    <a:pt x="285750" y="240983"/>
                  </a:cubicBezTo>
                  <a:cubicBezTo>
                    <a:pt x="284797" y="246698"/>
                    <a:pt x="283845" y="250508"/>
                    <a:pt x="282892" y="255270"/>
                  </a:cubicBezTo>
                  <a:cubicBezTo>
                    <a:pt x="278130" y="255270"/>
                    <a:pt x="272415" y="256223"/>
                    <a:pt x="266700" y="257175"/>
                  </a:cubicBezTo>
                  <a:cubicBezTo>
                    <a:pt x="266700" y="279083"/>
                    <a:pt x="266700" y="300038"/>
                    <a:pt x="266700" y="322898"/>
                  </a:cubicBezTo>
                  <a:cubicBezTo>
                    <a:pt x="260032" y="322898"/>
                    <a:pt x="253365" y="322898"/>
                    <a:pt x="247650" y="322898"/>
                  </a:cubicBezTo>
                  <a:cubicBezTo>
                    <a:pt x="230505" y="322898"/>
                    <a:pt x="230505" y="322898"/>
                    <a:pt x="230505" y="340043"/>
                  </a:cubicBezTo>
                  <a:cubicBezTo>
                    <a:pt x="230505" y="374333"/>
                    <a:pt x="230505" y="408623"/>
                    <a:pt x="230505" y="442913"/>
                  </a:cubicBezTo>
                  <a:cubicBezTo>
                    <a:pt x="230505" y="447675"/>
                    <a:pt x="227647" y="452438"/>
                    <a:pt x="225742" y="458153"/>
                  </a:cubicBezTo>
                  <a:cubicBezTo>
                    <a:pt x="223838" y="458153"/>
                    <a:pt x="222885" y="457200"/>
                    <a:pt x="220980" y="457200"/>
                  </a:cubicBezTo>
                  <a:cubicBezTo>
                    <a:pt x="220980" y="452438"/>
                    <a:pt x="220980" y="446723"/>
                    <a:pt x="220980" y="441960"/>
                  </a:cubicBezTo>
                  <a:cubicBezTo>
                    <a:pt x="220980" y="409575"/>
                    <a:pt x="221932" y="377190"/>
                    <a:pt x="220980" y="344805"/>
                  </a:cubicBezTo>
                  <a:cubicBezTo>
                    <a:pt x="220027" y="324803"/>
                    <a:pt x="217170" y="304800"/>
                    <a:pt x="214313" y="284798"/>
                  </a:cubicBezTo>
                  <a:cubicBezTo>
                    <a:pt x="195263" y="284798"/>
                    <a:pt x="177165" y="284798"/>
                    <a:pt x="158115" y="284798"/>
                  </a:cubicBezTo>
                  <a:cubicBezTo>
                    <a:pt x="153352" y="301943"/>
                    <a:pt x="164782" y="323850"/>
                    <a:pt x="141922" y="338138"/>
                  </a:cubicBezTo>
                  <a:cubicBezTo>
                    <a:pt x="141922" y="398145"/>
                    <a:pt x="141922" y="461010"/>
                    <a:pt x="141922" y="523875"/>
                  </a:cubicBezTo>
                  <a:cubicBezTo>
                    <a:pt x="140970" y="523875"/>
                    <a:pt x="140970" y="523875"/>
                    <a:pt x="140017" y="524828"/>
                  </a:cubicBezTo>
                  <a:cubicBezTo>
                    <a:pt x="137160" y="520065"/>
                    <a:pt x="134302" y="515303"/>
                    <a:pt x="132397" y="510540"/>
                  </a:cubicBezTo>
                  <a:cubicBezTo>
                    <a:pt x="131445" y="511493"/>
                    <a:pt x="130492" y="511493"/>
                    <a:pt x="130492" y="511493"/>
                  </a:cubicBezTo>
                  <a:cubicBezTo>
                    <a:pt x="125730" y="520065"/>
                    <a:pt x="122872" y="532448"/>
                    <a:pt x="116205" y="535305"/>
                  </a:cubicBezTo>
                  <a:cubicBezTo>
                    <a:pt x="104775" y="539115"/>
                    <a:pt x="91440" y="536258"/>
                    <a:pt x="78105" y="536258"/>
                  </a:cubicBezTo>
                  <a:cubicBezTo>
                    <a:pt x="78105" y="523875"/>
                    <a:pt x="78105" y="511493"/>
                    <a:pt x="78105" y="498158"/>
                  </a:cubicBezTo>
                  <a:cubicBezTo>
                    <a:pt x="68580" y="498158"/>
                    <a:pt x="60007" y="498158"/>
                    <a:pt x="51435" y="498158"/>
                  </a:cubicBezTo>
                  <a:cubicBezTo>
                    <a:pt x="50482" y="499110"/>
                    <a:pt x="49530" y="500063"/>
                    <a:pt x="49530" y="500063"/>
                  </a:cubicBezTo>
                  <a:cubicBezTo>
                    <a:pt x="47625" y="520065"/>
                    <a:pt x="49530" y="541020"/>
                    <a:pt x="42863" y="558165"/>
                  </a:cubicBezTo>
                  <a:cubicBezTo>
                    <a:pt x="38100" y="571500"/>
                    <a:pt x="39052" y="584835"/>
                    <a:pt x="36195" y="597218"/>
                  </a:cubicBezTo>
                  <a:cubicBezTo>
                    <a:pt x="35242" y="597218"/>
                    <a:pt x="34290" y="597218"/>
                    <a:pt x="33338" y="597218"/>
                  </a:cubicBezTo>
                  <a:cubicBezTo>
                    <a:pt x="31432" y="573405"/>
                    <a:pt x="28575" y="548640"/>
                    <a:pt x="26670" y="524828"/>
                  </a:cubicBezTo>
                  <a:cubicBezTo>
                    <a:pt x="21907" y="523875"/>
                    <a:pt x="18097" y="523875"/>
                    <a:pt x="14288" y="522923"/>
                  </a:cubicBezTo>
                  <a:cubicBezTo>
                    <a:pt x="12382" y="516255"/>
                    <a:pt x="17145" y="505778"/>
                    <a:pt x="4763" y="505778"/>
                  </a:cubicBezTo>
                  <a:cubicBezTo>
                    <a:pt x="4763" y="500063"/>
                    <a:pt x="3810" y="495300"/>
                    <a:pt x="3810" y="489585"/>
                  </a:cubicBezTo>
                  <a:cubicBezTo>
                    <a:pt x="2857" y="489585"/>
                    <a:pt x="1905" y="489585"/>
                    <a:pt x="952" y="489585"/>
                  </a:cubicBezTo>
                  <a:cubicBezTo>
                    <a:pt x="952" y="492443"/>
                    <a:pt x="0" y="496253"/>
                    <a:pt x="0" y="499110"/>
                  </a:cubicBezTo>
                  <a:cubicBezTo>
                    <a:pt x="0" y="673418"/>
                    <a:pt x="0" y="847725"/>
                    <a:pt x="0" y="1022985"/>
                  </a:cubicBezTo>
                  <a:cubicBezTo>
                    <a:pt x="0" y="1024890"/>
                    <a:pt x="0" y="1027748"/>
                    <a:pt x="952" y="1029653"/>
                  </a:cubicBezTo>
                  <a:cubicBezTo>
                    <a:pt x="540067" y="1029653"/>
                    <a:pt x="1078230" y="1029653"/>
                    <a:pt x="1617345" y="1029653"/>
                  </a:cubicBezTo>
                  <a:cubicBezTo>
                    <a:pt x="1617345" y="762953"/>
                    <a:pt x="1617345" y="496253"/>
                    <a:pt x="1617345" y="227648"/>
                  </a:cubicBezTo>
                  <a:cubicBezTo>
                    <a:pt x="1604963" y="223838"/>
                    <a:pt x="1592580" y="223838"/>
                    <a:pt x="1580198" y="222885"/>
                  </a:cubicBezTo>
                  <a:close/>
                  <a:moveTo>
                    <a:pt x="89535" y="673418"/>
                  </a:moveTo>
                  <a:lnTo>
                    <a:pt x="89535" y="673418"/>
                  </a:lnTo>
                  <a:cubicBezTo>
                    <a:pt x="93345" y="673418"/>
                    <a:pt x="97155" y="673418"/>
                    <a:pt x="100965" y="673418"/>
                  </a:cubicBezTo>
                  <a:lnTo>
                    <a:pt x="100965" y="673418"/>
                  </a:lnTo>
                  <a:cubicBezTo>
                    <a:pt x="100965" y="676275"/>
                    <a:pt x="101917" y="678180"/>
                    <a:pt x="101917" y="680085"/>
                  </a:cubicBezTo>
                  <a:cubicBezTo>
                    <a:pt x="101917" y="681990"/>
                    <a:pt x="100965" y="683895"/>
                    <a:pt x="100013" y="683895"/>
                  </a:cubicBezTo>
                  <a:cubicBezTo>
                    <a:pt x="99060" y="683895"/>
                    <a:pt x="99060" y="683895"/>
                    <a:pt x="98107" y="683895"/>
                  </a:cubicBezTo>
                  <a:cubicBezTo>
                    <a:pt x="96202" y="683895"/>
                    <a:pt x="94297" y="683895"/>
                    <a:pt x="90488" y="683895"/>
                  </a:cubicBezTo>
                  <a:cubicBezTo>
                    <a:pt x="89535" y="680085"/>
                    <a:pt x="89535" y="677228"/>
                    <a:pt x="89535" y="673418"/>
                  </a:cubicBezTo>
                  <a:close/>
                  <a:moveTo>
                    <a:pt x="100965" y="859155"/>
                  </a:moveTo>
                  <a:lnTo>
                    <a:pt x="100965" y="859155"/>
                  </a:lnTo>
                  <a:cubicBezTo>
                    <a:pt x="97155" y="859155"/>
                    <a:pt x="94297" y="859155"/>
                    <a:pt x="89535" y="859155"/>
                  </a:cubicBezTo>
                  <a:lnTo>
                    <a:pt x="89535" y="859155"/>
                  </a:lnTo>
                  <a:cubicBezTo>
                    <a:pt x="89535" y="855345"/>
                    <a:pt x="89535" y="852488"/>
                    <a:pt x="89535" y="849630"/>
                  </a:cubicBezTo>
                  <a:lnTo>
                    <a:pt x="89535" y="849630"/>
                  </a:lnTo>
                  <a:cubicBezTo>
                    <a:pt x="93345" y="849630"/>
                    <a:pt x="97155" y="849630"/>
                    <a:pt x="100965" y="849630"/>
                  </a:cubicBezTo>
                  <a:lnTo>
                    <a:pt x="100965" y="849630"/>
                  </a:lnTo>
                  <a:cubicBezTo>
                    <a:pt x="100965" y="852488"/>
                    <a:pt x="100965" y="855345"/>
                    <a:pt x="100965" y="859155"/>
                  </a:cubicBezTo>
                  <a:close/>
                  <a:moveTo>
                    <a:pt x="101917" y="824865"/>
                  </a:moveTo>
                  <a:cubicBezTo>
                    <a:pt x="97155" y="824865"/>
                    <a:pt x="93345" y="824865"/>
                    <a:pt x="89535" y="824865"/>
                  </a:cubicBezTo>
                  <a:lnTo>
                    <a:pt x="89535" y="824865"/>
                  </a:lnTo>
                  <a:cubicBezTo>
                    <a:pt x="89535" y="822960"/>
                    <a:pt x="89535" y="821055"/>
                    <a:pt x="89535" y="820103"/>
                  </a:cubicBezTo>
                  <a:cubicBezTo>
                    <a:pt x="89535" y="818198"/>
                    <a:pt x="89535" y="816293"/>
                    <a:pt x="89535" y="814388"/>
                  </a:cubicBezTo>
                  <a:lnTo>
                    <a:pt x="89535" y="814388"/>
                  </a:lnTo>
                  <a:cubicBezTo>
                    <a:pt x="94297" y="814388"/>
                    <a:pt x="97155" y="814388"/>
                    <a:pt x="101917" y="814388"/>
                  </a:cubicBezTo>
                  <a:cubicBezTo>
                    <a:pt x="100965" y="817245"/>
                    <a:pt x="101917" y="821055"/>
                    <a:pt x="101917" y="824865"/>
                  </a:cubicBezTo>
                  <a:lnTo>
                    <a:pt x="101917" y="824865"/>
                  </a:lnTo>
                  <a:close/>
                  <a:moveTo>
                    <a:pt x="100013" y="787718"/>
                  </a:moveTo>
                  <a:lnTo>
                    <a:pt x="100013" y="787718"/>
                  </a:lnTo>
                  <a:cubicBezTo>
                    <a:pt x="97155" y="787718"/>
                    <a:pt x="93345" y="787718"/>
                    <a:pt x="86677" y="787718"/>
                  </a:cubicBezTo>
                  <a:lnTo>
                    <a:pt x="86677" y="787718"/>
                  </a:lnTo>
                  <a:cubicBezTo>
                    <a:pt x="88582" y="785813"/>
                    <a:pt x="89535" y="782955"/>
                    <a:pt x="90488" y="782003"/>
                  </a:cubicBezTo>
                  <a:cubicBezTo>
                    <a:pt x="91440" y="780098"/>
                    <a:pt x="92392" y="779145"/>
                    <a:pt x="93345" y="779145"/>
                  </a:cubicBezTo>
                  <a:cubicBezTo>
                    <a:pt x="95250" y="779145"/>
                    <a:pt x="96202" y="780098"/>
                    <a:pt x="98107" y="781050"/>
                  </a:cubicBezTo>
                  <a:cubicBezTo>
                    <a:pt x="100013" y="782003"/>
                    <a:pt x="100965" y="782955"/>
                    <a:pt x="102870" y="783908"/>
                  </a:cubicBezTo>
                  <a:cubicBezTo>
                    <a:pt x="101917" y="785813"/>
                    <a:pt x="100965" y="786765"/>
                    <a:pt x="100013" y="787718"/>
                  </a:cubicBezTo>
                  <a:close/>
                  <a:moveTo>
                    <a:pt x="87630" y="747713"/>
                  </a:moveTo>
                  <a:cubicBezTo>
                    <a:pt x="88582" y="746760"/>
                    <a:pt x="89535" y="745808"/>
                    <a:pt x="89535" y="744855"/>
                  </a:cubicBezTo>
                  <a:lnTo>
                    <a:pt x="89535" y="744855"/>
                  </a:lnTo>
                  <a:cubicBezTo>
                    <a:pt x="93345" y="744855"/>
                    <a:pt x="96202" y="744855"/>
                    <a:pt x="100013" y="744855"/>
                  </a:cubicBezTo>
                  <a:cubicBezTo>
                    <a:pt x="100965" y="745808"/>
                    <a:pt x="101917" y="746760"/>
                    <a:pt x="101917" y="747713"/>
                  </a:cubicBezTo>
                  <a:cubicBezTo>
                    <a:pt x="100965" y="748665"/>
                    <a:pt x="100965" y="748665"/>
                    <a:pt x="100013" y="749618"/>
                  </a:cubicBezTo>
                  <a:cubicBezTo>
                    <a:pt x="99060" y="750570"/>
                    <a:pt x="98107" y="752475"/>
                    <a:pt x="96202" y="753428"/>
                  </a:cubicBezTo>
                  <a:cubicBezTo>
                    <a:pt x="95250" y="753428"/>
                    <a:pt x="95250" y="754380"/>
                    <a:pt x="94297" y="754380"/>
                  </a:cubicBezTo>
                  <a:lnTo>
                    <a:pt x="94297" y="754380"/>
                  </a:lnTo>
                  <a:lnTo>
                    <a:pt x="94297" y="754380"/>
                  </a:lnTo>
                  <a:cubicBezTo>
                    <a:pt x="93345" y="753428"/>
                    <a:pt x="90488" y="749618"/>
                    <a:pt x="87630" y="747713"/>
                  </a:cubicBezTo>
                  <a:close/>
                  <a:moveTo>
                    <a:pt x="99060" y="716280"/>
                  </a:moveTo>
                  <a:cubicBezTo>
                    <a:pt x="98107" y="718185"/>
                    <a:pt x="96202" y="719138"/>
                    <a:pt x="95250" y="719138"/>
                  </a:cubicBezTo>
                  <a:cubicBezTo>
                    <a:pt x="94297" y="719138"/>
                    <a:pt x="94297" y="719138"/>
                    <a:pt x="93345" y="719138"/>
                  </a:cubicBezTo>
                  <a:cubicBezTo>
                    <a:pt x="91440" y="718185"/>
                    <a:pt x="89535" y="716280"/>
                    <a:pt x="86677" y="714375"/>
                  </a:cubicBezTo>
                  <a:cubicBezTo>
                    <a:pt x="87630" y="713423"/>
                    <a:pt x="88582" y="711518"/>
                    <a:pt x="89535" y="710565"/>
                  </a:cubicBezTo>
                  <a:lnTo>
                    <a:pt x="89535" y="710565"/>
                  </a:lnTo>
                  <a:cubicBezTo>
                    <a:pt x="93345" y="710565"/>
                    <a:pt x="96202" y="710565"/>
                    <a:pt x="103822" y="710565"/>
                  </a:cubicBezTo>
                  <a:lnTo>
                    <a:pt x="103822" y="710565"/>
                  </a:lnTo>
                  <a:cubicBezTo>
                    <a:pt x="101917" y="712470"/>
                    <a:pt x="100965" y="714375"/>
                    <a:pt x="99060" y="716280"/>
                  </a:cubicBezTo>
                  <a:close/>
                  <a:moveTo>
                    <a:pt x="117157" y="673418"/>
                  </a:moveTo>
                  <a:cubicBezTo>
                    <a:pt x="120967" y="673418"/>
                    <a:pt x="123825" y="673418"/>
                    <a:pt x="128588" y="673418"/>
                  </a:cubicBezTo>
                  <a:lnTo>
                    <a:pt x="128588" y="673418"/>
                  </a:lnTo>
                  <a:cubicBezTo>
                    <a:pt x="128588" y="675323"/>
                    <a:pt x="128588" y="676275"/>
                    <a:pt x="128588" y="678180"/>
                  </a:cubicBezTo>
                  <a:cubicBezTo>
                    <a:pt x="128588" y="680085"/>
                    <a:pt x="128588" y="681990"/>
                    <a:pt x="128588" y="683895"/>
                  </a:cubicBezTo>
                  <a:cubicBezTo>
                    <a:pt x="123825" y="683895"/>
                    <a:pt x="120967" y="683895"/>
                    <a:pt x="116205" y="684848"/>
                  </a:cubicBezTo>
                  <a:cubicBezTo>
                    <a:pt x="117157" y="680085"/>
                    <a:pt x="117157" y="677228"/>
                    <a:pt x="117157" y="673418"/>
                  </a:cubicBezTo>
                  <a:close/>
                  <a:moveTo>
                    <a:pt x="117157" y="710565"/>
                  </a:moveTo>
                  <a:lnTo>
                    <a:pt x="117157" y="710565"/>
                  </a:lnTo>
                  <a:cubicBezTo>
                    <a:pt x="120967" y="710565"/>
                    <a:pt x="124777" y="710565"/>
                    <a:pt x="127635" y="710565"/>
                  </a:cubicBezTo>
                  <a:lnTo>
                    <a:pt x="127635" y="710565"/>
                  </a:lnTo>
                  <a:cubicBezTo>
                    <a:pt x="128588" y="711518"/>
                    <a:pt x="128588" y="712470"/>
                    <a:pt x="129540" y="713423"/>
                  </a:cubicBezTo>
                  <a:cubicBezTo>
                    <a:pt x="128588" y="714375"/>
                    <a:pt x="128588" y="714375"/>
                    <a:pt x="127635" y="715328"/>
                  </a:cubicBezTo>
                  <a:cubicBezTo>
                    <a:pt x="125730" y="717233"/>
                    <a:pt x="123825" y="719138"/>
                    <a:pt x="121920" y="719138"/>
                  </a:cubicBezTo>
                  <a:cubicBezTo>
                    <a:pt x="120967" y="719138"/>
                    <a:pt x="119063" y="718185"/>
                    <a:pt x="118110" y="717233"/>
                  </a:cubicBezTo>
                  <a:cubicBezTo>
                    <a:pt x="117157" y="716280"/>
                    <a:pt x="115252" y="715328"/>
                    <a:pt x="114300" y="714375"/>
                  </a:cubicBezTo>
                  <a:cubicBezTo>
                    <a:pt x="116205" y="712470"/>
                    <a:pt x="117157" y="711518"/>
                    <a:pt x="117157" y="710565"/>
                  </a:cubicBezTo>
                  <a:close/>
                  <a:moveTo>
                    <a:pt x="118110" y="744855"/>
                  </a:moveTo>
                  <a:lnTo>
                    <a:pt x="118110" y="744855"/>
                  </a:lnTo>
                  <a:lnTo>
                    <a:pt x="118110" y="744855"/>
                  </a:lnTo>
                  <a:cubicBezTo>
                    <a:pt x="119063" y="744855"/>
                    <a:pt x="119063" y="744855"/>
                    <a:pt x="120015" y="744855"/>
                  </a:cubicBezTo>
                  <a:cubicBezTo>
                    <a:pt x="121920" y="744855"/>
                    <a:pt x="122872" y="744855"/>
                    <a:pt x="124777" y="744855"/>
                  </a:cubicBezTo>
                  <a:cubicBezTo>
                    <a:pt x="125730" y="744855"/>
                    <a:pt x="127635" y="744855"/>
                    <a:pt x="128588" y="745808"/>
                  </a:cubicBezTo>
                  <a:cubicBezTo>
                    <a:pt x="129540" y="746760"/>
                    <a:pt x="129540" y="747713"/>
                    <a:pt x="129540" y="750570"/>
                  </a:cubicBezTo>
                  <a:cubicBezTo>
                    <a:pt x="129540" y="751523"/>
                    <a:pt x="129540" y="753428"/>
                    <a:pt x="128588" y="754380"/>
                  </a:cubicBezTo>
                  <a:cubicBezTo>
                    <a:pt x="125730" y="754380"/>
                    <a:pt x="123825" y="754380"/>
                    <a:pt x="120967" y="754380"/>
                  </a:cubicBezTo>
                  <a:cubicBezTo>
                    <a:pt x="120015" y="754380"/>
                    <a:pt x="120015" y="754380"/>
                    <a:pt x="119063" y="754380"/>
                  </a:cubicBezTo>
                  <a:cubicBezTo>
                    <a:pt x="118110" y="754380"/>
                    <a:pt x="117157" y="753428"/>
                    <a:pt x="117157" y="751523"/>
                  </a:cubicBezTo>
                  <a:cubicBezTo>
                    <a:pt x="116205" y="749618"/>
                    <a:pt x="117157" y="747713"/>
                    <a:pt x="118110" y="744855"/>
                  </a:cubicBezTo>
                  <a:close/>
                  <a:moveTo>
                    <a:pt x="117157" y="824865"/>
                  </a:moveTo>
                  <a:cubicBezTo>
                    <a:pt x="117157" y="821055"/>
                    <a:pt x="117157" y="818198"/>
                    <a:pt x="117157" y="814388"/>
                  </a:cubicBezTo>
                  <a:lnTo>
                    <a:pt x="117157" y="814388"/>
                  </a:lnTo>
                  <a:cubicBezTo>
                    <a:pt x="120967" y="814388"/>
                    <a:pt x="124777" y="814388"/>
                    <a:pt x="128588" y="814388"/>
                  </a:cubicBezTo>
                  <a:lnTo>
                    <a:pt x="128588" y="814388"/>
                  </a:lnTo>
                  <a:cubicBezTo>
                    <a:pt x="128588" y="818198"/>
                    <a:pt x="128588" y="821055"/>
                    <a:pt x="128588" y="824865"/>
                  </a:cubicBezTo>
                  <a:lnTo>
                    <a:pt x="128588" y="824865"/>
                  </a:lnTo>
                  <a:cubicBezTo>
                    <a:pt x="124777" y="824865"/>
                    <a:pt x="120967" y="824865"/>
                    <a:pt x="117157" y="824865"/>
                  </a:cubicBezTo>
                  <a:lnTo>
                    <a:pt x="117157" y="824865"/>
                  </a:lnTo>
                  <a:close/>
                  <a:moveTo>
                    <a:pt x="128588" y="859155"/>
                  </a:moveTo>
                  <a:cubicBezTo>
                    <a:pt x="126682" y="859155"/>
                    <a:pt x="124777" y="859155"/>
                    <a:pt x="122872" y="859155"/>
                  </a:cubicBezTo>
                  <a:cubicBezTo>
                    <a:pt x="120967" y="859155"/>
                    <a:pt x="119063" y="859155"/>
                    <a:pt x="117157" y="859155"/>
                  </a:cubicBezTo>
                  <a:cubicBezTo>
                    <a:pt x="117157" y="854393"/>
                    <a:pt x="117157" y="851535"/>
                    <a:pt x="117157" y="848678"/>
                  </a:cubicBezTo>
                  <a:cubicBezTo>
                    <a:pt x="120015" y="848678"/>
                    <a:pt x="122872" y="847725"/>
                    <a:pt x="124777" y="847725"/>
                  </a:cubicBezTo>
                  <a:cubicBezTo>
                    <a:pt x="126682" y="847725"/>
                    <a:pt x="127635" y="848678"/>
                    <a:pt x="128588" y="849630"/>
                  </a:cubicBezTo>
                  <a:cubicBezTo>
                    <a:pt x="129540" y="850583"/>
                    <a:pt x="129540" y="852488"/>
                    <a:pt x="129540" y="854393"/>
                  </a:cubicBezTo>
                  <a:cubicBezTo>
                    <a:pt x="128588" y="856298"/>
                    <a:pt x="128588" y="857250"/>
                    <a:pt x="128588" y="859155"/>
                  </a:cubicBezTo>
                  <a:close/>
                  <a:moveTo>
                    <a:pt x="130492" y="787718"/>
                  </a:moveTo>
                  <a:cubicBezTo>
                    <a:pt x="124777" y="787718"/>
                    <a:pt x="121920" y="787718"/>
                    <a:pt x="117157" y="787718"/>
                  </a:cubicBezTo>
                  <a:lnTo>
                    <a:pt x="117157" y="787718"/>
                  </a:lnTo>
                  <a:cubicBezTo>
                    <a:pt x="117157" y="785813"/>
                    <a:pt x="117157" y="782955"/>
                    <a:pt x="117157" y="781050"/>
                  </a:cubicBezTo>
                  <a:cubicBezTo>
                    <a:pt x="117157" y="780098"/>
                    <a:pt x="117157" y="780098"/>
                    <a:pt x="118110" y="780098"/>
                  </a:cubicBezTo>
                  <a:cubicBezTo>
                    <a:pt x="119063" y="779145"/>
                    <a:pt x="120967" y="779145"/>
                    <a:pt x="122872" y="779145"/>
                  </a:cubicBezTo>
                  <a:cubicBezTo>
                    <a:pt x="124777" y="779145"/>
                    <a:pt x="126682" y="779145"/>
                    <a:pt x="127635" y="779145"/>
                  </a:cubicBezTo>
                  <a:cubicBezTo>
                    <a:pt x="128588" y="779145"/>
                    <a:pt x="128588" y="780098"/>
                    <a:pt x="129540" y="782003"/>
                  </a:cubicBezTo>
                  <a:cubicBezTo>
                    <a:pt x="130492" y="783908"/>
                    <a:pt x="129540" y="785813"/>
                    <a:pt x="130492" y="787718"/>
                  </a:cubicBezTo>
                  <a:lnTo>
                    <a:pt x="130492" y="787718"/>
                  </a:lnTo>
                  <a:close/>
                  <a:moveTo>
                    <a:pt x="158115" y="673418"/>
                  </a:moveTo>
                  <a:lnTo>
                    <a:pt x="158115" y="673418"/>
                  </a:lnTo>
                  <a:cubicBezTo>
                    <a:pt x="158115" y="676275"/>
                    <a:pt x="158115" y="679133"/>
                    <a:pt x="158115" y="683895"/>
                  </a:cubicBezTo>
                  <a:cubicBezTo>
                    <a:pt x="157163" y="683895"/>
                    <a:pt x="156210" y="683895"/>
                    <a:pt x="155257" y="683895"/>
                  </a:cubicBezTo>
                  <a:cubicBezTo>
                    <a:pt x="152400" y="683895"/>
                    <a:pt x="149542" y="684848"/>
                    <a:pt x="147638" y="682943"/>
                  </a:cubicBezTo>
                  <a:cubicBezTo>
                    <a:pt x="145732" y="681990"/>
                    <a:pt x="144780" y="677228"/>
                    <a:pt x="142875" y="672465"/>
                  </a:cubicBezTo>
                  <a:cubicBezTo>
                    <a:pt x="149542" y="673418"/>
                    <a:pt x="153352" y="673418"/>
                    <a:pt x="158115" y="673418"/>
                  </a:cubicBezTo>
                  <a:close/>
                  <a:moveTo>
                    <a:pt x="144780" y="710565"/>
                  </a:moveTo>
                  <a:lnTo>
                    <a:pt x="144780" y="710565"/>
                  </a:lnTo>
                  <a:cubicBezTo>
                    <a:pt x="149542" y="710565"/>
                    <a:pt x="153352" y="710565"/>
                    <a:pt x="158115" y="710565"/>
                  </a:cubicBezTo>
                  <a:cubicBezTo>
                    <a:pt x="159067" y="711518"/>
                    <a:pt x="159067" y="712470"/>
                    <a:pt x="160020" y="712470"/>
                  </a:cubicBezTo>
                  <a:cubicBezTo>
                    <a:pt x="159067" y="713423"/>
                    <a:pt x="159067" y="713423"/>
                    <a:pt x="158115" y="714375"/>
                  </a:cubicBezTo>
                  <a:cubicBezTo>
                    <a:pt x="156210" y="716280"/>
                    <a:pt x="154305" y="718185"/>
                    <a:pt x="152400" y="718185"/>
                  </a:cubicBezTo>
                  <a:lnTo>
                    <a:pt x="152400" y="718185"/>
                  </a:lnTo>
                  <a:lnTo>
                    <a:pt x="152400" y="718185"/>
                  </a:lnTo>
                  <a:cubicBezTo>
                    <a:pt x="150495" y="718185"/>
                    <a:pt x="149542" y="717233"/>
                    <a:pt x="147638" y="716280"/>
                  </a:cubicBezTo>
                  <a:cubicBezTo>
                    <a:pt x="145732" y="715328"/>
                    <a:pt x="144780" y="714375"/>
                    <a:pt x="142875" y="713423"/>
                  </a:cubicBezTo>
                  <a:cubicBezTo>
                    <a:pt x="142875" y="712470"/>
                    <a:pt x="143827" y="712470"/>
                    <a:pt x="143827" y="711518"/>
                  </a:cubicBezTo>
                  <a:cubicBezTo>
                    <a:pt x="143827" y="711518"/>
                    <a:pt x="143827" y="711518"/>
                    <a:pt x="144780" y="710565"/>
                  </a:cubicBezTo>
                  <a:close/>
                  <a:moveTo>
                    <a:pt x="144780" y="782955"/>
                  </a:moveTo>
                  <a:cubicBezTo>
                    <a:pt x="144780" y="781050"/>
                    <a:pt x="145732" y="780098"/>
                    <a:pt x="145732" y="780098"/>
                  </a:cubicBezTo>
                  <a:cubicBezTo>
                    <a:pt x="147638" y="779145"/>
                    <a:pt x="149542" y="779145"/>
                    <a:pt x="151447" y="779145"/>
                  </a:cubicBezTo>
                  <a:cubicBezTo>
                    <a:pt x="153352" y="779145"/>
                    <a:pt x="155257" y="779145"/>
                    <a:pt x="157163" y="780098"/>
                  </a:cubicBezTo>
                  <a:cubicBezTo>
                    <a:pt x="158115" y="780098"/>
                    <a:pt x="159067" y="784860"/>
                    <a:pt x="159067" y="787718"/>
                  </a:cubicBezTo>
                  <a:lnTo>
                    <a:pt x="159067" y="787718"/>
                  </a:lnTo>
                  <a:cubicBezTo>
                    <a:pt x="153352" y="787718"/>
                    <a:pt x="149542" y="787718"/>
                    <a:pt x="143827" y="787718"/>
                  </a:cubicBezTo>
                  <a:cubicBezTo>
                    <a:pt x="143827" y="786765"/>
                    <a:pt x="143827" y="784860"/>
                    <a:pt x="144780" y="782955"/>
                  </a:cubicBezTo>
                  <a:close/>
                  <a:moveTo>
                    <a:pt x="157163" y="744855"/>
                  </a:moveTo>
                  <a:cubicBezTo>
                    <a:pt x="158115" y="753428"/>
                    <a:pt x="158115" y="753428"/>
                    <a:pt x="145732" y="753428"/>
                  </a:cubicBezTo>
                  <a:cubicBezTo>
                    <a:pt x="142875" y="743903"/>
                    <a:pt x="142875" y="743903"/>
                    <a:pt x="157163" y="744855"/>
                  </a:cubicBezTo>
                  <a:close/>
                  <a:moveTo>
                    <a:pt x="157163" y="814388"/>
                  </a:moveTo>
                  <a:lnTo>
                    <a:pt x="157163" y="814388"/>
                  </a:lnTo>
                  <a:cubicBezTo>
                    <a:pt x="157163" y="816293"/>
                    <a:pt x="157163" y="817245"/>
                    <a:pt x="158115" y="819150"/>
                  </a:cubicBezTo>
                  <a:cubicBezTo>
                    <a:pt x="158115" y="821055"/>
                    <a:pt x="158115" y="822960"/>
                    <a:pt x="159067" y="824865"/>
                  </a:cubicBezTo>
                  <a:cubicBezTo>
                    <a:pt x="153352" y="824865"/>
                    <a:pt x="149542" y="824865"/>
                    <a:pt x="144780" y="824865"/>
                  </a:cubicBezTo>
                  <a:cubicBezTo>
                    <a:pt x="144780" y="822008"/>
                    <a:pt x="143827" y="818198"/>
                    <a:pt x="143827" y="814388"/>
                  </a:cubicBezTo>
                  <a:cubicBezTo>
                    <a:pt x="148590" y="814388"/>
                    <a:pt x="152400" y="814388"/>
                    <a:pt x="157163" y="814388"/>
                  </a:cubicBezTo>
                  <a:close/>
                  <a:moveTo>
                    <a:pt x="151447" y="859155"/>
                  </a:moveTo>
                  <a:cubicBezTo>
                    <a:pt x="148590" y="859155"/>
                    <a:pt x="146685" y="859155"/>
                    <a:pt x="143827" y="859155"/>
                  </a:cubicBezTo>
                  <a:cubicBezTo>
                    <a:pt x="143827" y="855345"/>
                    <a:pt x="143827" y="852488"/>
                    <a:pt x="143827" y="847725"/>
                  </a:cubicBezTo>
                  <a:cubicBezTo>
                    <a:pt x="147638" y="847725"/>
                    <a:pt x="152400" y="846773"/>
                    <a:pt x="154305" y="847725"/>
                  </a:cubicBezTo>
                  <a:cubicBezTo>
                    <a:pt x="156210" y="848678"/>
                    <a:pt x="157163" y="853440"/>
                    <a:pt x="158115" y="857250"/>
                  </a:cubicBezTo>
                  <a:cubicBezTo>
                    <a:pt x="156210" y="859155"/>
                    <a:pt x="154305" y="859155"/>
                    <a:pt x="151447" y="859155"/>
                  </a:cubicBezTo>
                  <a:close/>
                  <a:moveTo>
                    <a:pt x="327660" y="315278"/>
                  </a:moveTo>
                  <a:cubicBezTo>
                    <a:pt x="327660" y="315278"/>
                    <a:pt x="327660" y="315278"/>
                    <a:pt x="327660" y="315278"/>
                  </a:cubicBezTo>
                  <a:cubicBezTo>
                    <a:pt x="327660" y="296228"/>
                    <a:pt x="327660" y="278130"/>
                    <a:pt x="327660" y="259080"/>
                  </a:cubicBezTo>
                  <a:cubicBezTo>
                    <a:pt x="327660" y="259080"/>
                    <a:pt x="327660" y="259080"/>
                    <a:pt x="327660" y="259080"/>
                  </a:cubicBezTo>
                  <a:cubicBezTo>
                    <a:pt x="327660" y="278130"/>
                    <a:pt x="327660" y="296228"/>
                    <a:pt x="327660" y="315278"/>
                  </a:cubicBezTo>
                  <a:close/>
                  <a:moveTo>
                    <a:pt x="561975" y="206693"/>
                  </a:moveTo>
                  <a:lnTo>
                    <a:pt x="561975" y="206693"/>
                  </a:lnTo>
                  <a:cubicBezTo>
                    <a:pt x="565785" y="206693"/>
                    <a:pt x="568642" y="206693"/>
                    <a:pt x="572452" y="206693"/>
                  </a:cubicBezTo>
                  <a:cubicBezTo>
                    <a:pt x="572452" y="214313"/>
                    <a:pt x="572452" y="221933"/>
                    <a:pt x="572452" y="230505"/>
                  </a:cubicBezTo>
                  <a:cubicBezTo>
                    <a:pt x="568642" y="230505"/>
                    <a:pt x="565785" y="230505"/>
                    <a:pt x="561975" y="230505"/>
                  </a:cubicBezTo>
                  <a:lnTo>
                    <a:pt x="561975" y="230505"/>
                  </a:lnTo>
                  <a:cubicBezTo>
                    <a:pt x="561975" y="222885"/>
                    <a:pt x="561975" y="215265"/>
                    <a:pt x="561975" y="206693"/>
                  </a:cubicBezTo>
                  <a:close/>
                  <a:moveTo>
                    <a:pt x="541972" y="206693"/>
                  </a:moveTo>
                  <a:cubicBezTo>
                    <a:pt x="544830" y="206693"/>
                    <a:pt x="547688" y="206693"/>
                    <a:pt x="551497" y="205740"/>
                  </a:cubicBezTo>
                  <a:cubicBezTo>
                    <a:pt x="551497" y="214313"/>
                    <a:pt x="551497" y="221933"/>
                    <a:pt x="551497" y="229553"/>
                  </a:cubicBezTo>
                  <a:cubicBezTo>
                    <a:pt x="547688" y="229553"/>
                    <a:pt x="545782" y="229553"/>
                    <a:pt x="541972" y="229553"/>
                  </a:cubicBezTo>
                  <a:cubicBezTo>
                    <a:pt x="541972" y="221933"/>
                    <a:pt x="541972" y="215265"/>
                    <a:pt x="541972" y="206693"/>
                  </a:cubicBezTo>
                  <a:close/>
                  <a:moveTo>
                    <a:pt x="524827" y="206693"/>
                  </a:moveTo>
                  <a:cubicBezTo>
                    <a:pt x="527685" y="206693"/>
                    <a:pt x="530542" y="206693"/>
                    <a:pt x="534352" y="205740"/>
                  </a:cubicBezTo>
                  <a:cubicBezTo>
                    <a:pt x="534352" y="214313"/>
                    <a:pt x="534352" y="221933"/>
                    <a:pt x="534352" y="230505"/>
                  </a:cubicBezTo>
                  <a:cubicBezTo>
                    <a:pt x="521970" y="230505"/>
                    <a:pt x="521970" y="229553"/>
                    <a:pt x="524827" y="206693"/>
                  </a:cubicBezTo>
                  <a:close/>
                  <a:moveTo>
                    <a:pt x="503872" y="206693"/>
                  </a:moveTo>
                  <a:cubicBezTo>
                    <a:pt x="507682" y="206693"/>
                    <a:pt x="511492" y="206693"/>
                    <a:pt x="515302" y="206693"/>
                  </a:cubicBezTo>
                  <a:lnTo>
                    <a:pt x="515302" y="206693"/>
                  </a:lnTo>
                  <a:cubicBezTo>
                    <a:pt x="515302" y="215265"/>
                    <a:pt x="515302" y="222885"/>
                    <a:pt x="515302" y="230505"/>
                  </a:cubicBezTo>
                  <a:lnTo>
                    <a:pt x="515302" y="230505"/>
                  </a:lnTo>
                  <a:cubicBezTo>
                    <a:pt x="511492" y="230505"/>
                    <a:pt x="508635" y="230505"/>
                    <a:pt x="503872" y="230505"/>
                  </a:cubicBezTo>
                  <a:cubicBezTo>
                    <a:pt x="503872" y="222885"/>
                    <a:pt x="503872" y="215265"/>
                    <a:pt x="503872" y="206693"/>
                  </a:cubicBezTo>
                  <a:close/>
                  <a:moveTo>
                    <a:pt x="572452" y="433388"/>
                  </a:moveTo>
                  <a:cubicBezTo>
                    <a:pt x="571500" y="435293"/>
                    <a:pt x="570547" y="436245"/>
                    <a:pt x="569595" y="436245"/>
                  </a:cubicBezTo>
                  <a:cubicBezTo>
                    <a:pt x="555307" y="436245"/>
                    <a:pt x="541020" y="436245"/>
                    <a:pt x="526732" y="436245"/>
                  </a:cubicBezTo>
                  <a:cubicBezTo>
                    <a:pt x="512445" y="436245"/>
                    <a:pt x="498157" y="436245"/>
                    <a:pt x="483870" y="436245"/>
                  </a:cubicBezTo>
                  <a:lnTo>
                    <a:pt x="483870" y="436245"/>
                  </a:lnTo>
                  <a:lnTo>
                    <a:pt x="483870" y="436245"/>
                  </a:lnTo>
                  <a:cubicBezTo>
                    <a:pt x="484822" y="435293"/>
                    <a:pt x="487680" y="433388"/>
                    <a:pt x="491490" y="432435"/>
                  </a:cubicBezTo>
                  <a:cubicBezTo>
                    <a:pt x="492442" y="432435"/>
                    <a:pt x="494347" y="431483"/>
                    <a:pt x="496252" y="431483"/>
                  </a:cubicBezTo>
                  <a:cubicBezTo>
                    <a:pt x="500063" y="430530"/>
                    <a:pt x="503872" y="430530"/>
                    <a:pt x="507682" y="429578"/>
                  </a:cubicBezTo>
                  <a:cubicBezTo>
                    <a:pt x="520065" y="428625"/>
                    <a:pt x="536257" y="427673"/>
                    <a:pt x="550545" y="428625"/>
                  </a:cubicBezTo>
                  <a:cubicBezTo>
                    <a:pt x="555307" y="428625"/>
                    <a:pt x="559117" y="428625"/>
                    <a:pt x="562927" y="429578"/>
                  </a:cubicBezTo>
                  <a:cubicBezTo>
                    <a:pt x="566738" y="429578"/>
                    <a:pt x="570547" y="430530"/>
                    <a:pt x="573405" y="431483"/>
                  </a:cubicBezTo>
                  <a:cubicBezTo>
                    <a:pt x="573405" y="432435"/>
                    <a:pt x="572452" y="433388"/>
                    <a:pt x="572452" y="433388"/>
                  </a:cubicBezTo>
                  <a:close/>
                  <a:moveTo>
                    <a:pt x="593407" y="653415"/>
                  </a:moveTo>
                  <a:cubicBezTo>
                    <a:pt x="591502" y="654368"/>
                    <a:pt x="590550" y="654368"/>
                    <a:pt x="588645" y="654368"/>
                  </a:cubicBezTo>
                  <a:cubicBezTo>
                    <a:pt x="584835" y="654368"/>
                    <a:pt x="583882" y="652463"/>
                    <a:pt x="582930" y="646748"/>
                  </a:cubicBezTo>
                  <a:cubicBezTo>
                    <a:pt x="582930" y="636270"/>
                    <a:pt x="581977" y="630555"/>
                    <a:pt x="582930" y="626745"/>
                  </a:cubicBezTo>
                  <a:cubicBezTo>
                    <a:pt x="582930" y="625793"/>
                    <a:pt x="583882" y="624840"/>
                    <a:pt x="583882" y="624840"/>
                  </a:cubicBezTo>
                  <a:cubicBezTo>
                    <a:pt x="584835" y="623888"/>
                    <a:pt x="585788" y="622935"/>
                    <a:pt x="586740" y="622935"/>
                  </a:cubicBezTo>
                  <a:cubicBezTo>
                    <a:pt x="586740" y="622935"/>
                    <a:pt x="587692" y="622935"/>
                    <a:pt x="587692" y="622935"/>
                  </a:cubicBezTo>
                  <a:cubicBezTo>
                    <a:pt x="588645" y="622935"/>
                    <a:pt x="589597" y="622935"/>
                    <a:pt x="590550" y="622935"/>
                  </a:cubicBezTo>
                  <a:cubicBezTo>
                    <a:pt x="591502" y="622935"/>
                    <a:pt x="591502" y="622935"/>
                    <a:pt x="592455" y="622935"/>
                  </a:cubicBezTo>
                  <a:cubicBezTo>
                    <a:pt x="593407" y="632460"/>
                    <a:pt x="593407" y="642938"/>
                    <a:pt x="593407" y="653415"/>
                  </a:cubicBezTo>
                  <a:close/>
                  <a:moveTo>
                    <a:pt x="608647" y="653415"/>
                  </a:moveTo>
                  <a:cubicBezTo>
                    <a:pt x="606742" y="653415"/>
                    <a:pt x="605790" y="653415"/>
                    <a:pt x="603885" y="653415"/>
                  </a:cubicBezTo>
                  <a:cubicBezTo>
                    <a:pt x="601980" y="653415"/>
                    <a:pt x="601027" y="653415"/>
                    <a:pt x="599122" y="653415"/>
                  </a:cubicBezTo>
                  <a:lnTo>
                    <a:pt x="599122" y="653415"/>
                  </a:lnTo>
                  <a:lnTo>
                    <a:pt x="599122" y="653415"/>
                  </a:lnTo>
                  <a:cubicBezTo>
                    <a:pt x="599122" y="642938"/>
                    <a:pt x="599122" y="632460"/>
                    <a:pt x="599122" y="621983"/>
                  </a:cubicBezTo>
                  <a:cubicBezTo>
                    <a:pt x="600075" y="621983"/>
                    <a:pt x="601980" y="621983"/>
                    <a:pt x="603885" y="621030"/>
                  </a:cubicBezTo>
                  <a:cubicBezTo>
                    <a:pt x="605790" y="621030"/>
                    <a:pt x="607695" y="620078"/>
                    <a:pt x="609600" y="620078"/>
                  </a:cubicBezTo>
                  <a:lnTo>
                    <a:pt x="609600" y="620078"/>
                  </a:lnTo>
                  <a:lnTo>
                    <a:pt x="609600" y="620078"/>
                  </a:lnTo>
                  <a:cubicBezTo>
                    <a:pt x="608647" y="633413"/>
                    <a:pt x="608647" y="642938"/>
                    <a:pt x="608647" y="653415"/>
                  </a:cubicBezTo>
                  <a:close/>
                  <a:moveTo>
                    <a:pt x="622935" y="654368"/>
                  </a:moveTo>
                  <a:cubicBezTo>
                    <a:pt x="622935" y="654368"/>
                    <a:pt x="621982" y="654368"/>
                    <a:pt x="621030" y="654368"/>
                  </a:cubicBezTo>
                  <a:cubicBezTo>
                    <a:pt x="620077" y="654368"/>
                    <a:pt x="620077" y="654368"/>
                    <a:pt x="619125" y="654368"/>
                  </a:cubicBezTo>
                  <a:cubicBezTo>
                    <a:pt x="618172" y="654368"/>
                    <a:pt x="618172" y="654368"/>
                    <a:pt x="617220" y="654368"/>
                  </a:cubicBezTo>
                  <a:cubicBezTo>
                    <a:pt x="616267" y="654368"/>
                    <a:pt x="615315" y="654368"/>
                    <a:pt x="615315" y="653415"/>
                  </a:cubicBezTo>
                  <a:cubicBezTo>
                    <a:pt x="615315" y="649605"/>
                    <a:pt x="615315" y="644843"/>
                    <a:pt x="615315" y="641033"/>
                  </a:cubicBezTo>
                  <a:cubicBezTo>
                    <a:pt x="615315" y="637223"/>
                    <a:pt x="615315" y="632460"/>
                    <a:pt x="616267" y="627698"/>
                  </a:cubicBezTo>
                  <a:cubicBezTo>
                    <a:pt x="616267" y="624840"/>
                    <a:pt x="621030" y="622935"/>
                    <a:pt x="623888" y="621030"/>
                  </a:cubicBezTo>
                  <a:cubicBezTo>
                    <a:pt x="624840" y="621983"/>
                    <a:pt x="625792" y="622935"/>
                    <a:pt x="626745" y="622935"/>
                  </a:cubicBezTo>
                  <a:cubicBezTo>
                    <a:pt x="626745" y="626745"/>
                    <a:pt x="626745" y="631508"/>
                    <a:pt x="626745" y="635318"/>
                  </a:cubicBezTo>
                  <a:cubicBezTo>
                    <a:pt x="626745" y="639128"/>
                    <a:pt x="626745" y="643890"/>
                    <a:pt x="626745" y="647700"/>
                  </a:cubicBezTo>
                  <a:cubicBezTo>
                    <a:pt x="625792" y="651510"/>
                    <a:pt x="624840" y="653415"/>
                    <a:pt x="622935" y="654368"/>
                  </a:cubicBezTo>
                  <a:close/>
                  <a:moveTo>
                    <a:pt x="641985" y="638175"/>
                  </a:moveTo>
                  <a:cubicBezTo>
                    <a:pt x="641985" y="641985"/>
                    <a:pt x="641032" y="647700"/>
                    <a:pt x="640080" y="653415"/>
                  </a:cubicBezTo>
                  <a:cubicBezTo>
                    <a:pt x="639127" y="653415"/>
                    <a:pt x="638175" y="653415"/>
                    <a:pt x="637222" y="653415"/>
                  </a:cubicBezTo>
                  <a:cubicBezTo>
                    <a:pt x="635317" y="653415"/>
                    <a:pt x="634365" y="653415"/>
                    <a:pt x="633413" y="652463"/>
                  </a:cubicBezTo>
                  <a:cubicBezTo>
                    <a:pt x="631507" y="651510"/>
                    <a:pt x="631507" y="649605"/>
                    <a:pt x="630555" y="645795"/>
                  </a:cubicBezTo>
                  <a:cubicBezTo>
                    <a:pt x="630555" y="644843"/>
                    <a:pt x="630555" y="643890"/>
                    <a:pt x="630555" y="642938"/>
                  </a:cubicBezTo>
                  <a:cubicBezTo>
                    <a:pt x="630555" y="640080"/>
                    <a:pt x="630555" y="636270"/>
                    <a:pt x="630555" y="632460"/>
                  </a:cubicBezTo>
                  <a:cubicBezTo>
                    <a:pt x="630555" y="629603"/>
                    <a:pt x="630555" y="625793"/>
                    <a:pt x="630555" y="621983"/>
                  </a:cubicBezTo>
                  <a:cubicBezTo>
                    <a:pt x="634365" y="621983"/>
                    <a:pt x="637222" y="622935"/>
                    <a:pt x="639127" y="624840"/>
                  </a:cubicBezTo>
                  <a:cubicBezTo>
                    <a:pt x="641032" y="626745"/>
                    <a:pt x="641985" y="631508"/>
                    <a:pt x="641985" y="638175"/>
                  </a:cubicBezTo>
                  <a:close/>
                  <a:moveTo>
                    <a:pt x="655320" y="646748"/>
                  </a:moveTo>
                  <a:cubicBezTo>
                    <a:pt x="655320" y="649605"/>
                    <a:pt x="652463" y="652463"/>
                    <a:pt x="650557" y="654368"/>
                  </a:cubicBezTo>
                  <a:cubicBezTo>
                    <a:pt x="650557" y="653415"/>
                    <a:pt x="649605" y="653415"/>
                    <a:pt x="649605" y="652463"/>
                  </a:cubicBezTo>
                  <a:cubicBezTo>
                    <a:pt x="648652" y="651510"/>
                    <a:pt x="648652" y="650558"/>
                    <a:pt x="647700" y="649605"/>
                  </a:cubicBezTo>
                  <a:cubicBezTo>
                    <a:pt x="646747" y="648653"/>
                    <a:pt x="646747" y="647700"/>
                    <a:pt x="646747" y="646748"/>
                  </a:cubicBezTo>
                  <a:cubicBezTo>
                    <a:pt x="646747" y="642938"/>
                    <a:pt x="646747" y="639128"/>
                    <a:pt x="646747" y="635318"/>
                  </a:cubicBezTo>
                  <a:cubicBezTo>
                    <a:pt x="646747" y="631508"/>
                    <a:pt x="646747" y="627698"/>
                    <a:pt x="646747" y="622935"/>
                  </a:cubicBezTo>
                  <a:cubicBezTo>
                    <a:pt x="647700" y="621983"/>
                    <a:pt x="649605" y="621030"/>
                    <a:pt x="650557" y="620078"/>
                  </a:cubicBezTo>
                  <a:cubicBezTo>
                    <a:pt x="651510" y="621030"/>
                    <a:pt x="653415" y="622935"/>
                    <a:pt x="654367" y="623888"/>
                  </a:cubicBezTo>
                  <a:cubicBezTo>
                    <a:pt x="655320" y="624840"/>
                    <a:pt x="656272" y="626745"/>
                    <a:pt x="656272" y="627698"/>
                  </a:cubicBezTo>
                  <a:cubicBezTo>
                    <a:pt x="656272" y="630555"/>
                    <a:pt x="657225" y="633413"/>
                    <a:pt x="657225" y="636270"/>
                  </a:cubicBezTo>
                  <a:cubicBezTo>
                    <a:pt x="657225" y="639128"/>
                    <a:pt x="656272" y="643890"/>
                    <a:pt x="655320" y="646748"/>
                  </a:cubicBezTo>
                  <a:close/>
                  <a:moveTo>
                    <a:pt x="670560" y="650558"/>
                  </a:moveTo>
                  <a:cubicBezTo>
                    <a:pt x="670560" y="650558"/>
                    <a:pt x="670560" y="651510"/>
                    <a:pt x="669607" y="651510"/>
                  </a:cubicBezTo>
                  <a:cubicBezTo>
                    <a:pt x="668655" y="652463"/>
                    <a:pt x="666750" y="653415"/>
                    <a:pt x="665797" y="653415"/>
                  </a:cubicBezTo>
                  <a:cubicBezTo>
                    <a:pt x="663892" y="653415"/>
                    <a:pt x="661988" y="650558"/>
                    <a:pt x="661988" y="649605"/>
                  </a:cubicBezTo>
                  <a:cubicBezTo>
                    <a:pt x="661988" y="644843"/>
                    <a:pt x="661988" y="641033"/>
                    <a:pt x="661988" y="635318"/>
                  </a:cubicBezTo>
                  <a:cubicBezTo>
                    <a:pt x="661988" y="630555"/>
                    <a:pt x="661988" y="624840"/>
                    <a:pt x="661988" y="619125"/>
                  </a:cubicBezTo>
                  <a:lnTo>
                    <a:pt x="661988" y="619125"/>
                  </a:lnTo>
                  <a:lnTo>
                    <a:pt x="661988" y="619125"/>
                  </a:lnTo>
                  <a:cubicBezTo>
                    <a:pt x="663892" y="620078"/>
                    <a:pt x="665797" y="621030"/>
                    <a:pt x="667702" y="621983"/>
                  </a:cubicBezTo>
                  <a:cubicBezTo>
                    <a:pt x="669607" y="622935"/>
                    <a:pt x="670560" y="623888"/>
                    <a:pt x="670560" y="623888"/>
                  </a:cubicBezTo>
                  <a:cubicBezTo>
                    <a:pt x="670560" y="630555"/>
                    <a:pt x="670560" y="637223"/>
                    <a:pt x="670560" y="642938"/>
                  </a:cubicBezTo>
                  <a:cubicBezTo>
                    <a:pt x="670560" y="646748"/>
                    <a:pt x="670560" y="648653"/>
                    <a:pt x="670560" y="650558"/>
                  </a:cubicBezTo>
                  <a:close/>
                  <a:moveTo>
                    <a:pt x="677227" y="653415"/>
                  </a:moveTo>
                  <a:cubicBezTo>
                    <a:pt x="676275" y="638175"/>
                    <a:pt x="675322" y="630555"/>
                    <a:pt x="676275" y="626745"/>
                  </a:cubicBezTo>
                  <a:cubicBezTo>
                    <a:pt x="676275" y="624840"/>
                    <a:pt x="677227" y="623888"/>
                    <a:pt x="678180" y="623888"/>
                  </a:cubicBezTo>
                  <a:cubicBezTo>
                    <a:pt x="679132" y="622935"/>
                    <a:pt x="681990" y="622935"/>
                    <a:pt x="684847" y="622935"/>
                  </a:cubicBezTo>
                  <a:cubicBezTo>
                    <a:pt x="688657" y="648653"/>
                    <a:pt x="686752" y="653415"/>
                    <a:pt x="677227" y="653415"/>
                  </a:cubicBezTo>
                  <a:close/>
                  <a:moveTo>
                    <a:pt x="701040" y="648653"/>
                  </a:moveTo>
                  <a:cubicBezTo>
                    <a:pt x="701040" y="650558"/>
                    <a:pt x="698182" y="652463"/>
                    <a:pt x="696277" y="654368"/>
                  </a:cubicBezTo>
                  <a:lnTo>
                    <a:pt x="696277" y="654368"/>
                  </a:lnTo>
                  <a:lnTo>
                    <a:pt x="696277" y="654368"/>
                  </a:lnTo>
                  <a:cubicBezTo>
                    <a:pt x="696277" y="653415"/>
                    <a:pt x="695325" y="653415"/>
                    <a:pt x="695325" y="652463"/>
                  </a:cubicBezTo>
                  <a:cubicBezTo>
                    <a:pt x="693420" y="650558"/>
                    <a:pt x="692467" y="649605"/>
                    <a:pt x="692467" y="647700"/>
                  </a:cubicBezTo>
                  <a:cubicBezTo>
                    <a:pt x="691515" y="641033"/>
                    <a:pt x="691515" y="634365"/>
                    <a:pt x="692467" y="627698"/>
                  </a:cubicBezTo>
                  <a:cubicBezTo>
                    <a:pt x="692467" y="624840"/>
                    <a:pt x="696277" y="622935"/>
                    <a:pt x="698182" y="620078"/>
                  </a:cubicBezTo>
                  <a:lnTo>
                    <a:pt x="698182" y="620078"/>
                  </a:lnTo>
                  <a:lnTo>
                    <a:pt x="698182" y="620078"/>
                  </a:lnTo>
                  <a:cubicBezTo>
                    <a:pt x="699135" y="621030"/>
                    <a:pt x="699135" y="621030"/>
                    <a:pt x="700088" y="621983"/>
                  </a:cubicBezTo>
                  <a:cubicBezTo>
                    <a:pt x="701040" y="622935"/>
                    <a:pt x="701040" y="622935"/>
                    <a:pt x="701992" y="623888"/>
                  </a:cubicBezTo>
                  <a:cubicBezTo>
                    <a:pt x="701040" y="631508"/>
                    <a:pt x="701992" y="640080"/>
                    <a:pt x="701040" y="648653"/>
                  </a:cubicBezTo>
                  <a:close/>
                  <a:moveTo>
                    <a:pt x="716280" y="653415"/>
                  </a:moveTo>
                  <a:cubicBezTo>
                    <a:pt x="714375" y="654368"/>
                    <a:pt x="712470" y="654368"/>
                    <a:pt x="711517" y="654368"/>
                  </a:cubicBezTo>
                  <a:cubicBezTo>
                    <a:pt x="710565" y="654368"/>
                    <a:pt x="709613" y="653415"/>
                    <a:pt x="708660" y="653415"/>
                  </a:cubicBezTo>
                  <a:cubicBezTo>
                    <a:pt x="707707" y="652463"/>
                    <a:pt x="707707" y="651510"/>
                    <a:pt x="707707" y="650558"/>
                  </a:cubicBezTo>
                  <a:cubicBezTo>
                    <a:pt x="707707" y="649605"/>
                    <a:pt x="707707" y="647700"/>
                    <a:pt x="707707" y="645795"/>
                  </a:cubicBezTo>
                  <a:cubicBezTo>
                    <a:pt x="707707" y="642938"/>
                    <a:pt x="707707" y="640080"/>
                    <a:pt x="707707" y="638175"/>
                  </a:cubicBezTo>
                  <a:cubicBezTo>
                    <a:pt x="707707" y="636270"/>
                    <a:pt x="707707" y="634365"/>
                    <a:pt x="707707" y="632460"/>
                  </a:cubicBezTo>
                  <a:cubicBezTo>
                    <a:pt x="707707" y="630555"/>
                    <a:pt x="707707" y="629603"/>
                    <a:pt x="707707" y="628650"/>
                  </a:cubicBezTo>
                  <a:cubicBezTo>
                    <a:pt x="707707" y="627698"/>
                    <a:pt x="707707" y="626745"/>
                    <a:pt x="708660" y="625793"/>
                  </a:cubicBezTo>
                  <a:cubicBezTo>
                    <a:pt x="708660" y="624840"/>
                    <a:pt x="709613" y="623888"/>
                    <a:pt x="710565" y="623888"/>
                  </a:cubicBezTo>
                  <a:cubicBezTo>
                    <a:pt x="711517" y="623888"/>
                    <a:pt x="711517" y="623888"/>
                    <a:pt x="712470" y="622935"/>
                  </a:cubicBezTo>
                  <a:cubicBezTo>
                    <a:pt x="712470" y="622935"/>
                    <a:pt x="713422" y="622935"/>
                    <a:pt x="713422" y="622935"/>
                  </a:cubicBezTo>
                  <a:cubicBezTo>
                    <a:pt x="714375" y="622935"/>
                    <a:pt x="715327" y="622935"/>
                    <a:pt x="717232" y="622935"/>
                  </a:cubicBezTo>
                  <a:cubicBezTo>
                    <a:pt x="716280" y="633413"/>
                    <a:pt x="716280" y="643890"/>
                    <a:pt x="716280" y="653415"/>
                  </a:cubicBezTo>
                  <a:close/>
                  <a:moveTo>
                    <a:pt x="915352" y="1018223"/>
                  </a:moveTo>
                  <a:cubicBezTo>
                    <a:pt x="915352" y="1018223"/>
                    <a:pt x="915352" y="1019175"/>
                    <a:pt x="915352" y="1018223"/>
                  </a:cubicBezTo>
                  <a:cubicBezTo>
                    <a:pt x="915352" y="878205"/>
                    <a:pt x="915352" y="738188"/>
                    <a:pt x="915352" y="598170"/>
                  </a:cubicBezTo>
                  <a:cubicBezTo>
                    <a:pt x="915352" y="598170"/>
                    <a:pt x="915352" y="598170"/>
                    <a:pt x="915352" y="598170"/>
                  </a:cubicBezTo>
                  <a:cubicBezTo>
                    <a:pt x="915352" y="738188"/>
                    <a:pt x="915352" y="878205"/>
                    <a:pt x="915352" y="1018223"/>
                  </a:cubicBezTo>
                  <a:close/>
                  <a:moveTo>
                    <a:pt x="936307" y="751523"/>
                  </a:moveTo>
                  <a:cubicBezTo>
                    <a:pt x="936307" y="751523"/>
                    <a:pt x="935355" y="751523"/>
                    <a:pt x="935355" y="751523"/>
                  </a:cubicBezTo>
                  <a:cubicBezTo>
                    <a:pt x="935355" y="705803"/>
                    <a:pt x="935355" y="661035"/>
                    <a:pt x="935355" y="615315"/>
                  </a:cubicBezTo>
                  <a:cubicBezTo>
                    <a:pt x="935355" y="615315"/>
                    <a:pt x="936307" y="615315"/>
                    <a:pt x="936307" y="615315"/>
                  </a:cubicBezTo>
                  <a:cubicBezTo>
                    <a:pt x="936307" y="660083"/>
                    <a:pt x="936307" y="705803"/>
                    <a:pt x="936307" y="751523"/>
                  </a:cubicBezTo>
                  <a:close/>
                  <a:moveTo>
                    <a:pt x="992505" y="826770"/>
                  </a:moveTo>
                  <a:cubicBezTo>
                    <a:pt x="994410" y="826770"/>
                    <a:pt x="996315" y="826770"/>
                    <a:pt x="998220" y="826770"/>
                  </a:cubicBezTo>
                  <a:cubicBezTo>
                    <a:pt x="1000125" y="826770"/>
                    <a:pt x="1002030" y="826770"/>
                    <a:pt x="1004888" y="826770"/>
                  </a:cubicBezTo>
                  <a:cubicBezTo>
                    <a:pt x="1004888" y="830580"/>
                    <a:pt x="1005840" y="833438"/>
                    <a:pt x="1005840" y="837248"/>
                  </a:cubicBezTo>
                  <a:cubicBezTo>
                    <a:pt x="1001077" y="837248"/>
                    <a:pt x="998220" y="838200"/>
                    <a:pt x="992505" y="838200"/>
                  </a:cubicBezTo>
                  <a:lnTo>
                    <a:pt x="992505" y="838200"/>
                  </a:lnTo>
                  <a:lnTo>
                    <a:pt x="992505" y="838200"/>
                  </a:lnTo>
                  <a:cubicBezTo>
                    <a:pt x="992505" y="833438"/>
                    <a:pt x="992505" y="830580"/>
                    <a:pt x="992505" y="826770"/>
                  </a:cubicBezTo>
                  <a:close/>
                  <a:moveTo>
                    <a:pt x="990600" y="862965"/>
                  </a:moveTo>
                  <a:cubicBezTo>
                    <a:pt x="996315" y="862965"/>
                    <a:pt x="999172" y="862965"/>
                    <a:pt x="1004888" y="862965"/>
                  </a:cubicBezTo>
                  <a:lnTo>
                    <a:pt x="1004888" y="862965"/>
                  </a:lnTo>
                  <a:cubicBezTo>
                    <a:pt x="1004888" y="863918"/>
                    <a:pt x="1004888" y="864870"/>
                    <a:pt x="1004888" y="865823"/>
                  </a:cubicBezTo>
                  <a:cubicBezTo>
                    <a:pt x="1004888" y="867728"/>
                    <a:pt x="1004888" y="869633"/>
                    <a:pt x="1003935" y="870585"/>
                  </a:cubicBezTo>
                  <a:cubicBezTo>
                    <a:pt x="1003935" y="871538"/>
                    <a:pt x="1003935" y="871538"/>
                    <a:pt x="1002982" y="871538"/>
                  </a:cubicBezTo>
                  <a:cubicBezTo>
                    <a:pt x="1002030" y="871538"/>
                    <a:pt x="1002030" y="872490"/>
                    <a:pt x="1001077" y="872490"/>
                  </a:cubicBezTo>
                  <a:cubicBezTo>
                    <a:pt x="1000125" y="872490"/>
                    <a:pt x="999172" y="872490"/>
                    <a:pt x="998220" y="872490"/>
                  </a:cubicBezTo>
                  <a:cubicBezTo>
                    <a:pt x="997267" y="872490"/>
                    <a:pt x="996315" y="872490"/>
                    <a:pt x="995363" y="872490"/>
                  </a:cubicBezTo>
                  <a:cubicBezTo>
                    <a:pt x="994410" y="872490"/>
                    <a:pt x="993457" y="872490"/>
                    <a:pt x="993457" y="871538"/>
                  </a:cubicBezTo>
                  <a:cubicBezTo>
                    <a:pt x="992505" y="871538"/>
                    <a:pt x="992505" y="869633"/>
                    <a:pt x="991552" y="868680"/>
                  </a:cubicBezTo>
                  <a:cubicBezTo>
                    <a:pt x="991552" y="867728"/>
                    <a:pt x="991552" y="866775"/>
                    <a:pt x="990600" y="865823"/>
                  </a:cubicBezTo>
                  <a:cubicBezTo>
                    <a:pt x="991552" y="864870"/>
                    <a:pt x="990600" y="863918"/>
                    <a:pt x="990600" y="862965"/>
                  </a:cubicBezTo>
                  <a:lnTo>
                    <a:pt x="990600" y="862965"/>
                  </a:lnTo>
                  <a:close/>
                  <a:moveTo>
                    <a:pt x="977265" y="825818"/>
                  </a:moveTo>
                  <a:cubicBezTo>
                    <a:pt x="977265" y="829628"/>
                    <a:pt x="977265" y="832485"/>
                    <a:pt x="977265" y="836295"/>
                  </a:cubicBezTo>
                  <a:cubicBezTo>
                    <a:pt x="973455" y="836295"/>
                    <a:pt x="969645" y="836295"/>
                    <a:pt x="964882" y="837248"/>
                  </a:cubicBezTo>
                  <a:cubicBezTo>
                    <a:pt x="964882" y="833438"/>
                    <a:pt x="963930" y="830580"/>
                    <a:pt x="963930" y="826770"/>
                  </a:cubicBezTo>
                  <a:cubicBezTo>
                    <a:pt x="968692" y="826770"/>
                    <a:pt x="972502" y="826770"/>
                    <a:pt x="977265" y="825818"/>
                  </a:cubicBezTo>
                  <a:close/>
                  <a:moveTo>
                    <a:pt x="962025" y="751523"/>
                  </a:moveTo>
                  <a:cubicBezTo>
                    <a:pt x="962025" y="751523"/>
                    <a:pt x="961072" y="751523"/>
                    <a:pt x="961072" y="751523"/>
                  </a:cubicBezTo>
                  <a:lnTo>
                    <a:pt x="961072" y="751523"/>
                  </a:lnTo>
                  <a:lnTo>
                    <a:pt x="961072" y="751523"/>
                  </a:lnTo>
                  <a:cubicBezTo>
                    <a:pt x="961072" y="705803"/>
                    <a:pt x="961072" y="660083"/>
                    <a:pt x="961072" y="614363"/>
                  </a:cubicBezTo>
                  <a:cubicBezTo>
                    <a:pt x="961072" y="614363"/>
                    <a:pt x="962025" y="614363"/>
                    <a:pt x="962025" y="614363"/>
                  </a:cubicBezTo>
                  <a:lnTo>
                    <a:pt x="962025" y="614363"/>
                  </a:lnTo>
                  <a:lnTo>
                    <a:pt x="962025" y="614363"/>
                  </a:lnTo>
                  <a:cubicBezTo>
                    <a:pt x="962025" y="660083"/>
                    <a:pt x="962025" y="705803"/>
                    <a:pt x="962025" y="751523"/>
                  </a:cubicBezTo>
                  <a:close/>
                  <a:moveTo>
                    <a:pt x="964882" y="863918"/>
                  </a:moveTo>
                  <a:cubicBezTo>
                    <a:pt x="968692" y="863918"/>
                    <a:pt x="972502" y="863918"/>
                    <a:pt x="976313" y="863918"/>
                  </a:cubicBezTo>
                  <a:cubicBezTo>
                    <a:pt x="977265" y="864870"/>
                    <a:pt x="977265" y="865823"/>
                    <a:pt x="978217" y="867728"/>
                  </a:cubicBezTo>
                  <a:cubicBezTo>
                    <a:pt x="977265" y="867728"/>
                    <a:pt x="976313" y="868680"/>
                    <a:pt x="976313" y="869633"/>
                  </a:cubicBezTo>
                  <a:cubicBezTo>
                    <a:pt x="974407" y="871538"/>
                    <a:pt x="971550" y="873443"/>
                    <a:pt x="969645" y="873443"/>
                  </a:cubicBezTo>
                  <a:lnTo>
                    <a:pt x="969645" y="873443"/>
                  </a:lnTo>
                  <a:lnTo>
                    <a:pt x="969645" y="873443"/>
                  </a:lnTo>
                  <a:cubicBezTo>
                    <a:pt x="968692" y="873443"/>
                    <a:pt x="968692" y="873443"/>
                    <a:pt x="967740" y="872490"/>
                  </a:cubicBezTo>
                  <a:cubicBezTo>
                    <a:pt x="966788" y="871538"/>
                    <a:pt x="966788" y="871538"/>
                    <a:pt x="965835" y="870585"/>
                  </a:cubicBezTo>
                  <a:cubicBezTo>
                    <a:pt x="964882" y="869633"/>
                    <a:pt x="963930" y="867728"/>
                    <a:pt x="962025" y="866775"/>
                  </a:cubicBezTo>
                  <a:cubicBezTo>
                    <a:pt x="963930" y="864870"/>
                    <a:pt x="963930" y="863918"/>
                    <a:pt x="964882" y="863918"/>
                  </a:cubicBezTo>
                  <a:close/>
                  <a:moveTo>
                    <a:pt x="977265" y="1012508"/>
                  </a:moveTo>
                  <a:cubicBezTo>
                    <a:pt x="973455" y="1012508"/>
                    <a:pt x="969645" y="1012508"/>
                    <a:pt x="964882" y="1013460"/>
                  </a:cubicBezTo>
                  <a:cubicBezTo>
                    <a:pt x="964882" y="1009650"/>
                    <a:pt x="963930" y="1005840"/>
                    <a:pt x="963930" y="1002030"/>
                  </a:cubicBezTo>
                  <a:lnTo>
                    <a:pt x="963930" y="1002030"/>
                  </a:lnTo>
                  <a:cubicBezTo>
                    <a:pt x="968692" y="1002030"/>
                    <a:pt x="972502" y="1002030"/>
                    <a:pt x="977265" y="1002030"/>
                  </a:cubicBezTo>
                  <a:cubicBezTo>
                    <a:pt x="977265" y="1005840"/>
                    <a:pt x="977265" y="1008698"/>
                    <a:pt x="977265" y="1012508"/>
                  </a:cubicBezTo>
                  <a:close/>
                  <a:moveTo>
                    <a:pt x="974407" y="941070"/>
                  </a:moveTo>
                  <a:cubicBezTo>
                    <a:pt x="972502" y="941070"/>
                    <a:pt x="969645" y="941070"/>
                    <a:pt x="964882" y="941070"/>
                  </a:cubicBezTo>
                  <a:cubicBezTo>
                    <a:pt x="962977" y="935355"/>
                    <a:pt x="964882" y="932498"/>
                    <a:pt x="966788" y="931545"/>
                  </a:cubicBezTo>
                  <a:cubicBezTo>
                    <a:pt x="967740" y="931545"/>
                    <a:pt x="969645" y="931545"/>
                    <a:pt x="970597" y="931545"/>
                  </a:cubicBezTo>
                  <a:cubicBezTo>
                    <a:pt x="971550" y="931545"/>
                    <a:pt x="972502" y="931545"/>
                    <a:pt x="972502" y="931545"/>
                  </a:cubicBezTo>
                  <a:cubicBezTo>
                    <a:pt x="973455" y="931545"/>
                    <a:pt x="974407" y="931545"/>
                    <a:pt x="974407" y="931545"/>
                  </a:cubicBezTo>
                  <a:lnTo>
                    <a:pt x="974407" y="931545"/>
                  </a:lnTo>
                  <a:lnTo>
                    <a:pt x="974407" y="931545"/>
                  </a:lnTo>
                  <a:cubicBezTo>
                    <a:pt x="977265" y="938213"/>
                    <a:pt x="977265" y="940118"/>
                    <a:pt x="974407" y="941070"/>
                  </a:cubicBezTo>
                  <a:close/>
                  <a:moveTo>
                    <a:pt x="976313" y="966788"/>
                  </a:moveTo>
                  <a:cubicBezTo>
                    <a:pt x="976313" y="970598"/>
                    <a:pt x="976313" y="973455"/>
                    <a:pt x="976313" y="977265"/>
                  </a:cubicBezTo>
                  <a:cubicBezTo>
                    <a:pt x="972502" y="977265"/>
                    <a:pt x="968692" y="977265"/>
                    <a:pt x="963930" y="977265"/>
                  </a:cubicBezTo>
                  <a:cubicBezTo>
                    <a:pt x="963930" y="973455"/>
                    <a:pt x="963930" y="970598"/>
                    <a:pt x="963930" y="966788"/>
                  </a:cubicBezTo>
                  <a:cubicBezTo>
                    <a:pt x="968692" y="966788"/>
                    <a:pt x="972502" y="966788"/>
                    <a:pt x="976313" y="966788"/>
                  </a:cubicBezTo>
                  <a:close/>
                  <a:moveTo>
                    <a:pt x="974407" y="904875"/>
                  </a:moveTo>
                  <a:cubicBezTo>
                    <a:pt x="972502" y="905828"/>
                    <a:pt x="971550" y="906780"/>
                    <a:pt x="969645" y="906780"/>
                  </a:cubicBezTo>
                  <a:cubicBezTo>
                    <a:pt x="967740" y="906780"/>
                    <a:pt x="965835" y="902970"/>
                    <a:pt x="963930" y="901065"/>
                  </a:cubicBezTo>
                  <a:cubicBezTo>
                    <a:pt x="967740" y="899160"/>
                    <a:pt x="971550" y="897255"/>
                    <a:pt x="975360" y="896303"/>
                  </a:cubicBezTo>
                  <a:lnTo>
                    <a:pt x="975360" y="896303"/>
                  </a:lnTo>
                  <a:lnTo>
                    <a:pt x="975360" y="896303"/>
                  </a:lnTo>
                  <a:cubicBezTo>
                    <a:pt x="976313" y="897255"/>
                    <a:pt x="976313" y="898208"/>
                    <a:pt x="977265" y="899160"/>
                  </a:cubicBezTo>
                  <a:cubicBezTo>
                    <a:pt x="978217" y="900113"/>
                    <a:pt x="978217" y="901065"/>
                    <a:pt x="979170" y="902018"/>
                  </a:cubicBezTo>
                  <a:cubicBezTo>
                    <a:pt x="977265" y="902970"/>
                    <a:pt x="975360" y="903923"/>
                    <a:pt x="974407" y="904875"/>
                  </a:cubicBezTo>
                  <a:close/>
                  <a:moveTo>
                    <a:pt x="987742" y="749618"/>
                  </a:moveTo>
                  <a:cubicBezTo>
                    <a:pt x="987742" y="749618"/>
                    <a:pt x="986790" y="749618"/>
                    <a:pt x="986790" y="749618"/>
                  </a:cubicBezTo>
                  <a:cubicBezTo>
                    <a:pt x="986790" y="705803"/>
                    <a:pt x="986790" y="661035"/>
                    <a:pt x="986790" y="617220"/>
                  </a:cubicBezTo>
                  <a:cubicBezTo>
                    <a:pt x="986790" y="617220"/>
                    <a:pt x="987742" y="617220"/>
                    <a:pt x="987742" y="617220"/>
                  </a:cubicBezTo>
                  <a:cubicBezTo>
                    <a:pt x="987742" y="661035"/>
                    <a:pt x="987742" y="705803"/>
                    <a:pt x="987742" y="749618"/>
                  </a:cubicBezTo>
                  <a:close/>
                  <a:moveTo>
                    <a:pt x="990600" y="897255"/>
                  </a:moveTo>
                  <a:cubicBezTo>
                    <a:pt x="997267" y="897255"/>
                    <a:pt x="1000125" y="897255"/>
                    <a:pt x="1004888" y="897255"/>
                  </a:cubicBezTo>
                  <a:lnTo>
                    <a:pt x="1004888" y="897255"/>
                  </a:lnTo>
                  <a:cubicBezTo>
                    <a:pt x="1004888" y="898208"/>
                    <a:pt x="1004888" y="899160"/>
                    <a:pt x="1004888" y="900113"/>
                  </a:cubicBezTo>
                  <a:cubicBezTo>
                    <a:pt x="1004888" y="901065"/>
                    <a:pt x="1004888" y="902018"/>
                    <a:pt x="1004888" y="902970"/>
                  </a:cubicBezTo>
                  <a:cubicBezTo>
                    <a:pt x="1004888" y="904875"/>
                    <a:pt x="1004888" y="905828"/>
                    <a:pt x="1003935" y="906780"/>
                  </a:cubicBezTo>
                  <a:cubicBezTo>
                    <a:pt x="1002982" y="907733"/>
                    <a:pt x="1001077" y="907733"/>
                    <a:pt x="1000125" y="907733"/>
                  </a:cubicBezTo>
                  <a:cubicBezTo>
                    <a:pt x="999172" y="907733"/>
                    <a:pt x="998220" y="907733"/>
                    <a:pt x="998220" y="907733"/>
                  </a:cubicBezTo>
                  <a:cubicBezTo>
                    <a:pt x="997267" y="907733"/>
                    <a:pt x="997267" y="907733"/>
                    <a:pt x="996315" y="906780"/>
                  </a:cubicBezTo>
                  <a:cubicBezTo>
                    <a:pt x="994410" y="905828"/>
                    <a:pt x="994410" y="903923"/>
                    <a:pt x="993457" y="901065"/>
                  </a:cubicBezTo>
                  <a:cubicBezTo>
                    <a:pt x="990600" y="899160"/>
                    <a:pt x="990600" y="898208"/>
                    <a:pt x="990600" y="897255"/>
                  </a:cubicBezTo>
                  <a:lnTo>
                    <a:pt x="990600" y="897255"/>
                  </a:lnTo>
                  <a:close/>
                  <a:moveTo>
                    <a:pt x="991552" y="966788"/>
                  </a:moveTo>
                  <a:cubicBezTo>
                    <a:pt x="996315" y="966788"/>
                    <a:pt x="1000125" y="966788"/>
                    <a:pt x="1003935" y="966788"/>
                  </a:cubicBezTo>
                  <a:lnTo>
                    <a:pt x="1003935" y="966788"/>
                  </a:lnTo>
                  <a:cubicBezTo>
                    <a:pt x="1003935" y="968693"/>
                    <a:pt x="1003935" y="970598"/>
                    <a:pt x="1003935" y="971550"/>
                  </a:cubicBezTo>
                  <a:cubicBezTo>
                    <a:pt x="1003935" y="973455"/>
                    <a:pt x="1003935" y="975360"/>
                    <a:pt x="1003935" y="977265"/>
                  </a:cubicBezTo>
                  <a:lnTo>
                    <a:pt x="1003935" y="977265"/>
                  </a:lnTo>
                  <a:cubicBezTo>
                    <a:pt x="999172" y="977265"/>
                    <a:pt x="995363" y="977265"/>
                    <a:pt x="991552" y="977265"/>
                  </a:cubicBezTo>
                  <a:lnTo>
                    <a:pt x="991552" y="977265"/>
                  </a:lnTo>
                  <a:cubicBezTo>
                    <a:pt x="991552" y="975360"/>
                    <a:pt x="991552" y="973455"/>
                    <a:pt x="991552" y="971550"/>
                  </a:cubicBezTo>
                  <a:cubicBezTo>
                    <a:pt x="991552" y="970598"/>
                    <a:pt x="991552" y="968693"/>
                    <a:pt x="991552" y="966788"/>
                  </a:cubicBezTo>
                  <a:close/>
                  <a:moveTo>
                    <a:pt x="992505" y="1011555"/>
                  </a:moveTo>
                  <a:lnTo>
                    <a:pt x="992505" y="1011555"/>
                  </a:lnTo>
                  <a:cubicBezTo>
                    <a:pt x="992505" y="1008698"/>
                    <a:pt x="992505" y="1004888"/>
                    <a:pt x="992505" y="1001078"/>
                  </a:cubicBezTo>
                  <a:lnTo>
                    <a:pt x="992505" y="1001078"/>
                  </a:lnTo>
                  <a:cubicBezTo>
                    <a:pt x="996315" y="1001078"/>
                    <a:pt x="1000125" y="1001078"/>
                    <a:pt x="1004888" y="1001078"/>
                  </a:cubicBezTo>
                  <a:lnTo>
                    <a:pt x="1004888" y="1001078"/>
                  </a:lnTo>
                  <a:cubicBezTo>
                    <a:pt x="1004888" y="1002983"/>
                    <a:pt x="1004888" y="1003935"/>
                    <a:pt x="1004888" y="1005840"/>
                  </a:cubicBezTo>
                  <a:cubicBezTo>
                    <a:pt x="1004888" y="1007745"/>
                    <a:pt x="1004888" y="1009650"/>
                    <a:pt x="1005840" y="1011555"/>
                  </a:cubicBezTo>
                  <a:cubicBezTo>
                    <a:pt x="1000125" y="1011555"/>
                    <a:pt x="996315" y="1011555"/>
                    <a:pt x="992505" y="1011555"/>
                  </a:cubicBezTo>
                  <a:close/>
                  <a:moveTo>
                    <a:pt x="1004888" y="934403"/>
                  </a:moveTo>
                  <a:cubicBezTo>
                    <a:pt x="1004888" y="936308"/>
                    <a:pt x="1004888" y="938213"/>
                    <a:pt x="1003935" y="939165"/>
                  </a:cubicBezTo>
                  <a:cubicBezTo>
                    <a:pt x="1003935" y="940118"/>
                    <a:pt x="1002982" y="940118"/>
                    <a:pt x="1002982" y="941070"/>
                  </a:cubicBezTo>
                  <a:cubicBezTo>
                    <a:pt x="1002030" y="942023"/>
                    <a:pt x="1000125" y="942023"/>
                    <a:pt x="999172" y="942023"/>
                  </a:cubicBezTo>
                  <a:cubicBezTo>
                    <a:pt x="998220" y="942023"/>
                    <a:pt x="997267" y="942023"/>
                    <a:pt x="996315" y="942023"/>
                  </a:cubicBezTo>
                  <a:cubicBezTo>
                    <a:pt x="995363" y="942023"/>
                    <a:pt x="995363" y="942023"/>
                    <a:pt x="994410" y="941070"/>
                  </a:cubicBezTo>
                  <a:cubicBezTo>
                    <a:pt x="993457" y="940118"/>
                    <a:pt x="992505" y="939165"/>
                    <a:pt x="992505" y="937260"/>
                  </a:cubicBezTo>
                  <a:cubicBezTo>
                    <a:pt x="992505" y="935355"/>
                    <a:pt x="991552" y="933450"/>
                    <a:pt x="990600" y="931545"/>
                  </a:cubicBezTo>
                  <a:lnTo>
                    <a:pt x="990600" y="931545"/>
                  </a:lnTo>
                  <a:cubicBezTo>
                    <a:pt x="996315" y="931545"/>
                    <a:pt x="1000125" y="931545"/>
                    <a:pt x="1004888" y="931545"/>
                  </a:cubicBezTo>
                  <a:lnTo>
                    <a:pt x="1004888" y="931545"/>
                  </a:lnTo>
                  <a:cubicBezTo>
                    <a:pt x="1004888" y="933450"/>
                    <a:pt x="1004888" y="933450"/>
                    <a:pt x="1004888" y="934403"/>
                  </a:cubicBezTo>
                  <a:close/>
                  <a:moveTo>
                    <a:pt x="1013460" y="748665"/>
                  </a:moveTo>
                  <a:cubicBezTo>
                    <a:pt x="1013460" y="748665"/>
                    <a:pt x="1012507" y="748665"/>
                    <a:pt x="1013460" y="748665"/>
                  </a:cubicBezTo>
                  <a:cubicBezTo>
                    <a:pt x="1012507" y="703898"/>
                    <a:pt x="1012507" y="659130"/>
                    <a:pt x="1012507" y="614363"/>
                  </a:cubicBezTo>
                  <a:cubicBezTo>
                    <a:pt x="1012507" y="614363"/>
                    <a:pt x="1013460" y="614363"/>
                    <a:pt x="1013460" y="614363"/>
                  </a:cubicBezTo>
                  <a:cubicBezTo>
                    <a:pt x="1013460" y="660083"/>
                    <a:pt x="1013460" y="703898"/>
                    <a:pt x="1013460" y="748665"/>
                  </a:cubicBezTo>
                  <a:close/>
                  <a:moveTo>
                    <a:pt x="1031557" y="871538"/>
                  </a:moveTo>
                  <a:cubicBezTo>
                    <a:pt x="1027747" y="871538"/>
                    <a:pt x="1023938" y="871538"/>
                    <a:pt x="1019175" y="871538"/>
                  </a:cubicBezTo>
                  <a:lnTo>
                    <a:pt x="1019175" y="871538"/>
                  </a:lnTo>
                  <a:cubicBezTo>
                    <a:pt x="1019175" y="868680"/>
                    <a:pt x="1018222" y="865823"/>
                    <a:pt x="1018222" y="863918"/>
                  </a:cubicBezTo>
                  <a:cubicBezTo>
                    <a:pt x="1020127" y="862965"/>
                    <a:pt x="1022032" y="862965"/>
                    <a:pt x="1023938" y="862013"/>
                  </a:cubicBezTo>
                  <a:cubicBezTo>
                    <a:pt x="1025842" y="862013"/>
                    <a:pt x="1026795" y="862013"/>
                    <a:pt x="1027747" y="862965"/>
                  </a:cubicBezTo>
                  <a:cubicBezTo>
                    <a:pt x="1030605" y="864870"/>
                    <a:pt x="1032510" y="867728"/>
                    <a:pt x="1031557" y="871538"/>
                  </a:cubicBezTo>
                  <a:lnTo>
                    <a:pt x="1031557" y="871538"/>
                  </a:lnTo>
                  <a:close/>
                  <a:moveTo>
                    <a:pt x="1032510" y="897255"/>
                  </a:moveTo>
                  <a:cubicBezTo>
                    <a:pt x="1032510" y="899160"/>
                    <a:pt x="1033463" y="900113"/>
                    <a:pt x="1033463" y="902018"/>
                  </a:cubicBezTo>
                  <a:cubicBezTo>
                    <a:pt x="1033463" y="904875"/>
                    <a:pt x="1032510" y="905828"/>
                    <a:pt x="1031557" y="906780"/>
                  </a:cubicBezTo>
                  <a:cubicBezTo>
                    <a:pt x="1030605" y="906780"/>
                    <a:pt x="1030605" y="907733"/>
                    <a:pt x="1029652" y="907733"/>
                  </a:cubicBezTo>
                  <a:cubicBezTo>
                    <a:pt x="1028700" y="907733"/>
                    <a:pt x="1028700" y="907733"/>
                    <a:pt x="1027747" y="907733"/>
                  </a:cubicBezTo>
                  <a:cubicBezTo>
                    <a:pt x="1025842" y="907733"/>
                    <a:pt x="1024890" y="907733"/>
                    <a:pt x="1022985" y="907733"/>
                  </a:cubicBezTo>
                  <a:cubicBezTo>
                    <a:pt x="1022032" y="907733"/>
                    <a:pt x="1021080" y="907733"/>
                    <a:pt x="1021080" y="907733"/>
                  </a:cubicBezTo>
                  <a:lnTo>
                    <a:pt x="1021080" y="907733"/>
                  </a:lnTo>
                  <a:lnTo>
                    <a:pt x="1021080" y="907733"/>
                  </a:lnTo>
                  <a:cubicBezTo>
                    <a:pt x="1020127" y="904875"/>
                    <a:pt x="1020127" y="902018"/>
                    <a:pt x="1020127" y="901065"/>
                  </a:cubicBezTo>
                  <a:cubicBezTo>
                    <a:pt x="1020127" y="899160"/>
                    <a:pt x="1021080" y="899160"/>
                    <a:pt x="1022985" y="898208"/>
                  </a:cubicBezTo>
                  <a:cubicBezTo>
                    <a:pt x="1023938" y="898208"/>
                    <a:pt x="1023938" y="898208"/>
                    <a:pt x="1024890" y="898208"/>
                  </a:cubicBezTo>
                  <a:cubicBezTo>
                    <a:pt x="1025842" y="898208"/>
                    <a:pt x="1026795" y="898208"/>
                    <a:pt x="1027747" y="898208"/>
                  </a:cubicBezTo>
                  <a:cubicBezTo>
                    <a:pt x="1028700" y="897255"/>
                    <a:pt x="1030605" y="897255"/>
                    <a:pt x="1032510" y="897255"/>
                  </a:cubicBezTo>
                  <a:close/>
                  <a:moveTo>
                    <a:pt x="1032510" y="1012508"/>
                  </a:moveTo>
                  <a:lnTo>
                    <a:pt x="1032510" y="1012508"/>
                  </a:lnTo>
                  <a:cubicBezTo>
                    <a:pt x="1027747" y="1012508"/>
                    <a:pt x="1023938" y="1012508"/>
                    <a:pt x="1019175" y="1012508"/>
                  </a:cubicBezTo>
                  <a:lnTo>
                    <a:pt x="1019175" y="1012508"/>
                  </a:lnTo>
                  <a:cubicBezTo>
                    <a:pt x="1019175" y="1008698"/>
                    <a:pt x="1019175" y="1005840"/>
                    <a:pt x="1019175" y="1002030"/>
                  </a:cubicBezTo>
                  <a:lnTo>
                    <a:pt x="1019175" y="1002030"/>
                  </a:lnTo>
                  <a:cubicBezTo>
                    <a:pt x="1023938" y="1002030"/>
                    <a:pt x="1027747" y="1002030"/>
                    <a:pt x="1032510" y="1002030"/>
                  </a:cubicBezTo>
                  <a:lnTo>
                    <a:pt x="1032510" y="1002030"/>
                  </a:lnTo>
                  <a:cubicBezTo>
                    <a:pt x="1032510" y="1004888"/>
                    <a:pt x="1032510" y="1008698"/>
                    <a:pt x="1032510" y="1012508"/>
                  </a:cubicBezTo>
                  <a:close/>
                  <a:moveTo>
                    <a:pt x="1020127" y="978218"/>
                  </a:moveTo>
                  <a:cubicBezTo>
                    <a:pt x="1020127" y="974408"/>
                    <a:pt x="1020127" y="971550"/>
                    <a:pt x="1020127" y="966788"/>
                  </a:cubicBezTo>
                  <a:lnTo>
                    <a:pt x="1020127" y="966788"/>
                  </a:lnTo>
                  <a:cubicBezTo>
                    <a:pt x="1023938" y="966788"/>
                    <a:pt x="1027747" y="966788"/>
                    <a:pt x="1032510" y="966788"/>
                  </a:cubicBezTo>
                  <a:lnTo>
                    <a:pt x="1032510" y="966788"/>
                  </a:lnTo>
                  <a:cubicBezTo>
                    <a:pt x="1032510" y="970598"/>
                    <a:pt x="1032510" y="974408"/>
                    <a:pt x="1032510" y="978218"/>
                  </a:cubicBezTo>
                  <a:lnTo>
                    <a:pt x="1032510" y="978218"/>
                  </a:lnTo>
                  <a:cubicBezTo>
                    <a:pt x="1027747" y="978218"/>
                    <a:pt x="1023938" y="978218"/>
                    <a:pt x="1020127" y="978218"/>
                  </a:cubicBezTo>
                  <a:lnTo>
                    <a:pt x="1020127" y="978218"/>
                  </a:lnTo>
                  <a:close/>
                  <a:moveTo>
                    <a:pt x="1032510" y="941070"/>
                  </a:moveTo>
                  <a:cubicBezTo>
                    <a:pt x="1025842" y="941070"/>
                    <a:pt x="1017270" y="945833"/>
                    <a:pt x="1020127" y="931545"/>
                  </a:cubicBezTo>
                  <a:cubicBezTo>
                    <a:pt x="1025842" y="932498"/>
                    <a:pt x="1034415" y="927735"/>
                    <a:pt x="1032510" y="941070"/>
                  </a:cubicBezTo>
                  <a:close/>
                  <a:moveTo>
                    <a:pt x="1033463" y="837248"/>
                  </a:moveTo>
                  <a:cubicBezTo>
                    <a:pt x="1028700" y="837248"/>
                    <a:pt x="1024890" y="837248"/>
                    <a:pt x="1019175" y="837248"/>
                  </a:cubicBezTo>
                  <a:lnTo>
                    <a:pt x="1019175" y="837248"/>
                  </a:lnTo>
                  <a:cubicBezTo>
                    <a:pt x="1019175" y="834390"/>
                    <a:pt x="1019175" y="831533"/>
                    <a:pt x="1019175" y="826770"/>
                  </a:cubicBezTo>
                  <a:cubicBezTo>
                    <a:pt x="1021080" y="826770"/>
                    <a:pt x="1022985" y="826770"/>
                    <a:pt x="1024890" y="826770"/>
                  </a:cubicBezTo>
                  <a:cubicBezTo>
                    <a:pt x="1026795" y="826770"/>
                    <a:pt x="1028700" y="826770"/>
                    <a:pt x="1031557" y="826770"/>
                  </a:cubicBezTo>
                  <a:cubicBezTo>
                    <a:pt x="1031557" y="828675"/>
                    <a:pt x="1031557" y="830580"/>
                    <a:pt x="1032510" y="831533"/>
                  </a:cubicBezTo>
                  <a:cubicBezTo>
                    <a:pt x="1033463" y="832485"/>
                    <a:pt x="1033463" y="834390"/>
                    <a:pt x="1033463" y="837248"/>
                  </a:cubicBezTo>
                  <a:lnTo>
                    <a:pt x="1033463" y="837248"/>
                  </a:lnTo>
                  <a:close/>
                  <a:moveTo>
                    <a:pt x="1038225" y="749618"/>
                  </a:moveTo>
                  <a:lnTo>
                    <a:pt x="1038225" y="749618"/>
                  </a:lnTo>
                  <a:cubicBezTo>
                    <a:pt x="1038225" y="749618"/>
                    <a:pt x="1038225" y="749618"/>
                    <a:pt x="1038225" y="749618"/>
                  </a:cubicBezTo>
                  <a:lnTo>
                    <a:pt x="1038225" y="749618"/>
                  </a:lnTo>
                  <a:cubicBezTo>
                    <a:pt x="1037272" y="704850"/>
                    <a:pt x="1037272" y="660083"/>
                    <a:pt x="1037272" y="615315"/>
                  </a:cubicBezTo>
                  <a:lnTo>
                    <a:pt x="1037272" y="615315"/>
                  </a:lnTo>
                  <a:cubicBezTo>
                    <a:pt x="1037272" y="615315"/>
                    <a:pt x="1038225" y="615315"/>
                    <a:pt x="1038225" y="615315"/>
                  </a:cubicBezTo>
                  <a:lnTo>
                    <a:pt x="1038225" y="615315"/>
                  </a:lnTo>
                  <a:cubicBezTo>
                    <a:pt x="1038225" y="660083"/>
                    <a:pt x="1038225" y="704850"/>
                    <a:pt x="1038225" y="749618"/>
                  </a:cubicBezTo>
                  <a:close/>
                  <a:moveTo>
                    <a:pt x="1106805" y="183833"/>
                  </a:moveTo>
                  <a:cubicBezTo>
                    <a:pt x="1105852" y="184785"/>
                    <a:pt x="1104900" y="185738"/>
                    <a:pt x="1103948" y="186690"/>
                  </a:cubicBezTo>
                  <a:cubicBezTo>
                    <a:pt x="1103948" y="185738"/>
                    <a:pt x="1102995" y="185738"/>
                    <a:pt x="1102995" y="184785"/>
                  </a:cubicBezTo>
                  <a:cubicBezTo>
                    <a:pt x="1102042" y="183833"/>
                    <a:pt x="1101090" y="182880"/>
                    <a:pt x="1101090" y="180975"/>
                  </a:cubicBezTo>
                  <a:cubicBezTo>
                    <a:pt x="1101090" y="180023"/>
                    <a:pt x="1101090" y="180023"/>
                    <a:pt x="1101090" y="179070"/>
                  </a:cubicBezTo>
                  <a:cubicBezTo>
                    <a:pt x="1101090" y="177165"/>
                    <a:pt x="1102042" y="175260"/>
                    <a:pt x="1102995" y="173355"/>
                  </a:cubicBezTo>
                  <a:cubicBezTo>
                    <a:pt x="1102995" y="172403"/>
                    <a:pt x="1103948" y="172403"/>
                    <a:pt x="1103948" y="171450"/>
                  </a:cubicBezTo>
                  <a:lnTo>
                    <a:pt x="1103948" y="171450"/>
                  </a:lnTo>
                  <a:lnTo>
                    <a:pt x="1103948" y="171450"/>
                  </a:lnTo>
                  <a:cubicBezTo>
                    <a:pt x="1104900" y="172403"/>
                    <a:pt x="1105852" y="173355"/>
                    <a:pt x="1106805" y="175260"/>
                  </a:cubicBezTo>
                  <a:cubicBezTo>
                    <a:pt x="1107757" y="176213"/>
                    <a:pt x="1108710" y="178118"/>
                    <a:pt x="1110615" y="179070"/>
                  </a:cubicBezTo>
                  <a:cubicBezTo>
                    <a:pt x="1108710" y="180975"/>
                    <a:pt x="1107757" y="182880"/>
                    <a:pt x="1106805" y="183833"/>
                  </a:cubicBezTo>
                  <a:close/>
                  <a:moveTo>
                    <a:pt x="1122045" y="183833"/>
                  </a:moveTo>
                  <a:cubicBezTo>
                    <a:pt x="1121092" y="184785"/>
                    <a:pt x="1120140" y="185738"/>
                    <a:pt x="1119188" y="186690"/>
                  </a:cubicBezTo>
                  <a:lnTo>
                    <a:pt x="1119188" y="186690"/>
                  </a:lnTo>
                  <a:lnTo>
                    <a:pt x="1119188" y="186690"/>
                  </a:lnTo>
                  <a:cubicBezTo>
                    <a:pt x="1117282" y="181928"/>
                    <a:pt x="1115377" y="178118"/>
                    <a:pt x="1113473" y="173355"/>
                  </a:cubicBezTo>
                  <a:cubicBezTo>
                    <a:pt x="1115377" y="172403"/>
                    <a:pt x="1117282" y="172403"/>
                    <a:pt x="1119188" y="171450"/>
                  </a:cubicBezTo>
                  <a:cubicBezTo>
                    <a:pt x="1120140" y="173355"/>
                    <a:pt x="1121092" y="174308"/>
                    <a:pt x="1121092" y="176213"/>
                  </a:cubicBezTo>
                  <a:cubicBezTo>
                    <a:pt x="1122045" y="178118"/>
                    <a:pt x="1122045" y="179070"/>
                    <a:pt x="1122998" y="180975"/>
                  </a:cubicBezTo>
                  <a:cubicBezTo>
                    <a:pt x="1122998" y="181928"/>
                    <a:pt x="1122998" y="182880"/>
                    <a:pt x="1122045" y="183833"/>
                  </a:cubicBezTo>
                  <a:close/>
                  <a:moveTo>
                    <a:pt x="1138238" y="186690"/>
                  </a:moveTo>
                  <a:cubicBezTo>
                    <a:pt x="1137285" y="186690"/>
                    <a:pt x="1137285" y="186690"/>
                    <a:pt x="1136332" y="186690"/>
                  </a:cubicBezTo>
                  <a:cubicBezTo>
                    <a:pt x="1134427" y="186690"/>
                    <a:pt x="1132523" y="186690"/>
                    <a:pt x="1130617" y="185738"/>
                  </a:cubicBezTo>
                  <a:cubicBezTo>
                    <a:pt x="1132523" y="180975"/>
                    <a:pt x="1134427" y="177165"/>
                    <a:pt x="1136332" y="172403"/>
                  </a:cubicBezTo>
                  <a:lnTo>
                    <a:pt x="1136332" y="172403"/>
                  </a:lnTo>
                  <a:lnTo>
                    <a:pt x="1136332" y="172403"/>
                  </a:lnTo>
                  <a:cubicBezTo>
                    <a:pt x="1136332" y="173355"/>
                    <a:pt x="1137285" y="173355"/>
                    <a:pt x="1137285" y="174308"/>
                  </a:cubicBezTo>
                  <a:cubicBezTo>
                    <a:pt x="1138238" y="176213"/>
                    <a:pt x="1140142" y="177165"/>
                    <a:pt x="1140142" y="179070"/>
                  </a:cubicBezTo>
                  <a:cubicBezTo>
                    <a:pt x="1140142" y="181928"/>
                    <a:pt x="1140142" y="184785"/>
                    <a:pt x="1138238" y="186690"/>
                  </a:cubicBezTo>
                  <a:close/>
                  <a:moveTo>
                    <a:pt x="1155382" y="185738"/>
                  </a:moveTo>
                  <a:cubicBezTo>
                    <a:pt x="1153477" y="186690"/>
                    <a:pt x="1151573" y="186690"/>
                    <a:pt x="1150620" y="186690"/>
                  </a:cubicBezTo>
                  <a:cubicBezTo>
                    <a:pt x="1149667" y="186690"/>
                    <a:pt x="1148715" y="185738"/>
                    <a:pt x="1147763" y="185738"/>
                  </a:cubicBezTo>
                  <a:cubicBezTo>
                    <a:pt x="1146810" y="184785"/>
                    <a:pt x="1146810" y="183833"/>
                    <a:pt x="1146810" y="182880"/>
                  </a:cubicBezTo>
                  <a:cubicBezTo>
                    <a:pt x="1146810" y="181928"/>
                    <a:pt x="1146810" y="180023"/>
                    <a:pt x="1146810" y="179070"/>
                  </a:cubicBezTo>
                  <a:cubicBezTo>
                    <a:pt x="1146810" y="178118"/>
                    <a:pt x="1147763" y="176213"/>
                    <a:pt x="1148715" y="175260"/>
                  </a:cubicBezTo>
                  <a:cubicBezTo>
                    <a:pt x="1149667" y="174308"/>
                    <a:pt x="1150620" y="172403"/>
                    <a:pt x="1151573" y="171450"/>
                  </a:cubicBezTo>
                  <a:cubicBezTo>
                    <a:pt x="1152525" y="172403"/>
                    <a:pt x="1153477" y="172403"/>
                    <a:pt x="1154430" y="173355"/>
                  </a:cubicBezTo>
                  <a:cubicBezTo>
                    <a:pt x="1155382" y="177165"/>
                    <a:pt x="1155382" y="181928"/>
                    <a:pt x="1155382" y="185738"/>
                  </a:cubicBezTo>
                  <a:close/>
                  <a:moveTo>
                    <a:pt x="1167765" y="186690"/>
                  </a:moveTo>
                  <a:cubicBezTo>
                    <a:pt x="1165860" y="184785"/>
                    <a:pt x="1163955" y="181928"/>
                    <a:pt x="1163002" y="180023"/>
                  </a:cubicBezTo>
                  <a:cubicBezTo>
                    <a:pt x="1163002" y="179070"/>
                    <a:pt x="1163002" y="179070"/>
                    <a:pt x="1163002" y="178118"/>
                  </a:cubicBezTo>
                  <a:cubicBezTo>
                    <a:pt x="1163955" y="176213"/>
                    <a:pt x="1165860" y="174308"/>
                    <a:pt x="1166813" y="172403"/>
                  </a:cubicBezTo>
                  <a:cubicBezTo>
                    <a:pt x="1168717" y="174308"/>
                    <a:pt x="1170623" y="176213"/>
                    <a:pt x="1173480" y="179070"/>
                  </a:cubicBezTo>
                  <a:cubicBezTo>
                    <a:pt x="1170623" y="182880"/>
                    <a:pt x="1168717" y="184785"/>
                    <a:pt x="1167765" y="186690"/>
                  </a:cubicBezTo>
                  <a:close/>
                  <a:moveTo>
                    <a:pt x="1186815" y="180023"/>
                  </a:moveTo>
                  <a:cubicBezTo>
                    <a:pt x="1185863" y="182880"/>
                    <a:pt x="1184910" y="184785"/>
                    <a:pt x="1183957" y="187643"/>
                  </a:cubicBezTo>
                  <a:cubicBezTo>
                    <a:pt x="1183005" y="187643"/>
                    <a:pt x="1181100" y="186690"/>
                    <a:pt x="1180148" y="186690"/>
                  </a:cubicBezTo>
                  <a:cubicBezTo>
                    <a:pt x="1180148" y="181928"/>
                    <a:pt x="1180148" y="177165"/>
                    <a:pt x="1180148" y="172403"/>
                  </a:cubicBezTo>
                  <a:cubicBezTo>
                    <a:pt x="1181100" y="171450"/>
                    <a:pt x="1182052" y="171450"/>
                    <a:pt x="1183005" y="170498"/>
                  </a:cubicBezTo>
                  <a:lnTo>
                    <a:pt x="1183005" y="170498"/>
                  </a:lnTo>
                  <a:lnTo>
                    <a:pt x="1183005" y="170498"/>
                  </a:lnTo>
                  <a:cubicBezTo>
                    <a:pt x="1183005" y="171450"/>
                    <a:pt x="1183957" y="171450"/>
                    <a:pt x="1183957" y="172403"/>
                  </a:cubicBezTo>
                  <a:cubicBezTo>
                    <a:pt x="1184910" y="173355"/>
                    <a:pt x="1185863" y="174308"/>
                    <a:pt x="1186815" y="175260"/>
                  </a:cubicBezTo>
                  <a:cubicBezTo>
                    <a:pt x="1186815" y="176213"/>
                    <a:pt x="1187767" y="176213"/>
                    <a:pt x="1186815" y="177165"/>
                  </a:cubicBezTo>
                  <a:cubicBezTo>
                    <a:pt x="1186815" y="178118"/>
                    <a:pt x="1186815" y="179070"/>
                    <a:pt x="1186815" y="180023"/>
                  </a:cubicBezTo>
                  <a:close/>
                  <a:moveTo>
                    <a:pt x="1226820" y="553403"/>
                  </a:moveTo>
                  <a:cubicBezTo>
                    <a:pt x="1246823" y="553403"/>
                    <a:pt x="1265873" y="553403"/>
                    <a:pt x="1286827" y="553403"/>
                  </a:cubicBezTo>
                  <a:cubicBezTo>
                    <a:pt x="1284923" y="554355"/>
                    <a:pt x="1281113" y="556260"/>
                    <a:pt x="1276350" y="556260"/>
                  </a:cubicBezTo>
                  <a:cubicBezTo>
                    <a:pt x="1273492" y="556260"/>
                    <a:pt x="1270635" y="557213"/>
                    <a:pt x="1267777" y="557213"/>
                  </a:cubicBezTo>
                  <a:cubicBezTo>
                    <a:pt x="1264920" y="557213"/>
                    <a:pt x="1262063" y="557213"/>
                    <a:pt x="1258252" y="557213"/>
                  </a:cubicBezTo>
                  <a:cubicBezTo>
                    <a:pt x="1256348" y="557213"/>
                    <a:pt x="1255395" y="557213"/>
                    <a:pt x="1253490" y="557213"/>
                  </a:cubicBezTo>
                  <a:cubicBezTo>
                    <a:pt x="1251585" y="557213"/>
                    <a:pt x="1250632" y="557213"/>
                    <a:pt x="1248727" y="557213"/>
                  </a:cubicBezTo>
                  <a:cubicBezTo>
                    <a:pt x="1245870" y="557213"/>
                    <a:pt x="1243013" y="557213"/>
                    <a:pt x="1240155" y="556260"/>
                  </a:cubicBezTo>
                  <a:cubicBezTo>
                    <a:pt x="1239202" y="556260"/>
                    <a:pt x="1237298" y="556260"/>
                    <a:pt x="1236345" y="555308"/>
                  </a:cubicBezTo>
                  <a:cubicBezTo>
                    <a:pt x="1231582" y="555308"/>
                    <a:pt x="1228725" y="554355"/>
                    <a:pt x="1226820" y="553403"/>
                  </a:cubicBezTo>
                  <a:lnTo>
                    <a:pt x="1226820" y="553403"/>
                  </a:lnTo>
                  <a:close/>
                  <a:moveTo>
                    <a:pt x="1226820" y="818198"/>
                  </a:moveTo>
                  <a:cubicBezTo>
                    <a:pt x="1226820" y="817245"/>
                    <a:pt x="1226820" y="817245"/>
                    <a:pt x="1226820" y="816293"/>
                  </a:cubicBezTo>
                  <a:cubicBezTo>
                    <a:pt x="1246823" y="816293"/>
                    <a:pt x="1265873" y="816293"/>
                    <a:pt x="1285875" y="816293"/>
                  </a:cubicBezTo>
                  <a:cubicBezTo>
                    <a:pt x="1285875" y="817245"/>
                    <a:pt x="1285875" y="817245"/>
                    <a:pt x="1285875" y="818198"/>
                  </a:cubicBezTo>
                  <a:cubicBezTo>
                    <a:pt x="1265873" y="818198"/>
                    <a:pt x="1246823" y="818198"/>
                    <a:pt x="1226820" y="818198"/>
                  </a:cubicBezTo>
                  <a:close/>
                  <a:moveTo>
                    <a:pt x="1284923" y="842963"/>
                  </a:moveTo>
                  <a:cubicBezTo>
                    <a:pt x="1284923" y="843915"/>
                    <a:pt x="1284923" y="844868"/>
                    <a:pt x="1284923" y="844868"/>
                  </a:cubicBezTo>
                  <a:cubicBezTo>
                    <a:pt x="1265873" y="844868"/>
                    <a:pt x="1245870" y="844868"/>
                    <a:pt x="1226820" y="844868"/>
                  </a:cubicBezTo>
                  <a:lnTo>
                    <a:pt x="1226820" y="844868"/>
                  </a:lnTo>
                  <a:cubicBezTo>
                    <a:pt x="1226820" y="844868"/>
                    <a:pt x="1226820" y="843915"/>
                    <a:pt x="1226820" y="843915"/>
                  </a:cubicBezTo>
                  <a:cubicBezTo>
                    <a:pt x="1226820" y="843915"/>
                    <a:pt x="1226820" y="842963"/>
                    <a:pt x="1226820" y="842963"/>
                  </a:cubicBezTo>
                  <a:lnTo>
                    <a:pt x="1226820" y="842963"/>
                  </a:lnTo>
                  <a:cubicBezTo>
                    <a:pt x="1246823" y="842963"/>
                    <a:pt x="1265873" y="842963"/>
                    <a:pt x="1284923" y="842963"/>
                  </a:cubicBezTo>
                  <a:lnTo>
                    <a:pt x="1284923" y="842963"/>
                  </a:lnTo>
                  <a:close/>
                  <a:moveTo>
                    <a:pt x="1226820" y="791528"/>
                  </a:moveTo>
                  <a:lnTo>
                    <a:pt x="1226820" y="791528"/>
                  </a:lnTo>
                  <a:cubicBezTo>
                    <a:pt x="1226820" y="790575"/>
                    <a:pt x="1226820" y="789623"/>
                    <a:pt x="1226820" y="788670"/>
                  </a:cubicBezTo>
                  <a:cubicBezTo>
                    <a:pt x="1246823" y="788670"/>
                    <a:pt x="1265873" y="788670"/>
                    <a:pt x="1285875" y="788670"/>
                  </a:cubicBezTo>
                  <a:cubicBezTo>
                    <a:pt x="1285875" y="789623"/>
                    <a:pt x="1285875" y="790575"/>
                    <a:pt x="1285875" y="791528"/>
                  </a:cubicBezTo>
                  <a:cubicBezTo>
                    <a:pt x="1265873" y="791528"/>
                    <a:pt x="1245870" y="791528"/>
                    <a:pt x="1226820" y="791528"/>
                  </a:cubicBezTo>
                  <a:close/>
                  <a:moveTo>
                    <a:pt x="1226820" y="764858"/>
                  </a:moveTo>
                  <a:cubicBezTo>
                    <a:pt x="1226820" y="764858"/>
                    <a:pt x="1226820" y="763905"/>
                    <a:pt x="1226820" y="763905"/>
                  </a:cubicBezTo>
                  <a:cubicBezTo>
                    <a:pt x="1226820" y="763905"/>
                    <a:pt x="1226820" y="762953"/>
                    <a:pt x="1226820" y="762953"/>
                  </a:cubicBezTo>
                  <a:lnTo>
                    <a:pt x="1226820" y="762953"/>
                  </a:lnTo>
                  <a:cubicBezTo>
                    <a:pt x="1245870" y="762953"/>
                    <a:pt x="1265873" y="762953"/>
                    <a:pt x="1284923" y="762953"/>
                  </a:cubicBezTo>
                  <a:lnTo>
                    <a:pt x="1284923" y="762953"/>
                  </a:lnTo>
                  <a:cubicBezTo>
                    <a:pt x="1284923" y="762953"/>
                    <a:pt x="1284923" y="763905"/>
                    <a:pt x="1284923" y="763905"/>
                  </a:cubicBezTo>
                  <a:cubicBezTo>
                    <a:pt x="1284923" y="763905"/>
                    <a:pt x="1284923" y="764858"/>
                    <a:pt x="1284923" y="764858"/>
                  </a:cubicBezTo>
                  <a:lnTo>
                    <a:pt x="1284923" y="764858"/>
                  </a:lnTo>
                  <a:cubicBezTo>
                    <a:pt x="1265873" y="764858"/>
                    <a:pt x="1246823" y="764858"/>
                    <a:pt x="1226820" y="764858"/>
                  </a:cubicBezTo>
                  <a:lnTo>
                    <a:pt x="1226820" y="764858"/>
                  </a:lnTo>
                  <a:close/>
                  <a:moveTo>
                    <a:pt x="1226820" y="657225"/>
                  </a:moveTo>
                  <a:cubicBezTo>
                    <a:pt x="1246823" y="657225"/>
                    <a:pt x="1265873" y="657225"/>
                    <a:pt x="1285875" y="657225"/>
                  </a:cubicBezTo>
                  <a:cubicBezTo>
                    <a:pt x="1285875" y="658178"/>
                    <a:pt x="1285875" y="659130"/>
                    <a:pt x="1285875" y="659130"/>
                  </a:cubicBezTo>
                  <a:cubicBezTo>
                    <a:pt x="1265873" y="659130"/>
                    <a:pt x="1246823" y="659130"/>
                    <a:pt x="1226820" y="659130"/>
                  </a:cubicBezTo>
                  <a:cubicBezTo>
                    <a:pt x="1226820" y="658178"/>
                    <a:pt x="1226820" y="658178"/>
                    <a:pt x="1226820" y="657225"/>
                  </a:cubicBezTo>
                  <a:lnTo>
                    <a:pt x="1226820" y="657225"/>
                  </a:lnTo>
                  <a:close/>
                  <a:moveTo>
                    <a:pt x="1226820" y="685800"/>
                  </a:moveTo>
                  <a:lnTo>
                    <a:pt x="1226820" y="685800"/>
                  </a:lnTo>
                  <a:cubicBezTo>
                    <a:pt x="1226820" y="684848"/>
                    <a:pt x="1226820" y="683895"/>
                    <a:pt x="1226820" y="683895"/>
                  </a:cubicBezTo>
                  <a:cubicBezTo>
                    <a:pt x="1245870" y="683895"/>
                    <a:pt x="1265873" y="683895"/>
                    <a:pt x="1284923" y="683895"/>
                  </a:cubicBezTo>
                  <a:cubicBezTo>
                    <a:pt x="1284923" y="684848"/>
                    <a:pt x="1284923" y="685800"/>
                    <a:pt x="1284923" y="685800"/>
                  </a:cubicBezTo>
                  <a:cubicBezTo>
                    <a:pt x="1265873" y="685800"/>
                    <a:pt x="1246823" y="685800"/>
                    <a:pt x="1226820" y="685800"/>
                  </a:cubicBezTo>
                  <a:close/>
                  <a:moveTo>
                    <a:pt x="1285875" y="710565"/>
                  </a:moveTo>
                  <a:cubicBezTo>
                    <a:pt x="1285875" y="711518"/>
                    <a:pt x="1285875" y="712470"/>
                    <a:pt x="1285875" y="712470"/>
                  </a:cubicBezTo>
                  <a:lnTo>
                    <a:pt x="1285875" y="712470"/>
                  </a:lnTo>
                  <a:cubicBezTo>
                    <a:pt x="1266825" y="712470"/>
                    <a:pt x="1246823" y="712470"/>
                    <a:pt x="1227773" y="712470"/>
                  </a:cubicBezTo>
                  <a:lnTo>
                    <a:pt x="1227773" y="712470"/>
                  </a:lnTo>
                  <a:cubicBezTo>
                    <a:pt x="1227773" y="711518"/>
                    <a:pt x="1227773" y="710565"/>
                    <a:pt x="1227773" y="710565"/>
                  </a:cubicBezTo>
                  <a:cubicBezTo>
                    <a:pt x="1246823" y="710565"/>
                    <a:pt x="1265873" y="710565"/>
                    <a:pt x="1285875" y="710565"/>
                  </a:cubicBezTo>
                  <a:close/>
                  <a:moveTo>
                    <a:pt x="1285875" y="736283"/>
                  </a:moveTo>
                  <a:lnTo>
                    <a:pt x="1285875" y="736283"/>
                  </a:lnTo>
                  <a:cubicBezTo>
                    <a:pt x="1285875" y="736283"/>
                    <a:pt x="1285875" y="737235"/>
                    <a:pt x="1285875" y="737235"/>
                  </a:cubicBezTo>
                  <a:cubicBezTo>
                    <a:pt x="1285875" y="737235"/>
                    <a:pt x="1285875" y="738188"/>
                    <a:pt x="1285875" y="738188"/>
                  </a:cubicBezTo>
                  <a:lnTo>
                    <a:pt x="1285875" y="738188"/>
                  </a:lnTo>
                  <a:cubicBezTo>
                    <a:pt x="1265873" y="738188"/>
                    <a:pt x="1246823" y="738188"/>
                    <a:pt x="1226820" y="738188"/>
                  </a:cubicBezTo>
                  <a:lnTo>
                    <a:pt x="1226820" y="738188"/>
                  </a:lnTo>
                  <a:cubicBezTo>
                    <a:pt x="1226820" y="737235"/>
                    <a:pt x="1226820" y="736283"/>
                    <a:pt x="1226820" y="735330"/>
                  </a:cubicBezTo>
                  <a:cubicBezTo>
                    <a:pt x="1245870" y="736283"/>
                    <a:pt x="1265873" y="736283"/>
                    <a:pt x="1285875" y="736283"/>
                  </a:cubicBezTo>
                  <a:close/>
                  <a:moveTo>
                    <a:pt x="1226820" y="922020"/>
                  </a:moveTo>
                  <a:lnTo>
                    <a:pt x="1226820" y="922020"/>
                  </a:lnTo>
                  <a:cubicBezTo>
                    <a:pt x="1226820" y="922020"/>
                    <a:pt x="1226820" y="921068"/>
                    <a:pt x="1226820" y="921068"/>
                  </a:cubicBezTo>
                  <a:cubicBezTo>
                    <a:pt x="1226820" y="921068"/>
                    <a:pt x="1226820" y="920115"/>
                    <a:pt x="1226820" y="920115"/>
                  </a:cubicBezTo>
                  <a:lnTo>
                    <a:pt x="1226820" y="920115"/>
                  </a:lnTo>
                  <a:cubicBezTo>
                    <a:pt x="1246823" y="920115"/>
                    <a:pt x="1265873" y="920115"/>
                    <a:pt x="1285875" y="920115"/>
                  </a:cubicBezTo>
                  <a:cubicBezTo>
                    <a:pt x="1285875" y="921068"/>
                    <a:pt x="1285875" y="922020"/>
                    <a:pt x="1285875" y="922973"/>
                  </a:cubicBezTo>
                  <a:cubicBezTo>
                    <a:pt x="1265873" y="922020"/>
                    <a:pt x="1246823" y="922020"/>
                    <a:pt x="1226820" y="922020"/>
                  </a:cubicBezTo>
                  <a:close/>
                  <a:moveTo>
                    <a:pt x="1226820" y="893445"/>
                  </a:moveTo>
                  <a:lnTo>
                    <a:pt x="1226820" y="893445"/>
                  </a:lnTo>
                  <a:cubicBezTo>
                    <a:pt x="1245870" y="893445"/>
                    <a:pt x="1265873" y="893445"/>
                    <a:pt x="1284923" y="893445"/>
                  </a:cubicBezTo>
                  <a:cubicBezTo>
                    <a:pt x="1284923" y="894398"/>
                    <a:pt x="1284923" y="894398"/>
                    <a:pt x="1284923" y="895350"/>
                  </a:cubicBezTo>
                  <a:lnTo>
                    <a:pt x="1284923" y="895350"/>
                  </a:lnTo>
                  <a:cubicBezTo>
                    <a:pt x="1265873" y="895350"/>
                    <a:pt x="1245870" y="895350"/>
                    <a:pt x="1226820" y="895350"/>
                  </a:cubicBezTo>
                  <a:lnTo>
                    <a:pt x="1226820" y="895350"/>
                  </a:lnTo>
                  <a:cubicBezTo>
                    <a:pt x="1226820" y="894398"/>
                    <a:pt x="1226820" y="894398"/>
                    <a:pt x="1226820" y="893445"/>
                  </a:cubicBezTo>
                  <a:close/>
                  <a:moveTo>
                    <a:pt x="1283017" y="870585"/>
                  </a:moveTo>
                  <a:cubicBezTo>
                    <a:pt x="1282065" y="870585"/>
                    <a:pt x="1282065" y="871538"/>
                    <a:pt x="1281113" y="871538"/>
                  </a:cubicBezTo>
                  <a:cubicBezTo>
                    <a:pt x="1280160" y="871538"/>
                    <a:pt x="1280160" y="871538"/>
                    <a:pt x="1279207" y="871538"/>
                  </a:cubicBezTo>
                  <a:cubicBezTo>
                    <a:pt x="1270635" y="872490"/>
                    <a:pt x="1263015" y="872490"/>
                    <a:pt x="1257300" y="872490"/>
                  </a:cubicBezTo>
                  <a:cubicBezTo>
                    <a:pt x="1244917" y="872490"/>
                    <a:pt x="1236345" y="871538"/>
                    <a:pt x="1231582" y="869633"/>
                  </a:cubicBezTo>
                  <a:cubicBezTo>
                    <a:pt x="1228725" y="868680"/>
                    <a:pt x="1227773" y="866775"/>
                    <a:pt x="1226820" y="865823"/>
                  </a:cubicBezTo>
                  <a:cubicBezTo>
                    <a:pt x="1246823" y="865823"/>
                    <a:pt x="1265873" y="865823"/>
                    <a:pt x="1285875" y="865823"/>
                  </a:cubicBezTo>
                  <a:lnTo>
                    <a:pt x="1285875" y="865823"/>
                  </a:lnTo>
                  <a:cubicBezTo>
                    <a:pt x="1285875" y="866775"/>
                    <a:pt x="1286827" y="866775"/>
                    <a:pt x="1286827" y="867728"/>
                  </a:cubicBezTo>
                  <a:cubicBezTo>
                    <a:pt x="1286827" y="868680"/>
                    <a:pt x="1287780" y="868680"/>
                    <a:pt x="1287780" y="869633"/>
                  </a:cubicBezTo>
                  <a:cubicBezTo>
                    <a:pt x="1285875" y="869633"/>
                    <a:pt x="1283970" y="870585"/>
                    <a:pt x="1283017" y="870585"/>
                  </a:cubicBezTo>
                  <a:close/>
                  <a:moveTo>
                    <a:pt x="1360170" y="418148"/>
                  </a:moveTo>
                  <a:cubicBezTo>
                    <a:pt x="1360170" y="418148"/>
                    <a:pt x="1360170" y="418148"/>
                    <a:pt x="1360170" y="418148"/>
                  </a:cubicBezTo>
                  <a:lnTo>
                    <a:pt x="1360170" y="418148"/>
                  </a:lnTo>
                  <a:lnTo>
                    <a:pt x="1360170" y="418148"/>
                  </a:lnTo>
                  <a:cubicBezTo>
                    <a:pt x="1361123" y="449580"/>
                    <a:pt x="1361123" y="481965"/>
                    <a:pt x="1361123" y="513398"/>
                  </a:cubicBezTo>
                  <a:cubicBezTo>
                    <a:pt x="1361123" y="513398"/>
                    <a:pt x="1360170" y="513398"/>
                    <a:pt x="1360170" y="513398"/>
                  </a:cubicBezTo>
                  <a:cubicBezTo>
                    <a:pt x="1360170" y="481965"/>
                    <a:pt x="1360170" y="449580"/>
                    <a:pt x="1360170" y="418148"/>
                  </a:cubicBezTo>
                  <a:close/>
                  <a:moveTo>
                    <a:pt x="1361123" y="858203"/>
                  </a:moveTo>
                  <a:cubicBezTo>
                    <a:pt x="1361123" y="858203"/>
                    <a:pt x="1360170" y="858203"/>
                    <a:pt x="1360170" y="858203"/>
                  </a:cubicBezTo>
                  <a:lnTo>
                    <a:pt x="1360170" y="858203"/>
                  </a:lnTo>
                  <a:lnTo>
                    <a:pt x="1360170" y="858203"/>
                  </a:lnTo>
                  <a:cubicBezTo>
                    <a:pt x="1360170" y="759143"/>
                    <a:pt x="1360170" y="661035"/>
                    <a:pt x="1360170" y="561975"/>
                  </a:cubicBezTo>
                  <a:lnTo>
                    <a:pt x="1360170" y="561975"/>
                  </a:lnTo>
                  <a:lnTo>
                    <a:pt x="1360170" y="561975"/>
                  </a:lnTo>
                  <a:cubicBezTo>
                    <a:pt x="1360170" y="561975"/>
                    <a:pt x="1361123" y="561975"/>
                    <a:pt x="1361123" y="561975"/>
                  </a:cubicBezTo>
                  <a:cubicBezTo>
                    <a:pt x="1361123" y="661035"/>
                    <a:pt x="1361123" y="760095"/>
                    <a:pt x="1361123" y="8582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8C20928D-D332-4D2B-A277-E70C4B2E9D82}"/>
                </a:ext>
              </a:extLst>
            </p:cNvPr>
            <p:cNvSpPr/>
            <p:nvPr/>
          </p:nvSpPr>
          <p:spPr>
            <a:xfrm>
              <a:off x="5480684" y="3047048"/>
              <a:ext cx="300990" cy="899159"/>
            </a:xfrm>
            <a:custGeom>
              <a:avLst/>
              <a:gdLst>
                <a:gd name="connsiteX0" fmla="*/ 289560 w 300990"/>
                <a:gd name="connsiteY0" fmla="*/ 441960 h 899159"/>
                <a:gd name="connsiteX1" fmla="*/ 245745 w 300990"/>
                <a:gd name="connsiteY1" fmla="*/ 441960 h 899159"/>
                <a:gd name="connsiteX2" fmla="*/ 245745 w 300990"/>
                <a:gd name="connsiteY2" fmla="*/ 398145 h 899159"/>
                <a:gd name="connsiteX3" fmla="*/ 229553 w 300990"/>
                <a:gd name="connsiteY3" fmla="*/ 398145 h 899159"/>
                <a:gd name="connsiteX4" fmla="*/ 229553 w 300990"/>
                <a:gd name="connsiteY4" fmla="*/ 441008 h 899159"/>
                <a:gd name="connsiteX5" fmla="*/ 206693 w 300990"/>
                <a:gd name="connsiteY5" fmla="*/ 441008 h 899159"/>
                <a:gd name="connsiteX6" fmla="*/ 196215 w 300990"/>
                <a:gd name="connsiteY6" fmla="*/ 394335 h 899159"/>
                <a:gd name="connsiteX7" fmla="*/ 189548 w 300990"/>
                <a:gd name="connsiteY7" fmla="*/ 343853 h 899159"/>
                <a:gd name="connsiteX8" fmla="*/ 189548 w 300990"/>
                <a:gd name="connsiteY8" fmla="*/ 109538 h 899159"/>
                <a:gd name="connsiteX9" fmla="*/ 187643 w 300990"/>
                <a:gd name="connsiteY9" fmla="*/ 83820 h 899159"/>
                <a:gd name="connsiteX10" fmla="*/ 184785 w 300990"/>
                <a:gd name="connsiteY10" fmla="*/ 83820 h 899159"/>
                <a:gd name="connsiteX11" fmla="*/ 180975 w 300990"/>
                <a:gd name="connsiteY11" fmla="*/ 95250 h 899159"/>
                <a:gd name="connsiteX12" fmla="*/ 169545 w 300990"/>
                <a:gd name="connsiteY12" fmla="*/ 0 h 899159"/>
                <a:gd name="connsiteX13" fmla="*/ 166688 w 300990"/>
                <a:gd name="connsiteY13" fmla="*/ 0 h 899159"/>
                <a:gd name="connsiteX14" fmla="*/ 157163 w 300990"/>
                <a:gd name="connsiteY14" fmla="*/ 85725 h 899159"/>
                <a:gd name="connsiteX15" fmla="*/ 147638 w 300990"/>
                <a:gd name="connsiteY15" fmla="*/ 82867 h 899159"/>
                <a:gd name="connsiteX16" fmla="*/ 144780 w 300990"/>
                <a:gd name="connsiteY16" fmla="*/ 102870 h 899159"/>
                <a:gd name="connsiteX17" fmla="*/ 140018 w 300990"/>
                <a:gd name="connsiteY17" fmla="*/ 239078 h 899159"/>
                <a:gd name="connsiteX18" fmla="*/ 140018 w 300990"/>
                <a:gd name="connsiteY18" fmla="*/ 354330 h 899159"/>
                <a:gd name="connsiteX19" fmla="*/ 140018 w 300990"/>
                <a:gd name="connsiteY19" fmla="*/ 366712 h 899159"/>
                <a:gd name="connsiteX20" fmla="*/ 119063 w 300990"/>
                <a:gd name="connsiteY20" fmla="*/ 366712 h 899159"/>
                <a:gd name="connsiteX21" fmla="*/ 118110 w 300990"/>
                <a:gd name="connsiteY21" fmla="*/ 347662 h 899159"/>
                <a:gd name="connsiteX22" fmla="*/ 101918 w 300990"/>
                <a:gd name="connsiteY22" fmla="*/ 346710 h 899159"/>
                <a:gd name="connsiteX23" fmla="*/ 99060 w 300990"/>
                <a:gd name="connsiteY23" fmla="*/ 275273 h 899159"/>
                <a:gd name="connsiteX24" fmla="*/ 82868 w 300990"/>
                <a:gd name="connsiteY24" fmla="*/ 239078 h 899159"/>
                <a:gd name="connsiteX25" fmla="*/ 66675 w 300990"/>
                <a:gd name="connsiteY25" fmla="*/ 279083 h 899159"/>
                <a:gd name="connsiteX26" fmla="*/ 66675 w 300990"/>
                <a:gd name="connsiteY26" fmla="*/ 309562 h 899159"/>
                <a:gd name="connsiteX27" fmla="*/ 66675 w 300990"/>
                <a:gd name="connsiteY27" fmla="*/ 347662 h 899159"/>
                <a:gd name="connsiteX28" fmla="*/ 35243 w 300990"/>
                <a:gd name="connsiteY28" fmla="*/ 348615 h 899159"/>
                <a:gd name="connsiteX29" fmla="*/ 15240 w 300990"/>
                <a:gd name="connsiteY29" fmla="*/ 364808 h 899159"/>
                <a:gd name="connsiteX30" fmla="*/ 0 w 300990"/>
                <a:gd name="connsiteY30" fmla="*/ 359093 h 899159"/>
                <a:gd name="connsiteX31" fmla="*/ 0 w 300990"/>
                <a:gd name="connsiteY31" fmla="*/ 369570 h 899159"/>
                <a:gd name="connsiteX32" fmla="*/ 0 w 300990"/>
                <a:gd name="connsiteY32" fmla="*/ 888683 h 899159"/>
                <a:gd name="connsiteX33" fmla="*/ 953 w 300990"/>
                <a:gd name="connsiteY33" fmla="*/ 899160 h 899159"/>
                <a:gd name="connsiteX34" fmla="*/ 300038 w 300990"/>
                <a:gd name="connsiteY34" fmla="*/ 899160 h 899159"/>
                <a:gd name="connsiteX35" fmla="*/ 300990 w 300990"/>
                <a:gd name="connsiteY35" fmla="*/ 895350 h 899159"/>
                <a:gd name="connsiteX36" fmla="*/ 300990 w 300990"/>
                <a:gd name="connsiteY36" fmla="*/ 450533 h 899159"/>
                <a:gd name="connsiteX37" fmla="*/ 289560 w 300990"/>
                <a:gd name="connsiteY37" fmla="*/ 441960 h 89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0990" h="899159">
                  <a:moveTo>
                    <a:pt x="289560" y="441960"/>
                  </a:moveTo>
                  <a:cubicBezTo>
                    <a:pt x="275273" y="441960"/>
                    <a:pt x="260985" y="441960"/>
                    <a:pt x="245745" y="441960"/>
                  </a:cubicBezTo>
                  <a:cubicBezTo>
                    <a:pt x="245745" y="426720"/>
                    <a:pt x="245745" y="412433"/>
                    <a:pt x="245745" y="398145"/>
                  </a:cubicBezTo>
                  <a:cubicBezTo>
                    <a:pt x="240030" y="398145"/>
                    <a:pt x="235268" y="398145"/>
                    <a:pt x="229553" y="398145"/>
                  </a:cubicBezTo>
                  <a:cubicBezTo>
                    <a:pt x="229553" y="412433"/>
                    <a:pt x="229553" y="426720"/>
                    <a:pt x="229553" y="441008"/>
                  </a:cubicBezTo>
                  <a:cubicBezTo>
                    <a:pt x="220980" y="441008"/>
                    <a:pt x="212408" y="441008"/>
                    <a:pt x="206693" y="441008"/>
                  </a:cubicBezTo>
                  <a:cubicBezTo>
                    <a:pt x="202883" y="424815"/>
                    <a:pt x="201930" y="408623"/>
                    <a:pt x="196215" y="394335"/>
                  </a:cubicBezTo>
                  <a:cubicBezTo>
                    <a:pt x="190500" y="378143"/>
                    <a:pt x="189548" y="360998"/>
                    <a:pt x="189548" y="343853"/>
                  </a:cubicBezTo>
                  <a:cubicBezTo>
                    <a:pt x="189548" y="265748"/>
                    <a:pt x="189548" y="187642"/>
                    <a:pt x="189548" y="109538"/>
                  </a:cubicBezTo>
                  <a:cubicBezTo>
                    <a:pt x="189548" y="100965"/>
                    <a:pt x="187643" y="92392"/>
                    <a:pt x="187643" y="83820"/>
                  </a:cubicBezTo>
                  <a:cubicBezTo>
                    <a:pt x="186690" y="83820"/>
                    <a:pt x="185738" y="83820"/>
                    <a:pt x="184785" y="83820"/>
                  </a:cubicBezTo>
                  <a:cubicBezTo>
                    <a:pt x="183833" y="87630"/>
                    <a:pt x="182880" y="90488"/>
                    <a:pt x="180975" y="95250"/>
                  </a:cubicBezTo>
                  <a:cubicBezTo>
                    <a:pt x="177165" y="61913"/>
                    <a:pt x="173355" y="30480"/>
                    <a:pt x="169545" y="0"/>
                  </a:cubicBezTo>
                  <a:cubicBezTo>
                    <a:pt x="168593" y="0"/>
                    <a:pt x="167640" y="0"/>
                    <a:pt x="166688" y="0"/>
                  </a:cubicBezTo>
                  <a:cubicBezTo>
                    <a:pt x="163830" y="28575"/>
                    <a:pt x="160973" y="57150"/>
                    <a:pt x="157163" y="85725"/>
                  </a:cubicBezTo>
                  <a:cubicBezTo>
                    <a:pt x="153353" y="84773"/>
                    <a:pt x="151448" y="83820"/>
                    <a:pt x="147638" y="82867"/>
                  </a:cubicBezTo>
                  <a:cubicBezTo>
                    <a:pt x="146685" y="89535"/>
                    <a:pt x="144780" y="96203"/>
                    <a:pt x="144780" y="102870"/>
                  </a:cubicBezTo>
                  <a:cubicBezTo>
                    <a:pt x="142875" y="148590"/>
                    <a:pt x="140970" y="193358"/>
                    <a:pt x="140018" y="239078"/>
                  </a:cubicBezTo>
                  <a:cubicBezTo>
                    <a:pt x="139065" y="277178"/>
                    <a:pt x="140018" y="316230"/>
                    <a:pt x="140018" y="354330"/>
                  </a:cubicBezTo>
                  <a:cubicBezTo>
                    <a:pt x="140018" y="358140"/>
                    <a:pt x="140018" y="362903"/>
                    <a:pt x="140018" y="366712"/>
                  </a:cubicBezTo>
                  <a:cubicBezTo>
                    <a:pt x="131445" y="366712"/>
                    <a:pt x="124778" y="366712"/>
                    <a:pt x="119063" y="366712"/>
                  </a:cubicBezTo>
                  <a:cubicBezTo>
                    <a:pt x="118110" y="360045"/>
                    <a:pt x="118110" y="354330"/>
                    <a:pt x="118110" y="347662"/>
                  </a:cubicBezTo>
                  <a:cubicBezTo>
                    <a:pt x="112395" y="347662"/>
                    <a:pt x="106680" y="346710"/>
                    <a:pt x="101918" y="346710"/>
                  </a:cubicBezTo>
                  <a:cubicBezTo>
                    <a:pt x="100965" y="322898"/>
                    <a:pt x="98108" y="299085"/>
                    <a:pt x="99060" y="275273"/>
                  </a:cubicBezTo>
                  <a:cubicBezTo>
                    <a:pt x="99060" y="260033"/>
                    <a:pt x="91440" y="250508"/>
                    <a:pt x="82868" y="239078"/>
                  </a:cubicBezTo>
                  <a:cubicBezTo>
                    <a:pt x="73343" y="251460"/>
                    <a:pt x="64770" y="262890"/>
                    <a:pt x="66675" y="279083"/>
                  </a:cubicBezTo>
                  <a:cubicBezTo>
                    <a:pt x="67628" y="289560"/>
                    <a:pt x="66675" y="300037"/>
                    <a:pt x="66675" y="309562"/>
                  </a:cubicBezTo>
                  <a:cubicBezTo>
                    <a:pt x="66675" y="321945"/>
                    <a:pt x="66675" y="334328"/>
                    <a:pt x="66675" y="347662"/>
                  </a:cubicBezTo>
                  <a:cubicBezTo>
                    <a:pt x="55245" y="347662"/>
                    <a:pt x="44768" y="345758"/>
                    <a:pt x="35243" y="348615"/>
                  </a:cubicBezTo>
                  <a:cubicBezTo>
                    <a:pt x="27623" y="351473"/>
                    <a:pt x="21908" y="359093"/>
                    <a:pt x="15240" y="364808"/>
                  </a:cubicBezTo>
                  <a:cubicBezTo>
                    <a:pt x="14288" y="353378"/>
                    <a:pt x="6668" y="359093"/>
                    <a:pt x="0" y="359093"/>
                  </a:cubicBezTo>
                  <a:cubicBezTo>
                    <a:pt x="0" y="362903"/>
                    <a:pt x="0" y="366712"/>
                    <a:pt x="0" y="369570"/>
                  </a:cubicBezTo>
                  <a:cubicBezTo>
                    <a:pt x="0" y="542925"/>
                    <a:pt x="0" y="715327"/>
                    <a:pt x="0" y="888683"/>
                  </a:cubicBezTo>
                  <a:cubicBezTo>
                    <a:pt x="0" y="892493"/>
                    <a:pt x="953" y="895350"/>
                    <a:pt x="953" y="899160"/>
                  </a:cubicBezTo>
                  <a:cubicBezTo>
                    <a:pt x="100965" y="899160"/>
                    <a:pt x="200978" y="899160"/>
                    <a:pt x="300038" y="899160"/>
                  </a:cubicBezTo>
                  <a:cubicBezTo>
                    <a:pt x="300038" y="898208"/>
                    <a:pt x="300990" y="897255"/>
                    <a:pt x="300990" y="895350"/>
                  </a:cubicBezTo>
                  <a:cubicBezTo>
                    <a:pt x="300990" y="746760"/>
                    <a:pt x="300990" y="599123"/>
                    <a:pt x="300990" y="450533"/>
                  </a:cubicBezTo>
                  <a:cubicBezTo>
                    <a:pt x="300038" y="443865"/>
                    <a:pt x="296228" y="441960"/>
                    <a:pt x="289560" y="4419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26">
              <a:extLst>
                <a:ext uri="{FF2B5EF4-FFF2-40B4-BE49-F238E27FC236}">
                  <a16:creationId xmlns:a16="http://schemas.microsoft.com/office/drawing/2014/main" id="{F81AE997-12A6-4778-9479-08FEB542533A}"/>
                </a:ext>
              </a:extLst>
            </p:cNvPr>
            <p:cNvSpPr/>
            <p:nvPr/>
          </p:nvSpPr>
          <p:spPr>
            <a:xfrm>
              <a:off x="3897629" y="2923323"/>
              <a:ext cx="1581149" cy="1022884"/>
            </a:xfrm>
            <a:custGeom>
              <a:avLst/>
              <a:gdLst>
                <a:gd name="connsiteX0" fmla="*/ 1580198 w 1581149"/>
                <a:gd name="connsiteY0" fmla="*/ 482817 h 1022884"/>
                <a:gd name="connsiteX1" fmla="*/ 1577340 w 1581149"/>
                <a:gd name="connsiteY1" fmla="*/ 482817 h 1022884"/>
                <a:gd name="connsiteX2" fmla="*/ 1576388 w 1581149"/>
                <a:gd name="connsiteY2" fmla="*/ 491389 h 1022884"/>
                <a:gd name="connsiteX3" fmla="*/ 1575435 w 1581149"/>
                <a:gd name="connsiteY3" fmla="*/ 498057 h 1022884"/>
                <a:gd name="connsiteX4" fmla="*/ 1566863 w 1581149"/>
                <a:gd name="connsiteY4" fmla="*/ 515202 h 1022884"/>
                <a:gd name="connsiteX5" fmla="*/ 1555433 w 1581149"/>
                <a:gd name="connsiteY5" fmla="*/ 517107 h 1022884"/>
                <a:gd name="connsiteX6" fmla="*/ 1548765 w 1581149"/>
                <a:gd name="connsiteY6" fmla="*/ 589497 h 1022884"/>
                <a:gd name="connsiteX7" fmla="*/ 1546860 w 1581149"/>
                <a:gd name="connsiteY7" fmla="*/ 590449 h 1022884"/>
                <a:gd name="connsiteX8" fmla="*/ 1544955 w 1581149"/>
                <a:gd name="connsiteY8" fmla="*/ 583782 h 1022884"/>
                <a:gd name="connsiteX9" fmla="*/ 1534478 w 1581149"/>
                <a:gd name="connsiteY9" fmla="*/ 516154 h 1022884"/>
                <a:gd name="connsiteX10" fmla="*/ 1534478 w 1581149"/>
                <a:gd name="connsiteY10" fmla="*/ 490437 h 1022884"/>
                <a:gd name="connsiteX11" fmla="*/ 1506855 w 1581149"/>
                <a:gd name="connsiteY11" fmla="*/ 490437 h 1022884"/>
                <a:gd name="connsiteX12" fmla="*/ 1506855 w 1581149"/>
                <a:gd name="connsiteY12" fmla="*/ 528537 h 1022884"/>
                <a:gd name="connsiteX13" fmla="*/ 1471613 w 1581149"/>
                <a:gd name="connsiteY13" fmla="*/ 528537 h 1022884"/>
                <a:gd name="connsiteX14" fmla="*/ 1465898 w 1581149"/>
                <a:gd name="connsiteY14" fmla="*/ 522822 h 1022884"/>
                <a:gd name="connsiteX15" fmla="*/ 1455420 w 1581149"/>
                <a:gd name="connsiteY15" fmla="*/ 500914 h 1022884"/>
                <a:gd name="connsiteX16" fmla="*/ 1445895 w 1581149"/>
                <a:gd name="connsiteY16" fmla="*/ 520917 h 1022884"/>
                <a:gd name="connsiteX17" fmla="*/ 1444943 w 1581149"/>
                <a:gd name="connsiteY17" fmla="*/ 509487 h 1022884"/>
                <a:gd name="connsiteX18" fmla="*/ 1444943 w 1581149"/>
                <a:gd name="connsiteY18" fmla="*/ 339942 h 1022884"/>
                <a:gd name="connsiteX19" fmla="*/ 1436370 w 1581149"/>
                <a:gd name="connsiteY19" fmla="*/ 323749 h 1022884"/>
                <a:gd name="connsiteX20" fmla="*/ 1431608 w 1581149"/>
                <a:gd name="connsiteY20" fmla="*/ 291364 h 1022884"/>
                <a:gd name="connsiteX21" fmla="*/ 1420178 w 1581149"/>
                <a:gd name="connsiteY21" fmla="*/ 279934 h 1022884"/>
                <a:gd name="connsiteX22" fmla="*/ 1374458 w 1581149"/>
                <a:gd name="connsiteY22" fmla="*/ 279934 h 1022884"/>
                <a:gd name="connsiteX23" fmla="*/ 1373505 w 1581149"/>
                <a:gd name="connsiteY23" fmla="*/ 288507 h 1022884"/>
                <a:gd name="connsiteX24" fmla="*/ 1366838 w 1581149"/>
                <a:gd name="connsiteY24" fmla="*/ 450432 h 1022884"/>
                <a:gd name="connsiteX25" fmla="*/ 1359218 w 1581149"/>
                <a:gd name="connsiteY25" fmla="*/ 437097 h 1022884"/>
                <a:gd name="connsiteX26" fmla="*/ 1359218 w 1581149"/>
                <a:gd name="connsiteY26" fmla="*/ 335179 h 1022884"/>
                <a:gd name="connsiteX27" fmla="*/ 1341120 w 1581149"/>
                <a:gd name="connsiteY27" fmla="*/ 316129 h 1022884"/>
                <a:gd name="connsiteX28" fmla="*/ 1325880 w 1581149"/>
                <a:gd name="connsiteY28" fmla="*/ 316129 h 1022884"/>
                <a:gd name="connsiteX29" fmla="*/ 1325880 w 1581149"/>
                <a:gd name="connsiteY29" fmla="*/ 269457 h 1022884"/>
                <a:gd name="connsiteX30" fmla="*/ 1308735 w 1581149"/>
                <a:gd name="connsiteY30" fmla="*/ 248502 h 1022884"/>
                <a:gd name="connsiteX31" fmla="*/ 1306830 w 1581149"/>
                <a:gd name="connsiteY31" fmla="*/ 235167 h 1022884"/>
                <a:gd name="connsiteX32" fmla="*/ 1276350 w 1581149"/>
                <a:gd name="connsiteY32" fmla="*/ 235167 h 1022884"/>
                <a:gd name="connsiteX33" fmla="*/ 1276350 w 1581149"/>
                <a:gd name="connsiteY33" fmla="*/ 152299 h 1022884"/>
                <a:gd name="connsiteX34" fmla="*/ 1250633 w 1581149"/>
                <a:gd name="connsiteY34" fmla="*/ 151347 h 1022884"/>
                <a:gd name="connsiteX35" fmla="*/ 1250633 w 1581149"/>
                <a:gd name="connsiteY35" fmla="*/ 81814 h 1022884"/>
                <a:gd name="connsiteX36" fmla="*/ 1250633 w 1581149"/>
                <a:gd name="connsiteY36" fmla="*/ 23712 h 1022884"/>
                <a:gd name="connsiteX37" fmla="*/ 1236345 w 1581149"/>
                <a:gd name="connsiteY37" fmla="*/ 9424 h 1022884"/>
                <a:gd name="connsiteX38" fmla="*/ 1207770 w 1581149"/>
                <a:gd name="connsiteY38" fmla="*/ 9424 h 1022884"/>
                <a:gd name="connsiteX39" fmla="*/ 1200150 w 1581149"/>
                <a:gd name="connsiteY39" fmla="*/ 1804 h 1022884"/>
                <a:gd name="connsiteX40" fmla="*/ 1168718 w 1581149"/>
                <a:gd name="connsiteY40" fmla="*/ 17044 h 1022884"/>
                <a:gd name="connsiteX41" fmla="*/ 1165860 w 1581149"/>
                <a:gd name="connsiteY41" fmla="*/ 38952 h 1022884"/>
                <a:gd name="connsiteX42" fmla="*/ 1158240 w 1581149"/>
                <a:gd name="connsiteY42" fmla="*/ 193257 h 1022884"/>
                <a:gd name="connsiteX43" fmla="*/ 1154430 w 1581149"/>
                <a:gd name="connsiteY43" fmla="*/ 309462 h 1022884"/>
                <a:gd name="connsiteX44" fmla="*/ 1154430 w 1581149"/>
                <a:gd name="connsiteY44" fmla="*/ 428524 h 1022884"/>
                <a:gd name="connsiteX45" fmla="*/ 1154430 w 1581149"/>
                <a:gd name="connsiteY45" fmla="*/ 474244 h 1022884"/>
                <a:gd name="connsiteX46" fmla="*/ 1150620 w 1581149"/>
                <a:gd name="connsiteY46" fmla="*/ 476149 h 1022884"/>
                <a:gd name="connsiteX47" fmla="*/ 1145858 w 1581149"/>
                <a:gd name="connsiteY47" fmla="*/ 469482 h 1022884"/>
                <a:gd name="connsiteX48" fmla="*/ 1145858 w 1581149"/>
                <a:gd name="connsiteY48" fmla="*/ 448527 h 1022884"/>
                <a:gd name="connsiteX49" fmla="*/ 1140143 w 1581149"/>
                <a:gd name="connsiteY49" fmla="*/ 434239 h 1022884"/>
                <a:gd name="connsiteX50" fmla="*/ 1139190 w 1581149"/>
                <a:gd name="connsiteY50" fmla="*/ 425667 h 1022884"/>
                <a:gd name="connsiteX51" fmla="*/ 1139190 w 1581149"/>
                <a:gd name="connsiteY51" fmla="*/ 367564 h 1022884"/>
                <a:gd name="connsiteX52" fmla="*/ 1124903 w 1581149"/>
                <a:gd name="connsiteY52" fmla="*/ 365659 h 1022884"/>
                <a:gd name="connsiteX53" fmla="*/ 1124903 w 1581149"/>
                <a:gd name="connsiteY53" fmla="*/ 220879 h 1022884"/>
                <a:gd name="connsiteX54" fmla="*/ 1107758 w 1581149"/>
                <a:gd name="connsiteY54" fmla="*/ 222784 h 1022884"/>
                <a:gd name="connsiteX55" fmla="*/ 1107758 w 1581149"/>
                <a:gd name="connsiteY55" fmla="*/ 198019 h 1022884"/>
                <a:gd name="connsiteX56" fmla="*/ 1124903 w 1581149"/>
                <a:gd name="connsiteY56" fmla="*/ 198019 h 1022884"/>
                <a:gd name="connsiteX57" fmla="*/ 1121093 w 1581149"/>
                <a:gd name="connsiteY57" fmla="*/ 158967 h 1022884"/>
                <a:gd name="connsiteX58" fmla="*/ 1097280 w 1581149"/>
                <a:gd name="connsiteY58" fmla="*/ 107532 h 1022884"/>
                <a:gd name="connsiteX59" fmla="*/ 1094423 w 1581149"/>
                <a:gd name="connsiteY59" fmla="*/ 99912 h 1022884"/>
                <a:gd name="connsiteX60" fmla="*/ 1076325 w 1581149"/>
                <a:gd name="connsiteY60" fmla="*/ 84672 h 1022884"/>
                <a:gd name="connsiteX61" fmla="*/ 1045845 w 1581149"/>
                <a:gd name="connsiteY61" fmla="*/ 95149 h 1022884"/>
                <a:gd name="connsiteX62" fmla="*/ 1039178 w 1581149"/>
                <a:gd name="connsiteY62" fmla="*/ 58954 h 1022884"/>
                <a:gd name="connsiteX63" fmla="*/ 1029653 w 1581149"/>
                <a:gd name="connsiteY63" fmla="*/ 47524 h 1022884"/>
                <a:gd name="connsiteX64" fmla="*/ 1021080 w 1581149"/>
                <a:gd name="connsiteY64" fmla="*/ 58002 h 1022884"/>
                <a:gd name="connsiteX65" fmla="*/ 1004888 w 1581149"/>
                <a:gd name="connsiteY65" fmla="*/ 187542 h 1022884"/>
                <a:gd name="connsiteX66" fmla="*/ 1002983 w 1581149"/>
                <a:gd name="connsiteY66" fmla="*/ 371374 h 1022884"/>
                <a:gd name="connsiteX67" fmla="*/ 1003935 w 1581149"/>
                <a:gd name="connsiteY67" fmla="*/ 396139 h 1022884"/>
                <a:gd name="connsiteX68" fmla="*/ 988695 w 1581149"/>
                <a:gd name="connsiteY68" fmla="*/ 388519 h 1022884"/>
                <a:gd name="connsiteX69" fmla="*/ 982980 w 1581149"/>
                <a:gd name="connsiteY69" fmla="*/ 361849 h 1022884"/>
                <a:gd name="connsiteX70" fmla="*/ 980123 w 1581149"/>
                <a:gd name="connsiteY70" fmla="*/ 354229 h 1022884"/>
                <a:gd name="connsiteX71" fmla="*/ 977265 w 1581149"/>
                <a:gd name="connsiteY71" fmla="*/ 354229 h 1022884"/>
                <a:gd name="connsiteX72" fmla="*/ 967740 w 1581149"/>
                <a:gd name="connsiteY72" fmla="*/ 396139 h 1022884"/>
                <a:gd name="connsiteX73" fmla="*/ 943928 w 1581149"/>
                <a:gd name="connsiteY73" fmla="*/ 396139 h 1022884"/>
                <a:gd name="connsiteX74" fmla="*/ 942975 w 1581149"/>
                <a:gd name="connsiteY74" fmla="*/ 414237 h 1022884"/>
                <a:gd name="connsiteX75" fmla="*/ 931545 w 1581149"/>
                <a:gd name="connsiteY75" fmla="*/ 414237 h 1022884"/>
                <a:gd name="connsiteX76" fmla="*/ 921068 w 1581149"/>
                <a:gd name="connsiteY76" fmla="*/ 378994 h 1022884"/>
                <a:gd name="connsiteX77" fmla="*/ 913448 w 1581149"/>
                <a:gd name="connsiteY77" fmla="*/ 369469 h 1022884"/>
                <a:gd name="connsiteX78" fmla="*/ 909638 w 1581149"/>
                <a:gd name="connsiteY78" fmla="*/ 359944 h 1022884"/>
                <a:gd name="connsiteX79" fmla="*/ 909638 w 1581149"/>
                <a:gd name="connsiteY79" fmla="*/ 298984 h 1022884"/>
                <a:gd name="connsiteX80" fmla="*/ 904875 w 1581149"/>
                <a:gd name="connsiteY80" fmla="*/ 229452 h 1022884"/>
                <a:gd name="connsiteX81" fmla="*/ 901065 w 1581149"/>
                <a:gd name="connsiteY81" fmla="*/ 223737 h 1022884"/>
                <a:gd name="connsiteX82" fmla="*/ 866775 w 1581149"/>
                <a:gd name="connsiteY82" fmla="*/ 251359 h 1022884"/>
                <a:gd name="connsiteX83" fmla="*/ 865823 w 1581149"/>
                <a:gd name="connsiteY83" fmla="*/ 266599 h 1022884"/>
                <a:gd name="connsiteX84" fmla="*/ 863918 w 1581149"/>
                <a:gd name="connsiteY84" fmla="*/ 258027 h 1022884"/>
                <a:gd name="connsiteX85" fmla="*/ 863918 w 1581149"/>
                <a:gd name="connsiteY85" fmla="*/ 156109 h 1022884"/>
                <a:gd name="connsiteX86" fmla="*/ 859155 w 1581149"/>
                <a:gd name="connsiteY86" fmla="*/ 104674 h 1022884"/>
                <a:gd name="connsiteX87" fmla="*/ 845820 w 1581149"/>
                <a:gd name="connsiteY87" fmla="*/ 82767 h 1022884"/>
                <a:gd name="connsiteX88" fmla="*/ 843915 w 1581149"/>
                <a:gd name="connsiteY88" fmla="*/ 72289 h 1022884"/>
                <a:gd name="connsiteX89" fmla="*/ 829628 w 1581149"/>
                <a:gd name="connsiteY89" fmla="*/ 58002 h 1022884"/>
                <a:gd name="connsiteX90" fmla="*/ 827723 w 1581149"/>
                <a:gd name="connsiteY90" fmla="*/ 66574 h 1022884"/>
                <a:gd name="connsiteX91" fmla="*/ 817245 w 1581149"/>
                <a:gd name="connsiteY91" fmla="*/ 121819 h 1022884"/>
                <a:gd name="connsiteX92" fmla="*/ 813435 w 1581149"/>
                <a:gd name="connsiteY92" fmla="*/ 158014 h 1022884"/>
                <a:gd name="connsiteX93" fmla="*/ 813435 w 1581149"/>
                <a:gd name="connsiteY93" fmla="*/ 285649 h 1022884"/>
                <a:gd name="connsiteX94" fmla="*/ 766763 w 1581149"/>
                <a:gd name="connsiteY94" fmla="*/ 285649 h 1022884"/>
                <a:gd name="connsiteX95" fmla="*/ 752475 w 1581149"/>
                <a:gd name="connsiteY95" fmla="*/ 299937 h 1022884"/>
                <a:gd name="connsiteX96" fmla="*/ 752475 w 1581149"/>
                <a:gd name="connsiteY96" fmla="*/ 339942 h 1022884"/>
                <a:gd name="connsiteX97" fmla="*/ 733425 w 1581149"/>
                <a:gd name="connsiteY97" fmla="*/ 339942 h 1022884"/>
                <a:gd name="connsiteX98" fmla="*/ 724853 w 1581149"/>
                <a:gd name="connsiteY98" fmla="*/ 347562 h 1022884"/>
                <a:gd name="connsiteX99" fmla="*/ 724853 w 1581149"/>
                <a:gd name="connsiteY99" fmla="*/ 358992 h 1022884"/>
                <a:gd name="connsiteX100" fmla="*/ 724853 w 1581149"/>
                <a:gd name="connsiteY100" fmla="*/ 837147 h 1022884"/>
                <a:gd name="connsiteX101" fmla="*/ 724853 w 1581149"/>
                <a:gd name="connsiteY101" fmla="*/ 841909 h 1022884"/>
                <a:gd name="connsiteX102" fmla="*/ 721995 w 1581149"/>
                <a:gd name="connsiteY102" fmla="*/ 841909 h 1022884"/>
                <a:gd name="connsiteX103" fmla="*/ 721995 w 1581149"/>
                <a:gd name="connsiteY103" fmla="*/ 822859 h 1022884"/>
                <a:gd name="connsiteX104" fmla="*/ 711518 w 1581149"/>
                <a:gd name="connsiteY104" fmla="*/ 811429 h 1022884"/>
                <a:gd name="connsiteX105" fmla="*/ 711518 w 1581149"/>
                <a:gd name="connsiteY105" fmla="*/ 799047 h 1022884"/>
                <a:gd name="connsiteX106" fmla="*/ 711518 w 1581149"/>
                <a:gd name="connsiteY106" fmla="*/ 571399 h 1022884"/>
                <a:gd name="connsiteX107" fmla="*/ 707708 w 1581149"/>
                <a:gd name="connsiteY107" fmla="*/ 488532 h 1022884"/>
                <a:gd name="connsiteX108" fmla="*/ 696278 w 1581149"/>
                <a:gd name="connsiteY108" fmla="*/ 486627 h 1022884"/>
                <a:gd name="connsiteX109" fmla="*/ 695325 w 1581149"/>
                <a:gd name="connsiteY109" fmla="*/ 484722 h 1022884"/>
                <a:gd name="connsiteX110" fmla="*/ 691515 w 1581149"/>
                <a:gd name="connsiteY110" fmla="*/ 469482 h 1022884"/>
                <a:gd name="connsiteX111" fmla="*/ 684848 w 1581149"/>
                <a:gd name="connsiteY111" fmla="*/ 481864 h 1022884"/>
                <a:gd name="connsiteX112" fmla="*/ 677228 w 1581149"/>
                <a:gd name="connsiteY112" fmla="*/ 525679 h 1022884"/>
                <a:gd name="connsiteX113" fmla="*/ 673418 w 1581149"/>
                <a:gd name="connsiteY113" fmla="*/ 525679 h 1022884"/>
                <a:gd name="connsiteX114" fmla="*/ 669608 w 1581149"/>
                <a:gd name="connsiteY114" fmla="*/ 448527 h 1022884"/>
                <a:gd name="connsiteX115" fmla="*/ 657225 w 1581149"/>
                <a:gd name="connsiteY115" fmla="*/ 455194 h 1022884"/>
                <a:gd name="connsiteX116" fmla="*/ 655320 w 1581149"/>
                <a:gd name="connsiteY116" fmla="*/ 513297 h 1022884"/>
                <a:gd name="connsiteX117" fmla="*/ 655320 w 1581149"/>
                <a:gd name="connsiteY117" fmla="*/ 525679 h 1022884"/>
                <a:gd name="connsiteX118" fmla="*/ 651510 w 1581149"/>
                <a:gd name="connsiteY118" fmla="*/ 526632 h 1022884"/>
                <a:gd name="connsiteX119" fmla="*/ 649605 w 1581149"/>
                <a:gd name="connsiteY119" fmla="*/ 517107 h 1022884"/>
                <a:gd name="connsiteX120" fmla="*/ 649605 w 1581149"/>
                <a:gd name="connsiteY120" fmla="*/ 423762 h 1022884"/>
                <a:gd name="connsiteX121" fmla="*/ 649605 w 1581149"/>
                <a:gd name="connsiteY121" fmla="*/ 409474 h 1022884"/>
                <a:gd name="connsiteX122" fmla="*/ 595313 w 1581149"/>
                <a:gd name="connsiteY122" fmla="*/ 409474 h 1022884"/>
                <a:gd name="connsiteX123" fmla="*/ 571500 w 1581149"/>
                <a:gd name="connsiteY123" fmla="*/ 432334 h 1022884"/>
                <a:gd name="connsiteX124" fmla="*/ 568643 w 1581149"/>
                <a:gd name="connsiteY124" fmla="*/ 468529 h 1022884"/>
                <a:gd name="connsiteX125" fmla="*/ 564833 w 1581149"/>
                <a:gd name="connsiteY125" fmla="*/ 458052 h 1022884"/>
                <a:gd name="connsiteX126" fmla="*/ 564833 w 1581149"/>
                <a:gd name="connsiteY126" fmla="*/ 244692 h 1022884"/>
                <a:gd name="connsiteX127" fmla="*/ 564833 w 1581149"/>
                <a:gd name="connsiteY127" fmla="*/ 168492 h 1022884"/>
                <a:gd name="connsiteX128" fmla="*/ 555308 w 1581149"/>
                <a:gd name="connsiteY128" fmla="*/ 149442 h 1022884"/>
                <a:gd name="connsiteX129" fmla="*/ 537210 w 1581149"/>
                <a:gd name="connsiteY129" fmla="*/ 135154 h 1022884"/>
                <a:gd name="connsiteX130" fmla="*/ 532448 w 1581149"/>
                <a:gd name="connsiteY130" fmla="*/ 123724 h 1022884"/>
                <a:gd name="connsiteX131" fmla="*/ 519113 w 1581149"/>
                <a:gd name="connsiteY131" fmla="*/ 96102 h 1022884"/>
                <a:gd name="connsiteX132" fmla="*/ 511493 w 1581149"/>
                <a:gd name="connsiteY132" fmla="*/ 76099 h 1022884"/>
                <a:gd name="connsiteX133" fmla="*/ 501968 w 1581149"/>
                <a:gd name="connsiteY133" fmla="*/ 60859 h 1022884"/>
                <a:gd name="connsiteX134" fmla="*/ 501015 w 1581149"/>
                <a:gd name="connsiteY134" fmla="*/ 71337 h 1022884"/>
                <a:gd name="connsiteX135" fmla="*/ 487680 w 1581149"/>
                <a:gd name="connsiteY135" fmla="*/ 87529 h 1022884"/>
                <a:gd name="connsiteX136" fmla="*/ 479108 w 1581149"/>
                <a:gd name="connsiteY136" fmla="*/ 97054 h 1022884"/>
                <a:gd name="connsiteX137" fmla="*/ 461963 w 1581149"/>
                <a:gd name="connsiteY137" fmla="*/ 133249 h 1022884"/>
                <a:gd name="connsiteX138" fmla="*/ 457200 w 1581149"/>
                <a:gd name="connsiteY138" fmla="*/ 134202 h 1022884"/>
                <a:gd name="connsiteX139" fmla="*/ 437198 w 1581149"/>
                <a:gd name="connsiteY139" fmla="*/ 154204 h 1022884"/>
                <a:gd name="connsiteX140" fmla="*/ 437198 w 1581149"/>
                <a:gd name="connsiteY140" fmla="*/ 424714 h 1022884"/>
                <a:gd name="connsiteX141" fmla="*/ 437198 w 1581149"/>
                <a:gd name="connsiteY141" fmla="*/ 492342 h 1022884"/>
                <a:gd name="connsiteX142" fmla="*/ 421005 w 1581149"/>
                <a:gd name="connsiteY142" fmla="*/ 492342 h 1022884"/>
                <a:gd name="connsiteX143" fmla="*/ 421005 w 1581149"/>
                <a:gd name="connsiteY143" fmla="*/ 399949 h 1022884"/>
                <a:gd name="connsiteX144" fmla="*/ 401955 w 1581149"/>
                <a:gd name="connsiteY144" fmla="*/ 399949 h 1022884"/>
                <a:gd name="connsiteX145" fmla="*/ 401955 w 1581149"/>
                <a:gd name="connsiteY145" fmla="*/ 438049 h 1022884"/>
                <a:gd name="connsiteX146" fmla="*/ 384810 w 1581149"/>
                <a:gd name="connsiteY146" fmla="*/ 460909 h 1022884"/>
                <a:gd name="connsiteX147" fmla="*/ 384810 w 1581149"/>
                <a:gd name="connsiteY147" fmla="*/ 495199 h 1022884"/>
                <a:gd name="connsiteX148" fmla="*/ 345758 w 1581149"/>
                <a:gd name="connsiteY148" fmla="*/ 495199 h 1022884"/>
                <a:gd name="connsiteX149" fmla="*/ 345758 w 1581149"/>
                <a:gd name="connsiteY149" fmla="*/ 534252 h 1022884"/>
                <a:gd name="connsiteX150" fmla="*/ 341948 w 1581149"/>
                <a:gd name="connsiteY150" fmla="*/ 534252 h 1022884"/>
                <a:gd name="connsiteX151" fmla="*/ 337185 w 1581149"/>
                <a:gd name="connsiteY151" fmla="*/ 360897 h 1022884"/>
                <a:gd name="connsiteX152" fmla="*/ 311468 w 1581149"/>
                <a:gd name="connsiteY152" fmla="*/ 360897 h 1022884"/>
                <a:gd name="connsiteX153" fmla="*/ 307658 w 1581149"/>
                <a:gd name="connsiteY153" fmla="*/ 362802 h 1022884"/>
                <a:gd name="connsiteX154" fmla="*/ 300038 w 1581149"/>
                <a:gd name="connsiteY154" fmla="*/ 368517 h 1022884"/>
                <a:gd name="connsiteX155" fmla="*/ 298133 w 1581149"/>
                <a:gd name="connsiteY155" fmla="*/ 358039 h 1022884"/>
                <a:gd name="connsiteX156" fmla="*/ 299085 w 1581149"/>
                <a:gd name="connsiteY156" fmla="*/ 354229 h 1022884"/>
                <a:gd name="connsiteX157" fmla="*/ 291465 w 1581149"/>
                <a:gd name="connsiteY157" fmla="*/ 316129 h 1022884"/>
                <a:gd name="connsiteX158" fmla="*/ 288608 w 1581149"/>
                <a:gd name="connsiteY158" fmla="*/ 314224 h 1022884"/>
                <a:gd name="connsiteX159" fmla="*/ 284798 w 1581149"/>
                <a:gd name="connsiteY159" fmla="*/ 322797 h 1022884"/>
                <a:gd name="connsiteX160" fmla="*/ 273368 w 1581149"/>
                <a:gd name="connsiteY160" fmla="*/ 322797 h 1022884"/>
                <a:gd name="connsiteX161" fmla="*/ 268605 w 1581149"/>
                <a:gd name="connsiteY161" fmla="*/ 312319 h 1022884"/>
                <a:gd name="connsiteX162" fmla="*/ 232410 w 1581149"/>
                <a:gd name="connsiteY162" fmla="*/ 321844 h 1022884"/>
                <a:gd name="connsiteX163" fmla="*/ 232410 w 1581149"/>
                <a:gd name="connsiteY163" fmla="*/ 359944 h 1022884"/>
                <a:gd name="connsiteX164" fmla="*/ 202883 w 1581149"/>
                <a:gd name="connsiteY164" fmla="*/ 359944 h 1022884"/>
                <a:gd name="connsiteX165" fmla="*/ 195263 w 1581149"/>
                <a:gd name="connsiteY165" fmla="*/ 362802 h 1022884"/>
                <a:gd name="connsiteX166" fmla="*/ 188595 w 1581149"/>
                <a:gd name="connsiteY166" fmla="*/ 391377 h 1022884"/>
                <a:gd name="connsiteX167" fmla="*/ 187643 w 1581149"/>
                <a:gd name="connsiteY167" fmla="*/ 444717 h 1022884"/>
                <a:gd name="connsiteX168" fmla="*/ 176213 w 1581149"/>
                <a:gd name="connsiteY168" fmla="*/ 445669 h 1022884"/>
                <a:gd name="connsiteX169" fmla="*/ 176213 w 1581149"/>
                <a:gd name="connsiteY169" fmla="*/ 358992 h 1022884"/>
                <a:gd name="connsiteX170" fmla="*/ 176213 w 1581149"/>
                <a:gd name="connsiteY170" fmla="*/ 269457 h 1022884"/>
                <a:gd name="connsiteX171" fmla="*/ 182880 w 1581149"/>
                <a:gd name="connsiteY171" fmla="*/ 252312 h 1022884"/>
                <a:gd name="connsiteX172" fmla="*/ 182880 w 1581149"/>
                <a:gd name="connsiteY172" fmla="*/ 234214 h 1022884"/>
                <a:gd name="connsiteX173" fmla="*/ 173355 w 1581149"/>
                <a:gd name="connsiteY173" fmla="*/ 228499 h 1022884"/>
                <a:gd name="connsiteX174" fmla="*/ 166688 w 1581149"/>
                <a:gd name="connsiteY174" fmla="*/ 227547 h 1022884"/>
                <a:gd name="connsiteX175" fmla="*/ 163830 w 1581149"/>
                <a:gd name="connsiteY175" fmla="*/ 216117 h 1022884"/>
                <a:gd name="connsiteX176" fmla="*/ 127635 w 1581149"/>
                <a:gd name="connsiteY176" fmla="*/ 216117 h 1022884"/>
                <a:gd name="connsiteX177" fmla="*/ 120968 w 1581149"/>
                <a:gd name="connsiteY177" fmla="*/ 178969 h 1022884"/>
                <a:gd name="connsiteX178" fmla="*/ 82868 w 1581149"/>
                <a:gd name="connsiteY178" fmla="*/ 181827 h 1022884"/>
                <a:gd name="connsiteX179" fmla="*/ 73343 w 1581149"/>
                <a:gd name="connsiteY179" fmla="*/ 180874 h 1022884"/>
                <a:gd name="connsiteX180" fmla="*/ 62865 w 1581149"/>
                <a:gd name="connsiteY180" fmla="*/ 203734 h 1022884"/>
                <a:gd name="connsiteX181" fmla="*/ 62865 w 1581149"/>
                <a:gd name="connsiteY181" fmla="*/ 218022 h 1022884"/>
                <a:gd name="connsiteX182" fmla="*/ 32385 w 1581149"/>
                <a:gd name="connsiteY182" fmla="*/ 219927 h 1022884"/>
                <a:gd name="connsiteX183" fmla="*/ 24765 w 1581149"/>
                <a:gd name="connsiteY183" fmla="*/ 231357 h 1022884"/>
                <a:gd name="connsiteX184" fmla="*/ 15240 w 1581149"/>
                <a:gd name="connsiteY184" fmla="*/ 232309 h 1022884"/>
                <a:gd name="connsiteX185" fmla="*/ 16193 w 1581149"/>
                <a:gd name="connsiteY185" fmla="*/ 413284 h 1022884"/>
                <a:gd name="connsiteX186" fmla="*/ 16193 w 1581149"/>
                <a:gd name="connsiteY186" fmla="*/ 596164 h 1022884"/>
                <a:gd name="connsiteX187" fmla="*/ 17145 w 1581149"/>
                <a:gd name="connsiteY187" fmla="*/ 684747 h 1022884"/>
                <a:gd name="connsiteX188" fmla="*/ 16193 w 1581149"/>
                <a:gd name="connsiteY188" fmla="*/ 696177 h 1022884"/>
                <a:gd name="connsiteX189" fmla="*/ 0 w 1581149"/>
                <a:gd name="connsiteY189" fmla="*/ 696177 h 1022884"/>
                <a:gd name="connsiteX190" fmla="*/ 2858 w 1581149"/>
                <a:gd name="connsiteY190" fmla="*/ 1022884 h 1022884"/>
                <a:gd name="connsiteX191" fmla="*/ 1580198 w 1581149"/>
                <a:gd name="connsiteY191" fmla="*/ 1022884 h 1022884"/>
                <a:gd name="connsiteX192" fmla="*/ 1581150 w 1581149"/>
                <a:gd name="connsiteY192" fmla="*/ 1011454 h 1022884"/>
                <a:gd name="connsiteX193" fmla="*/ 1581150 w 1581149"/>
                <a:gd name="connsiteY193" fmla="*/ 493294 h 1022884"/>
                <a:gd name="connsiteX194" fmla="*/ 1580198 w 1581149"/>
                <a:gd name="connsiteY194" fmla="*/ 482817 h 1022884"/>
                <a:gd name="connsiteX195" fmla="*/ 277178 w 1581149"/>
                <a:gd name="connsiteY195" fmla="*/ 415189 h 1022884"/>
                <a:gd name="connsiteX196" fmla="*/ 277178 w 1581149"/>
                <a:gd name="connsiteY196" fmla="*/ 415189 h 1022884"/>
                <a:gd name="connsiteX197" fmla="*/ 278130 w 1581149"/>
                <a:gd name="connsiteY197" fmla="*/ 509487 h 1022884"/>
                <a:gd name="connsiteX198" fmla="*/ 277178 w 1581149"/>
                <a:gd name="connsiteY198" fmla="*/ 509487 h 1022884"/>
                <a:gd name="connsiteX199" fmla="*/ 277178 w 1581149"/>
                <a:gd name="connsiteY199" fmla="*/ 415189 h 1022884"/>
                <a:gd name="connsiteX200" fmla="*/ 278130 w 1581149"/>
                <a:gd name="connsiteY200" fmla="*/ 854292 h 1022884"/>
                <a:gd name="connsiteX201" fmla="*/ 278130 w 1581149"/>
                <a:gd name="connsiteY201" fmla="*/ 854292 h 1022884"/>
                <a:gd name="connsiteX202" fmla="*/ 277178 w 1581149"/>
                <a:gd name="connsiteY202" fmla="*/ 559017 h 1022884"/>
                <a:gd name="connsiteX203" fmla="*/ 278130 w 1581149"/>
                <a:gd name="connsiteY203" fmla="*/ 559017 h 1022884"/>
                <a:gd name="connsiteX204" fmla="*/ 278130 w 1581149"/>
                <a:gd name="connsiteY204" fmla="*/ 854292 h 1022884"/>
                <a:gd name="connsiteX205" fmla="*/ 404813 w 1581149"/>
                <a:gd name="connsiteY205" fmla="*/ 787617 h 1022884"/>
                <a:gd name="connsiteX206" fmla="*/ 348615 w 1581149"/>
                <a:gd name="connsiteY206" fmla="*/ 787617 h 1022884"/>
                <a:gd name="connsiteX207" fmla="*/ 348615 w 1581149"/>
                <a:gd name="connsiteY207" fmla="*/ 784759 h 1022884"/>
                <a:gd name="connsiteX208" fmla="*/ 404813 w 1581149"/>
                <a:gd name="connsiteY208" fmla="*/ 784759 h 1022884"/>
                <a:gd name="connsiteX209" fmla="*/ 404813 w 1581149"/>
                <a:gd name="connsiteY209" fmla="*/ 787617 h 1022884"/>
                <a:gd name="connsiteX210" fmla="*/ 348615 w 1581149"/>
                <a:gd name="connsiteY210" fmla="*/ 759994 h 1022884"/>
                <a:gd name="connsiteX211" fmla="*/ 403860 w 1581149"/>
                <a:gd name="connsiteY211" fmla="*/ 759994 h 1022884"/>
                <a:gd name="connsiteX212" fmla="*/ 403860 w 1581149"/>
                <a:gd name="connsiteY212" fmla="*/ 761899 h 1022884"/>
                <a:gd name="connsiteX213" fmla="*/ 348615 w 1581149"/>
                <a:gd name="connsiteY213" fmla="*/ 761899 h 1022884"/>
                <a:gd name="connsiteX214" fmla="*/ 348615 w 1581149"/>
                <a:gd name="connsiteY214" fmla="*/ 759994 h 1022884"/>
                <a:gd name="connsiteX215" fmla="*/ 404813 w 1581149"/>
                <a:gd name="connsiteY215" fmla="*/ 655219 h 1022884"/>
                <a:gd name="connsiteX216" fmla="*/ 348615 w 1581149"/>
                <a:gd name="connsiteY216" fmla="*/ 655219 h 1022884"/>
                <a:gd name="connsiteX217" fmla="*/ 348615 w 1581149"/>
                <a:gd name="connsiteY217" fmla="*/ 652362 h 1022884"/>
                <a:gd name="connsiteX218" fmla="*/ 404813 w 1581149"/>
                <a:gd name="connsiteY218" fmla="*/ 652362 h 1022884"/>
                <a:gd name="connsiteX219" fmla="*/ 404813 w 1581149"/>
                <a:gd name="connsiteY219" fmla="*/ 655219 h 1022884"/>
                <a:gd name="connsiteX220" fmla="*/ 403860 w 1581149"/>
                <a:gd name="connsiteY220" fmla="*/ 706654 h 1022884"/>
                <a:gd name="connsiteX221" fmla="*/ 403860 w 1581149"/>
                <a:gd name="connsiteY221" fmla="*/ 708559 h 1022884"/>
                <a:gd name="connsiteX222" fmla="*/ 348615 w 1581149"/>
                <a:gd name="connsiteY222" fmla="*/ 708559 h 1022884"/>
                <a:gd name="connsiteX223" fmla="*/ 348615 w 1581149"/>
                <a:gd name="connsiteY223" fmla="*/ 706654 h 1022884"/>
                <a:gd name="connsiteX224" fmla="*/ 403860 w 1581149"/>
                <a:gd name="connsiteY224" fmla="*/ 706654 h 1022884"/>
                <a:gd name="connsiteX225" fmla="*/ 348615 w 1581149"/>
                <a:gd name="connsiteY225" fmla="*/ 680937 h 1022884"/>
                <a:gd name="connsiteX226" fmla="*/ 348615 w 1581149"/>
                <a:gd name="connsiteY226" fmla="*/ 679032 h 1022884"/>
                <a:gd name="connsiteX227" fmla="*/ 403860 w 1581149"/>
                <a:gd name="connsiteY227" fmla="*/ 679032 h 1022884"/>
                <a:gd name="connsiteX228" fmla="*/ 403860 w 1581149"/>
                <a:gd name="connsiteY228" fmla="*/ 680937 h 1022884"/>
                <a:gd name="connsiteX229" fmla="*/ 348615 w 1581149"/>
                <a:gd name="connsiteY229" fmla="*/ 680937 h 1022884"/>
                <a:gd name="connsiteX230" fmla="*/ 348615 w 1581149"/>
                <a:gd name="connsiteY230" fmla="*/ 549492 h 1022884"/>
                <a:gd name="connsiteX231" fmla="*/ 404813 w 1581149"/>
                <a:gd name="connsiteY231" fmla="*/ 549492 h 1022884"/>
                <a:gd name="connsiteX232" fmla="*/ 404813 w 1581149"/>
                <a:gd name="connsiteY232" fmla="*/ 552349 h 1022884"/>
                <a:gd name="connsiteX233" fmla="*/ 348615 w 1581149"/>
                <a:gd name="connsiteY233" fmla="*/ 552349 h 1022884"/>
                <a:gd name="connsiteX234" fmla="*/ 348615 w 1581149"/>
                <a:gd name="connsiteY234" fmla="*/ 549492 h 1022884"/>
                <a:gd name="connsiteX235" fmla="*/ 404813 w 1581149"/>
                <a:gd name="connsiteY235" fmla="*/ 732372 h 1022884"/>
                <a:gd name="connsiteX236" fmla="*/ 404813 w 1581149"/>
                <a:gd name="connsiteY236" fmla="*/ 736182 h 1022884"/>
                <a:gd name="connsiteX237" fmla="*/ 349568 w 1581149"/>
                <a:gd name="connsiteY237" fmla="*/ 736182 h 1022884"/>
                <a:gd name="connsiteX238" fmla="*/ 349568 w 1581149"/>
                <a:gd name="connsiteY238" fmla="*/ 732372 h 1022884"/>
                <a:gd name="connsiteX239" fmla="*/ 404813 w 1581149"/>
                <a:gd name="connsiteY239" fmla="*/ 732372 h 1022884"/>
                <a:gd name="connsiteX240" fmla="*/ 349568 w 1581149"/>
                <a:gd name="connsiteY240" fmla="*/ 861912 h 1022884"/>
                <a:gd name="connsiteX241" fmla="*/ 404813 w 1581149"/>
                <a:gd name="connsiteY241" fmla="*/ 861912 h 1022884"/>
                <a:gd name="connsiteX242" fmla="*/ 357188 w 1581149"/>
                <a:gd name="connsiteY242" fmla="*/ 868579 h 1022884"/>
                <a:gd name="connsiteX243" fmla="*/ 348615 w 1581149"/>
                <a:gd name="connsiteY243" fmla="*/ 864769 h 1022884"/>
                <a:gd name="connsiteX244" fmla="*/ 349568 w 1581149"/>
                <a:gd name="connsiteY244" fmla="*/ 861912 h 1022884"/>
                <a:gd name="connsiteX245" fmla="*/ 348615 w 1581149"/>
                <a:gd name="connsiteY245" fmla="*/ 838099 h 1022884"/>
                <a:gd name="connsiteX246" fmla="*/ 403860 w 1581149"/>
                <a:gd name="connsiteY246" fmla="*/ 838099 h 1022884"/>
                <a:gd name="connsiteX247" fmla="*/ 403860 w 1581149"/>
                <a:gd name="connsiteY247" fmla="*/ 840004 h 1022884"/>
                <a:gd name="connsiteX248" fmla="*/ 348615 w 1581149"/>
                <a:gd name="connsiteY248" fmla="*/ 840004 h 1022884"/>
                <a:gd name="connsiteX249" fmla="*/ 348615 w 1581149"/>
                <a:gd name="connsiteY249" fmla="*/ 838099 h 1022884"/>
                <a:gd name="connsiteX250" fmla="*/ 403860 w 1581149"/>
                <a:gd name="connsiteY250" fmla="*/ 891439 h 1022884"/>
                <a:gd name="connsiteX251" fmla="*/ 348615 w 1581149"/>
                <a:gd name="connsiteY251" fmla="*/ 891439 h 1022884"/>
                <a:gd name="connsiteX252" fmla="*/ 348615 w 1581149"/>
                <a:gd name="connsiteY252" fmla="*/ 889534 h 1022884"/>
                <a:gd name="connsiteX253" fmla="*/ 403860 w 1581149"/>
                <a:gd name="connsiteY253" fmla="*/ 889534 h 1022884"/>
                <a:gd name="connsiteX254" fmla="*/ 403860 w 1581149"/>
                <a:gd name="connsiteY254" fmla="*/ 891439 h 1022884"/>
                <a:gd name="connsiteX255" fmla="*/ 404813 w 1581149"/>
                <a:gd name="connsiteY255" fmla="*/ 918109 h 1022884"/>
                <a:gd name="connsiteX256" fmla="*/ 348615 w 1581149"/>
                <a:gd name="connsiteY256" fmla="*/ 918109 h 1022884"/>
                <a:gd name="connsiteX257" fmla="*/ 348615 w 1581149"/>
                <a:gd name="connsiteY257" fmla="*/ 915252 h 1022884"/>
                <a:gd name="connsiteX258" fmla="*/ 404813 w 1581149"/>
                <a:gd name="connsiteY258" fmla="*/ 915252 h 1022884"/>
                <a:gd name="connsiteX259" fmla="*/ 404813 w 1581149"/>
                <a:gd name="connsiteY259" fmla="*/ 918109 h 1022884"/>
                <a:gd name="connsiteX260" fmla="*/ 348615 w 1581149"/>
                <a:gd name="connsiteY260" fmla="*/ 814287 h 1022884"/>
                <a:gd name="connsiteX261" fmla="*/ 348615 w 1581149"/>
                <a:gd name="connsiteY261" fmla="*/ 812382 h 1022884"/>
                <a:gd name="connsiteX262" fmla="*/ 404813 w 1581149"/>
                <a:gd name="connsiteY262" fmla="*/ 812382 h 1022884"/>
                <a:gd name="connsiteX263" fmla="*/ 404813 w 1581149"/>
                <a:gd name="connsiteY263" fmla="*/ 814287 h 1022884"/>
                <a:gd name="connsiteX264" fmla="*/ 348615 w 1581149"/>
                <a:gd name="connsiteY264" fmla="*/ 814287 h 1022884"/>
                <a:gd name="connsiteX265" fmla="*/ 465773 w 1581149"/>
                <a:gd name="connsiteY265" fmla="*/ 182779 h 1022884"/>
                <a:gd name="connsiteX266" fmla="*/ 462915 w 1581149"/>
                <a:gd name="connsiteY266" fmla="*/ 184684 h 1022884"/>
                <a:gd name="connsiteX267" fmla="*/ 459105 w 1581149"/>
                <a:gd name="connsiteY267" fmla="*/ 176112 h 1022884"/>
                <a:gd name="connsiteX268" fmla="*/ 463868 w 1581149"/>
                <a:gd name="connsiteY268" fmla="*/ 168492 h 1022884"/>
                <a:gd name="connsiteX269" fmla="*/ 466725 w 1581149"/>
                <a:gd name="connsiteY269" fmla="*/ 170397 h 1022884"/>
                <a:gd name="connsiteX270" fmla="*/ 465773 w 1581149"/>
                <a:gd name="connsiteY270" fmla="*/ 182779 h 1022884"/>
                <a:gd name="connsiteX271" fmla="*/ 477203 w 1581149"/>
                <a:gd name="connsiteY271" fmla="*/ 182779 h 1022884"/>
                <a:gd name="connsiteX272" fmla="*/ 473393 w 1581149"/>
                <a:gd name="connsiteY272" fmla="*/ 175159 h 1022884"/>
                <a:gd name="connsiteX273" fmla="*/ 477203 w 1581149"/>
                <a:gd name="connsiteY273" fmla="*/ 168492 h 1022884"/>
                <a:gd name="connsiteX274" fmla="*/ 482918 w 1581149"/>
                <a:gd name="connsiteY274" fmla="*/ 176112 h 1022884"/>
                <a:gd name="connsiteX275" fmla="*/ 477203 w 1581149"/>
                <a:gd name="connsiteY275" fmla="*/ 182779 h 1022884"/>
                <a:gd name="connsiteX276" fmla="*/ 488633 w 1581149"/>
                <a:gd name="connsiteY276" fmla="*/ 172302 h 1022884"/>
                <a:gd name="connsiteX277" fmla="*/ 493395 w 1581149"/>
                <a:gd name="connsiteY277" fmla="*/ 167539 h 1022884"/>
                <a:gd name="connsiteX278" fmla="*/ 498158 w 1581149"/>
                <a:gd name="connsiteY278" fmla="*/ 181827 h 1022884"/>
                <a:gd name="connsiteX279" fmla="*/ 488633 w 1581149"/>
                <a:gd name="connsiteY279" fmla="*/ 172302 h 1022884"/>
                <a:gd name="connsiteX280" fmla="*/ 508635 w 1581149"/>
                <a:gd name="connsiteY280" fmla="*/ 182779 h 1022884"/>
                <a:gd name="connsiteX281" fmla="*/ 504825 w 1581149"/>
                <a:gd name="connsiteY281" fmla="*/ 176112 h 1022884"/>
                <a:gd name="connsiteX282" fmla="*/ 508635 w 1581149"/>
                <a:gd name="connsiteY282" fmla="*/ 167539 h 1022884"/>
                <a:gd name="connsiteX283" fmla="*/ 513398 w 1581149"/>
                <a:gd name="connsiteY283" fmla="*/ 174207 h 1022884"/>
                <a:gd name="connsiteX284" fmla="*/ 508635 w 1581149"/>
                <a:gd name="connsiteY284" fmla="*/ 182779 h 1022884"/>
                <a:gd name="connsiteX285" fmla="*/ 659130 w 1581149"/>
                <a:gd name="connsiteY285" fmla="*/ 609499 h 1022884"/>
                <a:gd name="connsiteX286" fmla="*/ 660083 w 1581149"/>
                <a:gd name="connsiteY286" fmla="*/ 609499 h 1022884"/>
                <a:gd name="connsiteX287" fmla="*/ 660083 w 1581149"/>
                <a:gd name="connsiteY287" fmla="*/ 746659 h 1022884"/>
                <a:gd name="connsiteX288" fmla="*/ 659130 w 1581149"/>
                <a:gd name="connsiteY288" fmla="*/ 746659 h 1022884"/>
                <a:gd name="connsiteX289" fmla="*/ 659130 w 1581149"/>
                <a:gd name="connsiteY289" fmla="*/ 609499 h 1022884"/>
                <a:gd name="connsiteX290" fmla="*/ 645795 w 1581149"/>
                <a:gd name="connsiteY290" fmla="*/ 822859 h 1022884"/>
                <a:gd name="connsiteX291" fmla="*/ 657225 w 1581149"/>
                <a:gd name="connsiteY291" fmla="*/ 821907 h 1022884"/>
                <a:gd name="connsiteX292" fmla="*/ 658178 w 1581149"/>
                <a:gd name="connsiteY292" fmla="*/ 832384 h 1022884"/>
                <a:gd name="connsiteX293" fmla="*/ 645795 w 1581149"/>
                <a:gd name="connsiteY293" fmla="*/ 832384 h 1022884"/>
                <a:gd name="connsiteX294" fmla="*/ 645795 w 1581149"/>
                <a:gd name="connsiteY294" fmla="*/ 822859 h 1022884"/>
                <a:gd name="connsiteX295" fmla="*/ 645795 w 1581149"/>
                <a:gd name="connsiteY295" fmla="*/ 859054 h 1022884"/>
                <a:gd name="connsiteX296" fmla="*/ 657225 w 1581149"/>
                <a:gd name="connsiteY296" fmla="*/ 859054 h 1022884"/>
                <a:gd name="connsiteX297" fmla="*/ 645795 w 1581149"/>
                <a:gd name="connsiteY297" fmla="*/ 867627 h 1022884"/>
                <a:gd name="connsiteX298" fmla="*/ 645795 w 1581149"/>
                <a:gd name="connsiteY298" fmla="*/ 859054 h 1022884"/>
                <a:gd name="connsiteX299" fmla="*/ 619125 w 1581149"/>
                <a:gd name="connsiteY299" fmla="*/ 822859 h 1022884"/>
                <a:gd name="connsiteX300" fmla="*/ 630555 w 1581149"/>
                <a:gd name="connsiteY300" fmla="*/ 822859 h 1022884"/>
                <a:gd name="connsiteX301" fmla="*/ 630555 w 1581149"/>
                <a:gd name="connsiteY301" fmla="*/ 833337 h 1022884"/>
                <a:gd name="connsiteX302" fmla="*/ 619125 w 1581149"/>
                <a:gd name="connsiteY302" fmla="*/ 834289 h 1022884"/>
                <a:gd name="connsiteX303" fmla="*/ 619125 w 1581149"/>
                <a:gd name="connsiteY303" fmla="*/ 822859 h 1022884"/>
                <a:gd name="connsiteX304" fmla="*/ 619125 w 1581149"/>
                <a:gd name="connsiteY304" fmla="*/ 860007 h 1022884"/>
                <a:gd name="connsiteX305" fmla="*/ 631508 w 1581149"/>
                <a:gd name="connsiteY305" fmla="*/ 859054 h 1022884"/>
                <a:gd name="connsiteX306" fmla="*/ 631508 w 1581149"/>
                <a:gd name="connsiteY306" fmla="*/ 868579 h 1022884"/>
                <a:gd name="connsiteX307" fmla="*/ 619125 w 1581149"/>
                <a:gd name="connsiteY307" fmla="*/ 860007 h 1022884"/>
                <a:gd name="connsiteX308" fmla="*/ 630555 w 1581149"/>
                <a:gd name="connsiteY308" fmla="*/ 894297 h 1022884"/>
                <a:gd name="connsiteX309" fmla="*/ 630555 w 1581149"/>
                <a:gd name="connsiteY309" fmla="*/ 903822 h 1022884"/>
                <a:gd name="connsiteX310" fmla="*/ 619125 w 1581149"/>
                <a:gd name="connsiteY310" fmla="*/ 894297 h 1022884"/>
                <a:gd name="connsiteX311" fmla="*/ 630555 w 1581149"/>
                <a:gd name="connsiteY311" fmla="*/ 894297 h 1022884"/>
                <a:gd name="connsiteX312" fmla="*/ 604838 w 1581149"/>
                <a:gd name="connsiteY312" fmla="*/ 822859 h 1022884"/>
                <a:gd name="connsiteX313" fmla="*/ 604838 w 1581149"/>
                <a:gd name="connsiteY313" fmla="*/ 833337 h 1022884"/>
                <a:gd name="connsiteX314" fmla="*/ 592455 w 1581149"/>
                <a:gd name="connsiteY314" fmla="*/ 833337 h 1022884"/>
                <a:gd name="connsiteX315" fmla="*/ 591503 w 1581149"/>
                <a:gd name="connsiteY315" fmla="*/ 822859 h 1022884"/>
                <a:gd name="connsiteX316" fmla="*/ 604838 w 1581149"/>
                <a:gd name="connsiteY316" fmla="*/ 822859 h 1022884"/>
                <a:gd name="connsiteX317" fmla="*/ 603885 w 1581149"/>
                <a:gd name="connsiteY317" fmla="*/ 867627 h 1022884"/>
                <a:gd name="connsiteX318" fmla="*/ 590550 w 1581149"/>
                <a:gd name="connsiteY318" fmla="*/ 858102 h 1022884"/>
                <a:gd name="connsiteX319" fmla="*/ 603885 w 1581149"/>
                <a:gd name="connsiteY319" fmla="*/ 867627 h 1022884"/>
                <a:gd name="connsiteX320" fmla="*/ 586740 w 1581149"/>
                <a:gd name="connsiteY320" fmla="*/ 744754 h 1022884"/>
                <a:gd name="connsiteX321" fmla="*/ 586740 w 1581149"/>
                <a:gd name="connsiteY321" fmla="*/ 744754 h 1022884"/>
                <a:gd name="connsiteX322" fmla="*/ 585788 w 1581149"/>
                <a:gd name="connsiteY322" fmla="*/ 610452 h 1022884"/>
                <a:gd name="connsiteX323" fmla="*/ 586740 w 1581149"/>
                <a:gd name="connsiteY323" fmla="*/ 610452 h 1022884"/>
                <a:gd name="connsiteX324" fmla="*/ 586740 w 1581149"/>
                <a:gd name="connsiteY324" fmla="*/ 744754 h 1022884"/>
                <a:gd name="connsiteX325" fmla="*/ 603885 w 1581149"/>
                <a:gd name="connsiteY325" fmla="*/ 1008597 h 1022884"/>
                <a:gd name="connsiteX326" fmla="*/ 590550 w 1581149"/>
                <a:gd name="connsiteY326" fmla="*/ 1008597 h 1022884"/>
                <a:gd name="connsiteX327" fmla="*/ 590550 w 1581149"/>
                <a:gd name="connsiteY327" fmla="*/ 998119 h 1022884"/>
                <a:gd name="connsiteX328" fmla="*/ 603885 w 1581149"/>
                <a:gd name="connsiteY328" fmla="*/ 998119 h 1022884"/>
                <a:gd name="connsiteX329" fmla="*/ 603885 w 1581149"/>
                <a:gd name="connsiteY329" fmla="*/ 1008597 h 1022884"/>
                <a:gd name="connsiteX330" fmla="*/ 591503 w 1581149"/>
                <a:gd name="connsiteY330" fmla="*/ 928587 h 1022884"/>
                <a:gd name="connsiteX331" fmla="*/ 604838 w 1581149"/>
                <a:gd name="connsiteY331" fmla="*/ 928587 h 1022884"/>
                <a:gd name="connsiteX332" fmla="*/ 604838 w 1581149"/>
                <a:gd name="connsiteY332" fmla="*/ 938112 h 1022884"/>
                <a:gd name="connsiteX333" fmla="*/ 592455 w 1581149"/>
                <a:gd name="connsiteY333" fmla="*/ 938112 h 1022884"/>
                <a:gd name="connsiteX334" fmla="*/ 591503 w 1581149"/>
                <a:gd name="connsiteY334" fmla="*/ 928587 h 1022884"/>
                <a:gd name="connsiteX335" fmla="*/ 604838 w 1581149"/>
                <a:gd name="connsiteY335" fmla="*/ 973354 h 1022884"/>
                <a:gd name="connsiteX336" fmla="*/ 591503 w 1581149"/>
                <a:gd name="connsiteY336" fmla="*/ 973354 h 1022884"/>
                <a:gd name="connsiteX337" fmla="*/ 591503 w 1581149"/>
                <a:gd name="connsiteY337" fmla="*/ 962877 h 1022884"/>
                <a:gd name="connsiteX338" fmla="*/ 604838 w 1581149"/>
                <a:gd name="connsiteY338" fmla="*/ 962877 h 1022884"/>
                <a:gd name="connsiteX339" fmla="*/ 604838 w 1581149"/>
                <a:gd name="connsiteY339" fmla="*/ 973354 h 1022884"/>
                <a:gd name="connsiteX340" fmla="*/ 602933 w 1581149"/>
                <a:gd name="connsiteY340" fmla="*/ 902869 h 1022884"/>
                <a:gd name="connsiteX341" fmla="*/ 593408 w 1581149"/>
                <a:gd name="connsiteY341" fmla="*/ 902869 h 1022884"/>
                <a:gd name="connsiteX342" fmla="*/ 590550 w 1581149"/>
                <a:gd name="connsiteY342" fmla="*/ 894297 h 1022884"/>
                <a:gd name="connsiteX343" fmla="*/ 605790 w 1581149"/>
                <a:gd name="connsiteY343" fmla="*/ 894297 h 1022884"/>
                <a:gd name="connsiteX344" fmla="*/ 602933 w 1581149"/>
                <a:gd name="connsiteY344" fmla="*/ 902869 h 1022884"/>
                <a:gd name="connsiteX345" fmla="*/ 612458 w 1581149"/>
                <a:gd name="connsiteY345" fmla="*/ 743802 h 1022884"/>
                <a:gd name="connsiteX346" fmla="*/ 612458 w 1581149"/>
                <a:gd name="connsiteY346" fmla="*/ 743802 h 1022884"/>
                <a:gd name="connsiteX347" fmla="*/ 611505 w 1581149"/>
                <a:gd name="connsiteY347" fmla="*/ 609499 h 1022884"/>
                <a:gd name="connsiteX348" fmla="*/ 612458 w 1581149"/>
                <a:gd name="connsiteY348" fmla="*/ 609499 h 1022884"/>
                <a:gd name="connsiteX349" fmla="*/ 612458 w 1581149"/>
                <a:gd name="connsiteY349" fmla="*/ 743802 h 1022884"/>
                <a:gd name="connsiteX350" fmla="*/ 630555 w 1581149"/>
                <a:gd name="connsiteY350" fmla="*/ 1008597 h 1022884"/>
                <a:gd name="connsiteX351" fmla="*/ 619125 w 1581149"/>
                <a:gd name="connsiteY351" fmla="*/ 1008597 h 1022884"/>
                <a:gd name="connsiteX352" fmla="*/ 618173 w 1581149"/>
                <a:gd name="connsiteY352" fmla="*/ 998119 h 1022884"/>
                <a:gd name="connsiteX353" fmla="*/ 630555 w 1581149"/>
                <a:gd name="connsiteY353" fmla="*/ 997167 h 1022884"/>
                <a:gd name="connsiteX354" fmla="*/ 630555 w 1581149"/>
                <a:gd name="connsiteY354" fmla="*/ 1008597 h 1022884"/>
                <a:gd name="connsiteX355" fmla="*/ 619125 w 1581149"/>
                <a:gd name="connsiteY355" fmla="*/ 974307 h 1022884"/>
                <a:gd name="connsiteX356" fmla="*/ 618173 w 1581149"/>
                <a:gd name="connsiteY356" fmla="*/ 962877 h 1022884"/>
                <a:gd name="connsiteX357" fmla="*/ 630555 w 1581149"/>
                <a:gd name="connsiteY357" fmla="*/ 961924 h 1022884"/>
                <a:gd name="connsiteX358" fmla="*/ 631508 w 1581149"/>
                <a:gd name="connsiteY358" fmla="*/ 974307 h 1022884"/>
                <a:gd name="connsiteX359" fmla="*/ 619125 w 1581149"/>
                <a:gd name="connsiteY359" fmla="*/ 974307 h 1022884"/>
                <a:gd name="connsiteX360" fmla="*/ 618173 w 1581149"/>
                <a:gd name="connsiteY360" fmla="*/ 937159 h 1022884"/>
                <a:gd name="connsiteX361" fmla="*/ 620078 w 1581149"/>
                <a:gd name="connsiteY361" fmla="*/ 928587 h 1022884"/>
                <a:gd name="connsiteX362" fmla="*/ 628650 w 1581149"/>
                <a:gd name="connsiteY362" fmla="*/ 928587 h 1022884"/>
                <a:gd name="connsiteX363" fmla="*/ 631508 w 1581149"/>
                <a:gd name="connsiteY363" fmla="*/ 937159 h 1022884"/>
                <a:gd name="connsiteX364" fmla="*/ 618173 w 1581149"/>
                <a:gd name="connsiteY364" fmla="*/ 937159 h 1022884"/>
                <a:gd name="connsiteX365" fmla="*/ 635318 w 1581149"/>
                <a:gd name="connsiteY365" fmla="*/ 744754 h 1022884"/>
                <a:gd name="connsiteX366" fmla="*/ 635318 w 1581149"/>
                <a:gd name="connsiteY366" fmla="*/ 744754 h 1022884"/>
                <a:gd name="connsiteX367" fmla="*/ 634365 w 1581149"/>
                <a:gd name="connsiteY367" fmla="*/ 610452 h 1022884"/>
                <a:gd name="connsiteX368" fmla="*/ 635318 w 1581149"/>
                <a:gd name="connsiteY368" fmla="*/ 610452 h 1022884"/>
                <a:gd name="connsiteX369" fmla="*/ 635318 w 1581149"/>
                <a:gd name="connsiteY369" fmla="*/ 744754 h 1022884"/>
                <a:gd name="connsiteX370" fmla="*/ 658178 w 1581149"/>
                <a:gd name="connsiteY370" fmla="*/ 1008597 h 1022884"/>
                <a:gd name="connsiteX371" fmla="*/ 646748 w 1581149"/>
                <a:gd name="connsiteY371" fmla="*/ 1009549 h 1022884"/>
                <a:gd name="connsiteX372" fmla="*/ 645795 w 1581149"/>
                <a:gd name="connsiteY372" fmla="*/ 998119 h 1022884"/>
                <a:gd name="connsiteX373" fmla="*/ 658178 w 1581149"/>
                <a:gd name="connsiteY373" fmla="*/ 997167 h 1022884"/>
                <a:gd name="connsiteX374" fmla="*/ 658178 w 1581149"/>
                <a:gd name="connsiteY374" fmla="*/ 1008597 h 1022884"/>
                <a:gd name="connsiteX375" fmla="*/ 657225 w 1581149"/>
                <a:gd name="connsiteY375" fmla="*/ 974307 h 1022884"/>
                <a:gd name="connsiteX376" fmla="*/ 645795 w 1581149"/>
                <a:gd name="connsiteY376" fmla="*/ 974307 h 1022884"/>
                <a:gd name="connsiteX377" fmla="*/ 644843 w 1581149"/>
                <a:gd name="connsiteY377" fmla="*/ 963829 h 1022884"/>
                <a:gd name="connsiteX378" fmla="*/ 657225 w 1581149"/>
                <a:gd name="connsiteY378" fmla="*/ 974307 h 1022884"/>
                <a:gd name="connsiteX379" fmla="*/ 656273 w 1581149"/>
                <a:gd name="connsiteY379" fmla="*/ 928587 h 1022884"/>
                <a:gd name="connsiteX380" fmla="*/ 645795 w 1581149"/>
                <a:gd name="connsiteY380" fmla="*/ 937159 h 1022884"/>
                <a:gd name="connsiteX381" fmla="*/ 656273 w 1581149"/>
                <a:gd name="connsiteY381" fmla="*/ 928587 h 1022884"/>
                <a:gd name="connsiteX382" fmla="*/ 652463 w 1581149"/>
                <a:gd name="connsiteY382" fmla="*/ 902869 h 1022884"/>
                <a:gd name="connsiteX383" fmla="*/ 646748 w 1581149"/>
                <a:gd name="connsiteY383" fmla="*/ 893344 h 1022884"/>
                <a:gd name="connsiteX384" fmla="*/ 661988 w 1581149"/>
                <a:gd name="connsiteY384" fmla="*/ 893344 h 1022884"/>
                <a:gd name="connsiteX385" fmla="*/ 652463 w 1581149"/>
                <a:gd name="connsiteY385" fmla="*/ 902869 h 1022884"/>
                <a:gd name="connsiteX386" fmla="*/ 684848 w 1581149"/>
                <a:gd name="connsiteY386" fmla="*/ 747612 h 1022884"/>
                <a:gd name="connsiteX387" fmla="*/ 682943 w 1581149"/>
                <a:gd name="connsiteY387" fmla="*/ 747612 h 1022884"/>
                <a:gd name="connsiteX388" fmla="*/ 682943 w 1581149"/>
                <a:gd name="connsiteY388" fmla="*/ 610452 h 1022884"/>
                <a:gd name="connsiteX389" fmla="*/ 684848 w 1581149"/>
                <a:gd name="connsiteY389" fmla="*/ 610452 h 1022884"/>
                <a:gd name="connsiteX390" fmla="*/ 684848 w 1581149"/>
                <a:gd name="connsiteY390" fmla="*/ 747612 h 1022884"/>
                <a:gd name="connsiteX391" fmla="*/ 863918 w 1581149"/>
                <a:gd name="connsiteY391" fmla="*/ 582829 h 1022884"/>
                <a:gd name="connsiteX392" fmla="*/ 863918 w 1581149"/>
                <a:gd name="connsiteY392" fmla="*/ 582829 h 1022884"/>
                <a:gd name="connsiteX393" fmla="*/ 863918 w 1581149"/>
                <a:gd name="connsiteY393" fmla="*/ 328512 h 1022884"/>
                <a:gd name="connsiteX394" fmla="*/ 863918 w 1581149"/>
                <a:gd name="connsiteY394" fmla="*/ 328512 h 1022884"/>
                <a:gd name="connsiteX395" fmla="*/ 863918 w 1581149"/>
                <a:gd name="connsiteY395" fmla="*/ 582829 h 1022884"/>
                <a:gd name="connsiteX396" fmla="*/ 895350 w 1581149"/>
                <a:gd name="connsiteY396" fmla="*/ 649504 h 1022884"/>
                <a:gd name="connsiteX397" fmla="*/ 902970 w 1581149"/>
                <a:gd name="connsiteY397" fmla="*/ 618072 h 1022884"/>
                <a:gd name="connsiteX398" fmla="*/ 895350 w 1581149"/>
                <a:gd name="connsiteY398" fmla="*/ 649504 h 1022884"/>
                <a:gd name="connsiteX399" fmla="*/ 919163 w 1581149"/>
                <a:gd name="connsiteY399" fmla="*/ 649504 h 1022884"/>
                <a:gd name="connsiteX400" fmla="*/ 910590 w 1581149"/>
                <a:gd name="connsiteY400" fmla="*/ 641884 h 1022884"/>
                <a:gd name="connsiteX401" fmla="*/ 919163 w 1581149"/>
                <a:gd name="connsiteY401" fmla="*/ 619024 h 1022884"/>
                <a:gd name="connsiteX402" fmla="*/ 919163 w 1581149"/>
                <a:gd name="connsiteY402" fmla="*/ 649504 h 1022884"/>
                <a:gd name="connsiteX403" fmla="*/ 932498 w 1581149"/>
                <a:gd name="connsiteY403" fmla="*/ 643789 h 1022884"/>
                <a:gd name="connsiteX404" fmla="*/ 928688 w 1581149"/>
                <a:gd name="connsiteY404" fmla="*/ 650457 h 1022884"/>
                <a:gd name="connsiteX405" fmla="*/ 923925 w 1581149"/>
                <a:gd name="connsiteY405" fmla="*/ 643789 h 1022884"/>
                <a:gd name="connsiteX406" fmla="*/ 923925 w 1581149"/>
                <a:gd name="connsiteY406" fmla="*/ 623787 h 1022884"/>
                <a:gd name="connsiteX407" fmla="*/ 928688 w 1581149"/>
                <a:gd name="connsiteY407" fmla="*/ 617119 h 1022884"/>
                <a:gd name="connsiteX408" fmla="*/ 931545 w 1581149"/>
                <a:gd name="connsiteY408" fmla="*/ 619024 h 1022884"/>
                <a:gd name="connsiteX409" fmla="*/ 932498 w 1581149"/>
                <a:gd name="connsiteY409" fmla="*/ 643789 h 1022884"/>
                <a:gd name="connsiteX410" fmla="*/ 947738 w 1581149"/>
                <a:gd name="connsiteY410" fmla="*/ 645694 h 1022884"/>
                <a:gd name="connsiteX411" fmla="*/ 942975 w 1581149"/>
                <a:gd name="connsiteY411" fmla="*/ 650457 h 1022884"/>
                <a:gd name="connsiteX412" fmla="*/ 939165 w 1581149"/>
                <a:gd name="connsiteY412" fmla="*/ 645694 h 1022884"/>
                <a:gd name="connsiteX413" fmla="*/ 939165 w 1581149"/>
                <a:gd name="connsiteY413" fmla="*/ 634264 h 1022884"/>
                <a:gd name="connsiteX414" fmla="*/ 939165 w 1581149"/>
                <a:gd name="connsiteY414" fmla="*/ 634264 h 1022884"/>
                <a:gd name="connsiteX415" fmla="*/ 939165 w 1581149"/>
                <a:gd name="connsiteY415" fmla="*/ 622834 h 1022884"/>
                <a:gd name="connsiteX416" fmla="*/ 942975 w 1581149"/>
                <a:gd name="connsiteY416" fmla="*/ 617119 h 1022884"/>
                <a:gd name="connsiteX417" fmla="*/ 946785 w 1581149"/>
                <a:gd name="connsiteY417" fmla="*/ 621882 h 1022884"/>
                <a:gd name="connsiteX418" fmla="*/ 947738 w 1581149"/>
                <a:gd name="connsiteY418" fmla="*/ 645694 h 1022884"/>
                <a:gd name="connsiteX419" fmla="*/ 962978 w 1581149"/>
                <a:gd name="connsiteY419" fmla="*/ 645694 h 1022884"/>
                <a:gd name="connsiteX420" fmla="*/ 959168 w 1581149"/>
                <a:gd name="connsiteY420" fmla="*/ 650457 h 1022884"/>
                <a:gd name="connsiteX421" fmla="*/ 955358 w 1581149"/>
                <a:gd name="connsiteY421" fmla="*/ 646647 h 1022884"/>
                <a:gd name="connsiteX422" fmla="*/ 955358 w 1581149"/>
                <a:gd name="connsiteY422" fmla="*/ 621882 h 1022884"/>
                <a:gd name="connsiteX423" fmla="*/ 963930 w 1581149"/>
                <a:gd name="connsiteY423" fmla="*/ 616167 h 1022884"/>
                <a:gd name="connsiteX424" fmla="*/ 962978 w 1581149"/>
                <a:gd name="connsiteY424" fmla="*/ 645694 h 1022884"/>
                <a:gd name="connsiteX425" fmla="*/ 978218 w 1581149"/>
                <a:gd name="connsiteY425" fmla="*/ 649504 h 1022884"/>
                <a:gd name="connsiteX426" fmla="*/ 968693 w 1581149"/>
                <a:gd name="connsiteY426" fmla="*/ 639979 h 1022884"/>
                <a:gd name="connsiteX427" fmla="*/ 978218 w 1581149"/>
                <a:gd name="connsiteY427" fmla="*/ 619024 h 1022884"/>
                <a:gd name="connsiteX428" fmla="*/ 978218 w 1581149"/>
                <a:gd name="connsiteY428" fmla="*/ 649504 h 1022884"/>
                <a:gd name="connsiteX429" fmla="*/ 991553 w 1581149"/>
                <a:gd name="connsiteY429" fmla="*/ 649504 h 1022884"/>
                <a:gd name="connsiteX430" fmla="*/ 983933 w 1581149"/>
                <a:gd name="connsiteY430" fmla="*/ 619024 h 1022884"/>
                <a:gd name="connsiteX431" fmla="*/ 991553 w 1581149"/>
                <a:gd name="connsiteY431" fmla="*/ 649504 h 1022884"/>
                <a:gd name="connsiteX432" fmla="*/ 998220 w 1581149"/>
                <a:gd name="connsiteY432" fmla="*/ 649504 h 1022884"/>
                <a:gd name="connsiteX433" fmla="*/ 998220 w 1581149"/>
                <a:gd name="connsiteY433" fmla="*/ 619024 h 1022884"/>
                <a:gd name="connsiteX434" fmla="*/ 1002983 w 1581149"/>
                <a:gd name="connsiteY434" fmla="*/ 618072 h 1022884"/>
                <a:gd name="connsiteX435" fmla="*/ 1007745 w 1581149"/>
                <a:gd name="connsiteY435" fmla="*/ 619024 h 1022884"/>
                <a:gd name="connsiteX436" fmla="*/ 1007745 w 1581149"/>
                <a:gd name="connsiteY436" fmla="*/ 643789 h 1022884"/>
                <a:gd name="connsiteX437" fmla="*/ 998220 w 1581149"/>
                <a:gd name="connsiteY437" fmla="*/ 649504 h 1022884"/>
                <a:gd name="connsiteX438" fmla="*/ 1022033 w 1581149"/>
                <a:gd name="connsiteY438" fmla="*/ 645694 h 1022884"/>
                <a:gd name="connsiteX439" fmla="*/ 1018223 w 1581149"/>
                <a:gd name="connsiteY439" fmla="*/ 649504 h 1022884"/>
                <a:gd name="connsiteX440" fmla="*/ 1013460 w 1581149"/>
                <a:gd name="connsiteY440" fmla="*/ 644742 h 1022884"/>
                <a:gd name="connsiteX441" fmla="*/ 1013460 w 1581149"/>
                <a:gd name="connsiteY441" fmla="*/ 614262 h 1022884"/>
                <a:gd name="connsiteX442" fmla="*/ 1022033 w 1581149"/>
                <a:gd name="connsiteY442" fmla="*/ 621882 h 1022884"/>
                <a:gd name="connsiteX443" fmla="*/ 1022033 w 1581149"/>
                <a:gd name="connsiteY443" fmla="*/ 645694 h 1022884"/>
                <a:gd name="connsiteX444" fmla="*/ 1025843 w 1581149"/>
                <a:gd name="connsiteY444" fmla="*/ 595212 h 1022884"/>
                <a:gd name="connsiteX445" fmla="*/ 1025843 w 1581149"/>
                <a:gd name="connsiteY445" fmla="*/ 595212 h 1022884"/>
                <a:gd name="connsiteX446" fmla="*/ 1025843 w 1581149"/>
                <a:gd name="connsiteY446" fmla="*/ 184684 h 1022884"/>
                <a:gd name="connsiteX447" fmla="*/ 1025843 w 1581149"/>
                <a:gd name="connsiteY447" fmla="*/ 184684 h 1022884"/>
                <a:gd name="connsiteX448" fmla="*/ 1025843 w 1581149"/>
                <a:gd name="connsiteY448" fmla="*/ 595212 h 1022884"/>
                <a:gd name="connsiteX449" fmla="*/ 1088708 w 1581149"/>
                <a:gd name="connsiteY449" fmla="*/ 203734 h 1022884"/>
                <a:gd name="connsiteX450" fmla="*/ 1099185 w 1581149"/>
                <a:gd name="connsiteY450" fmla="*/ 203734 h 1022884"/>
                <a:gd name="connsiteX451" fmla="*/ 1099185 w 1581149"/>
                <a:gd name="connsiteY451" fmla="*/ 226594 h 1022884"/>
                <a:gd name="connsiteX452" fmla="*/ 1088708 w 1581149"/>
                <a:gd name="connsiteY452" fmla="*/ 226594 h 1022884"/>
                <a:gd name="connsiteX453" fmla="*/ 1088708 w 1581149"/>
                <a:gd name="connsiteY453" fmla="*/ 203734 h 1022884"/>
                <a:gd name="connsiteX454" fmla="*/ 1070610 w 1581149"/>
                <a:gd name="connsiteY454" fmla="*/ 203734 h 1022884"/>
                <a:gd name="connsiteX455" fmla="*/ 1080135 w 1581149"/>
                <a:gd name="connsiteY455" fmla="*/ 203734 h 1022884"/>
                <a:gd name="connsiteX456" fmla="*/ 1080135 w 1581149"/>
                <a:gd name="connsiteY456" fmla="*/ 225642 h 1022884"/>
                <a:gd name="connsiteX457" fmla="*/ 1071563 w 1581149"/>
                <a:gd name="connsiteY457" fmla="*/ 229452 h 1022884"/>
                <a:gd name="connsiteX458" fmla="*/ 1070610 w 1581149"/>
                <a:gd name="connsiteY458" fmla="*/ 203734 h 1022884"/>
                <a:gd name="connsiteX459" fmla="*/ 1052513 w 1581149"/>
                <a:gd name="connsiteY459" fmla="*/ 202782 h 1022884"/>
                <a:gd name="connsiteX460" fmla="*/ 1061085 w 1581149"/>
                <a:gd name="connsiteY460" fmla="*/ 202782 h 1022884"/>
                <a:gd name="connsiteX461" fmla="*/ 1052513 w 1581149"/>
                <a:gd name="connsiteY461" fmla="*/ 226594 h 1022884"/>
                <a:gd name="connsiteX462" fmla="*/ 1052513 w 1581149"/>
                <a:gd name="connsiteY462" fmla="*/ 202782 h 1022884"/>
                <a:gd name="connsiteX463" fmla="*/ 1034415 w 1581149"/>
                <a:gd name="connsiteY463" fmla="*/ 202782 h 1022884"/>
                <a:gd name="connsiteX464" fmla="*/ 1043940 w 1581149"/>
                <a:gd name="connsiteY464" fmla="*/ 202782 h 1022884"/>
                <a:gd name="connsiteX465" fmla="*/ 1043940 w 1581149"/>
                <a:gd name="connsiteY465" fmla="*/ 226594 h 1022884"/>
                <a:gd name="connsiteX466" fmla="*/ 1034415 w 1581149"/>
                <a:gd name="connsiteY466" fmla="*/ 226594 h 1022884"/>
                <a:gd name="connsiteX467" fmla="*/ 1034415 w 1581149"/>
                <a:gd name="connsiteY467" fmla="*/ 202782 h 1022884"/>
                <a:gd name="connsiteX468" fmla="*/ 1107758 w 1581149"/>
                <a:gd name="connsiteY468" fmla="*/ 433287 h 1022884"/>
                <a:gd name="connsiteX469" fmla="*/ 1033463 w 1581149"/>
                <a:gd name="connsiteY469" fmla="*/ 431382 h 1022884"/>
                <a:gd name="connsiteX470" fmla="*/ 1033463 w 1581149"/>
                <a:gd name="connsiteY470" fmla="*/ 427572 h 1022884"/>
                <a:gd name="connsiteX471" fmla="*/ 1118235 w 1581149"/>
                <a:gd name="connsiteY471" fmla="*/ 427572 h 1022884"/>
                <a:gd name="connsiteX472" fmla="*/ 1119188 w 1581149"/>
                <a:gd name="connsiteY472" fmla="*/ 431382 h 1022884"/>
                <a:gd name="connsiteX473" fmla="*/ 1107758 w 1581149"/>
                <a:gd name="connsiteY473" fmla="*/ 433287 h 10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Lst>
              <a:rect l="l" t="t" r="r" b="b"/>
              <a:pathLst>
                <a:path w="1581149" h="1022884">
                  <a:moveTo>
                    <a:pt x="1580198" y="482817"/>
                  </a:moveTo>
                  <a:cubicBezTo>
                    <a:pt x="1579245" y="482817"/>
                    <a:pt x="1578293" y="482817"/>
                    <a:pt x="1577340" y="482817"/>
                  </a:cubicBezTo>
                  <a:cubicBezTo>
                    <a:pt x="1577340" y="485674"/>
                    <a:pt x="1576388" y="488532"/>
                    <a:pt x="1576388" y="491389"/>
                  </a:cubicBezTo>
                  <a:cubicBezTo>
                    <a:pt x="1576388" y="493294"/>
                    <a:pt x="1576388" y="498057"/>
                    <a:pt x="1575435" y="498057"/>
                  </a:cubicBezTo>
                  <a:cubicBezTo>
                    <a:pt x="1564005" y="499009"/>
                    <a:pt x="1568768" y="508534"/>
                    <a:pt x="1566863" y="515202"/>
                  </a:cubicBezTo>
                  <a:cubicBezTo>
                    <a:pt x="1563053" y="516154"/>
                    <a:pt x="1559243" y="516154"/>
                    <a:pt x="1555433" y="517107"/>
                  </a:cubicBezTo>
                  <a:cubicBezTo>
                    <a:pt x="1553528" y="540919"/>
                    <a:pt x="1550670" y="565684"/>
                    <a:pt x="1548765" y="589497"/>
                  </a:cubicBezTo>
                  <a:cubicBezTo>
                    <a:pt x="1547813" y="589497"/>
                    <a:pt x="1547813" y="589497"/>
                    <a:pt x="1546860" y="590449"/>
                  </a:cubicBezTo>
                  <a:cubicBezTo>
                    <a:pt x="1545908" y="588544"/>
                    <a:pt x="1544955" y="585687"/>
                    <a:pt x="1544955" y="583782"/>
                  </a:cubicBezTo>
                  <a:cubicBezTo>
                    <a:pt x="1541145" y="560922"/>
                    <a:pt x="1537335" y="539014"/>
                    <a:pt x="1534478" y="516154"/>
                  </a:cubicBezTo>
                  <a:cubicBezTo>
                    <a:pt x="1533525" y="507582"/>
                    <a:pt x="1534478" y="499962"/>
                    <a:pt x="1534478" y="490437"/>
                  </a:cubicBezTo>
                  <a:cubicBezTo>
                    <a:pt x="1524953" y="490437"/>
                    <a:pt x="1516380" y="490437"/>
                    <a:pt x="1506855" y="490437"/>
                  </a:cubicBezTo>
                  <a:cubicBezTo>
                    <a:pt x="1506855" y="502819"/>
                    <a:pt x="1506855" y="515202"/>
                    <a:pt x="1506855" y="528537"/>
                  </a:cubicBezTo>
                  <a:cubicBezTo>
                    <a:pt x="1494473" y="528537"/>
                    <a:pt x="1483043" y="528537"/>
                    <a:pt x="1471613" y="528537"/>
                  </a:cubicBezTo>
                  <a:cubicBezTo>
                    <a:pt x="1469708" y="528537"/>
                    <a:pt x="1466850" y="525679"/>
                    <a:pt x="1465898" y="522822"/>
                  </a:cubicBezTo>
                  <a:cubicBezTo>
                    <a:pt x="1463040" y="516154"/>
                    <a:pt x="1460183" y="509487"/>
                    <a:pt x="1455420" y="500914"/>
                  </a:cubicBezTo>
                  <a:cubicBezTo>
                    <a:pt x="1451610" y="507582"/>
                    <a:pt x="1449705" y="513297"/>
                    <a:pt x="1445895" y="520917"/>
                  </a:cubicBezTo>
                  <a:cubicBezTo>
                    <a:pt x="1445895" y="515202"/>
                    <a:pt x="1444943" y="512344"/>
                    <a:pt x="1444943" y="509487"/>
                  </a:cubicBezTo>
                  <a:cubicBezTo>
                    <a:pt x="1444943" y="453289"/>
                    <a:pt x="1444943" y="397092"/>
                    <a:pt x="1444943" y="339942"/>
                  </a:cubicBezTo>
                  <a:cubicBezTo>
                    <a:pt x="1444943" y="331369"/>
                    <a:pt x="1438275" y="328512"/>
                    <a:pt x="1436370" y="323749"/>
                  </a:cubicBezTo>
                  <a:cubicBezTo>
                    <a:pt x="1432560" y="314224"/>
                    <a:pt x="1431608" y="301842"/>
                    <a:pt x="1431608" y="291364"/>
                  </a:cubicBezTo>
                  <a:cubicBezTo>
                    <a:pt x="1431608" y="282792"/>
                    <a:pt x="1428750" y="279934"/>
                    <a:pt x="1420178" y="279934"/>
                  </a:cubicBezTo>
                  <a:cubicBezTo>
                    <a:pt x="1404938" y="279934"/>
                    <a:pt x="1389698" y="279934"/>
                    <a:pt x="1374458" y="279934"/>
                  </a:cubicBezTo>
                  <a:cubicBezTo>
                    <a:pt x="1373505" y="283744"/>
                    <a:pt x="1373505" y="285649"/>
                    <a:pt x="1373505" y="288507"/>
                  </a:cubicBezTo>
                  <a:cubicBezTo>
                    <a:pt x="1371600" y="342799"/>
                    <a:pt x="1368743" y="396139"/>
                    <a:pt x="1366838" y="450432"/>
                  </a:cubicBezTo>
                  <a:cubicBezTo>
                    <a:pt x="1361123" y="449479"/>
                    <a:pt x="1359218" y="444717"/>
                    <a:pt x="1359218" y="437097"/>
                  </a:cubicBezTo>
                  <a:cubicBezTo>
                    <a:pt x="1359218" y="402807"/>
                    <a:pt x="1359218" y="369469"/>
                    <a:pt x="1359218" y="335179"/>
                  </a:cubicBezTo>
                  <a:cubicBezTo>
                    <a:pt x="1359218" y="316129"/>
                    <a:pt x="1359218" y="316129"/>
                    <a:pt x="1341120" y="316129"/>
                  </a:cubicBezTo>
                  <a:cubicBezTo>
                    <a:pt x="1336358" y="316129"/>
                    <a:pt x="1331595" y="316129"/>
                    <a:pt x="1325880" y="316129"/>
                  </a:cubicBezTo>
                  <a:cubicBezTo>
                    <a:pt x="1325880" y="299937"/>
                    <a:pt x="1325880" y="284697"/>
                    <a:pt x="1325880" y="269457"/>
                  </a:cubicBezTo>
                  <a:cubicBezTo>
                    <a:pt x="1325880" y="251359"/>
                    <a:pt x="1325880" y="251359"/>
                    <a:pt x="1308735" y="248502"/>
                  </a:cubicBezTo>
                  <a:cubicBezTo>
                    <a:pt x="1308735" y="244692"/>
                    <a:pt x="1307783" y="240882"/>
                    <a:pt x="1306830" y="235167"/>
                  </a:cubicBezTo>
                  <a:cubicBezTo>
                    <a:pt x="1297305" y="235167"/>
                    <a:pt x="1286828" y="235167"/>
                    <a:pt x="1276350" y="235167"/>
                  </a:cubicBezTo>
                  <a:cubicBezTo>
                    <a:pt x="1276350" y="207544"/>
                    <a:pt x="1276350" y="180874"/>
                    <a:pt x="1276350" y="152299"/>
                  </a:cubicBezTo>
                  <a:cubicBezTo>
                    <a:pt x="1267778" y="152299"/>
                    <a:pt x="1259205" y="151347"/>
                    <a:pt x="1250633" y="151347"/>
                  </a:cubicBezTo>
                  <a:cubicBezTo>
                    <a:pt x="1250633" y="127534"/>
                    <a:pt x="1250633" y="104674"/>
                    <a:pt x="1250633" y="81814"/>
                  </a:cubicBezTo>
                  <a:cubicBezTo>
                    <a:pt x="1250633" y="62764"/>
                    <a:pt x="1249680" y="42762"/>
                    <a:pt x="1250633" y="23712"/>
                  </a:cubicBezTo>
                  <a:cubicBezTo>
                    <a:pt x="1251585" y="12282"/>
                    <a:pt x="1246823" y="9424"/>
                    <a:pt x="1236345" y="9424"/>
                  </a:cubicBezTo>
                  <a:cubicBezTo>
                    <a:pt x="1226820" y="10377"/>
                    <a:pt x="1217295" y="9424"/>
                    <a:pt x="1207770" y="9424"/>
                  </a:cubicBezTo>
                  <a:cubicBezTo>
                    <a:pt x="1198245" y="9424"/>
                    <a:pt x="1198245" y="-1053"/>
                    <a:pt x="1200150" y="1804"/>
                  </a:cubicBezTo>
                  <a:cubicBezTo>
                    <a:pt x="1207770" y="-4863"/>
                    <a:pt x="1169670" y="8472"/>
                    <a:pt x="1168718" y="17044"/>
                  </a:cubicBezTo>
                  <a:cubicBezTo>
                    <a:pt x="1167765" y="24664"/>
                    <a:pt x="1167765" y="32284"/>
                    <a:pt x="1165860" y="38952"/>
                  </a:cubicBezTo>
                  <a:cubicBezTo>
                    <a:pt x="1158240" y="90387"/>
                    <a:pt x="1164908" y="142774"/>
                    <a:pt x="1158240" y="193257"/>
                  </a:cubicBezTo>
                  <a:cubicBezTo>
                    <a:pt x="1152525" y="232309"/>
                    <a:pt x="1155383" y="271362"/>
                    <a:pt x="1154430" y="309462"/>
                  </a:cubicBezTo>
                  <a:cubicBezTo>
                    <a:pt x="1152525" y="349467"/>
                    <a:pt x="1154430" y="388519"/>
                    <a:pt x="1154430" y="428524"/>
                  </a:cubicBezTo>
                  <a:cubicBezTo>
                    <a:pt x="1154430" y="443764"/>
                    <a:pt x="1154430" y="459004"/>
                    <a:pt x="1154430" y="474244"/>
                  </a:cubicBezTo>
                  <a:cubicBezTo>
                    <a:pt x="1153478" y="475197"/>
                    <a:pt x="1151573" y="476149"/>
                    <a:pt x="1150620" y="476149"/>
                  </a:cubicBezTo>
                  <a:cubicBezTo>
                    <a:pt x="1148715" y="474244"/>
                    <a:pt x="1145858" y="472339"/>
                    <a:pt x="1145858" y="469482"/>
                  </a:cubicBezTo>
                  <a:cubicBezTo>
                    <a:pt x="1144905" y="462814"/>
                    <a:pt x="1145858" y="456147"/>
                    <a:pt x="1145858" y="448527"/>
                  </a:cubicBezTo>
                  <a:cubicBezTo>
                    <a:pt x="1145858" y="443764"/>
                    <a:pt x="1148715" y="437097"/>
                    <a:pt x="1140143" y="434239"/>
                  </a:cubicBezTo>
                  <a:cubicBezTo>
                    <a:pt x="1139190" y="434239"/>
                    <a:pt x="1139190" y="428524"/>
                    <a:pt x="1139190" y="425667"/>
                  </a:cubicBezTo>
                  <a:cubicBezTo>
                    <a:pt x="1139190" y="406617"/>
                    <a:pt x="1139190" y="386614"/>
                    <a:pt x="1139190" y="367564"/>
                  </a:cubicBezTo>
                  <a:cubicBezTo>
                    <a:pt x="1134428" y="366612"/>
                    <a:pt x="1130618" y="366612"/>
                    <a:pt x="1124903" y="365659"/>
                  </a:cubicBezTo>
                  <a:cubicBezTo>
                    <a:pt x="1124903" y="318034"/>
                    <a:pt x="1124903" y="269457"/>
                    <a:pt x="1124903" y="220879"/>
                  </a:cubicBezTo>
                  <a:cubicBezTo>
                    <a:pt x="1118235" y="221832"/>
                    <a:pt x="1113473" y="221832"/>
                    <a:pt x="1107758" y="222784"/>
                  </a:cubicBezTo>
                  <a:cubicBezTo>
                    <a:pt x="1107758" y="214212"/>
                    <a:pt x="1107758" y="206592"/>
                    <a:pt x="1107758" y="198019"/>
                  </a:cubicBezTo>
                  <a:cubicBezTo>
                    <a:pt x="1113473" y="198019"/>
                    <a:pt x="1118235" y="198019"/>
                    <a:pt x="1124903" y="198019"/>
                  </a:cubicBezTo>
                  <a:cubicBezTo>
                    <a:pt x="1123950" y="184684"/>
                    <a:pt x="1128713" y="172302"/>
                    <a:pt x="1121093" y="158967"/>
                  </a:cubicBezTo>
                  <a:cubicBezTo>
                    <a:pt x="1111568" y="142774"/>
                    <a:pt x="1104900" y="124677"/>
                    <a:pt x="1097280" y="107532"/>
                  </a:cubicBezTo>
                  <a:cubicBezTo>
                    <a:pt x="1096328" y="104674"/>
                    <a:pt x="1094423" y="102769"/>
                    <a:pt x="1094423" y="99912"/>
                  </a:cubicBezTo>
                  <a:cubicBezTo>
                    <a:pt x="1096328" y="84672"/>
                    <a:pt x="1086803" y="83719"/>
                    <a:pt x="1076325" y="84672"/>
                  </a:cubicBezTo>
                  <a:cubicBezTo>
                    <a:pt x="1065848" y="85624"/>
                    <a:pt x="1053465" y="78957"/>
                    <a:pt x="1045845" y="95149"/>
                  </a:cubicBezTo>
                  <a:cubicBezTo>
                    <a:pt x="1042988" y="81814"/>
                    <a:pt x="1041083" y="70384"/>
                    <a:pt x="1039178" y="58954"/>
                  </a:cubicBezTo>
                  <a:cubicBezTo>
                    <a:pt x="1038225" y="53239"/>
                    <a:pt x="1037273" y="47524"/>
                    <a:pt x="1029653" y="47524"/>
                  </a:cubicBezTo>
                  <a:cubicBezTo>
                    <a:pt x="1022033" y="47524"/>
                    <a:pt x="1022033" y="53239"/>
                    <a:pt x="1021080" y="58002"/>
                  </a:cubicBezTo>
                  <a:cubicBezTo>
                    <a:pt x="1012508" y="100864"/>
                    <a:pt x="1003935" y="143727"/>
                    <a:pt x="1004888" y="187542"/>
                  </a:cubicBezTo>
                  <a:cubicBezTo>
                    <a:pt x="1004888" y="248502"/>
                    <a:pt x="1003935" y="310414"/>
                    <a:pt x="1002983" y="371374"/>
                  </a:cubicBezTo>
                  <a:cubicBezTo>
                    <a:pt x="1002983" y="379947"/>
                    <a:pt x="1003935" y="388519"/>
                    <a:pt x="1003935" y="396139"/>
                  </a:cubicBezTo>
                  <a:cubicBezTo>
                    <a:pt x="994410" y="398997"/>
                    <a:pt x="989648" y="398044"/>
                    <a:pt x="988695" y="388519"/>
                  </a:cubicBezTo>
                  <a:cubicBezTo>
                    <a:pt x="987743" y="379947"/>
                    <a:pt x="984885" y="370422"/>
                    <a:pt x="982980" y="361849"/>
                  </a:cubicBezTo>
                  <a:cubicBezTo>
                    <a:pt x="982028" y="358992"/>
                    <a:pt x="981075" y="357087"/>
                    <a:pt x="980123" y="354229"/>
                  </a:cubicBezTo>
                  <a:cubicBezTo>
                    <a:pt x="979170" y="354229"/>
                    <a:pt x="978218" y="354229"/>
                    <a:pt x="977265" y="354229"/>
                  </a:cubicBezTo>
                  <a:cubicBezTo>
                    <a:pt x="974408" y="367564"/>
                    <a:pt x="970598" y="381852"/>
                    <a:pt x="967740" y="396139"/>
                  </a:cubicBezTo>
                  <a:cubicBezTo>
                    <a:pt x="960120" y="396139"/>
                    <a:pt x="952500" y="396139"/>
                    <a:pt x="943928" y="396139"/>
                  </a:cubicBezTo>
                  <a:cubicBezTo>
                    <a:pt x="942975" y="402807"/>
                    <a:pt x="942975" y="408522"/>
                    <a:pt x="942975" y="414237"/>
                  </a:cubicBezTo>
                  <a:cubicBezTo>
                    <a:pt x="938213" y="414237"/>
                    <a:pt x="934403" y="414237"/>
                    <a:pt x="931545" y="414237"/>
                  </a:cubicBezTo>
                  <a:cubicBezTo>
                    <a:pt x="927735" y="401854"/>
                    <a:pt x="924878" y="390424"/>
                    <a:pt x="921068" y="378994"/>
                  </a:cubicBezTo>
                  <a:cubicBezTo>
                    <a:pt x="920115" y="375184"/>
                    <a:pt x="915353" y="373279"/>
                    <a:pt x="913448" y="369469"/>
                  </a:cubicBezTo>
                  <a:cubicBezTo>
                    <a:pt x="911543" y="366612"/>
                    <a:pt x="909638" y="362802"/>
                    <a:pt x="909638" y="359944"/>
                  </a:cubicBezTo>
                  <a:cubicBezTo>
                    <a:pt x="909638" y="339942"/>
                    <a:pt x="910590" y="319939"/>
                    <a:pt x="909638" y="298984"/>
                  </a:cubicBezTo>
                  <a:cubicBezTo>
                    <a:pt x="908685" y="276124"/>
                    <a:pt x="906780" y="253264"/>
                    <a:pt x="904875" y="229452"/>
                  </a:cubicBezTo>
                  <a:cubicBezTo>
                    <a:pt x="904875" y="227547"/>
                    <a:pt x="902970" y="223737"/>
                    <a:pt x="901065" y="223737"/>
                  </a:cubicBezTo>
                  <a:cubicBezTo>
                    <a:pt x="882015" y="222784"/>
                    <a:pt x="867728" y="232309"/>
                    <a:pt x="866775" y="251359"/>
                  </a:cubicBezTo>
                  <a:cubicBezTo>
                    <a:pt x="866775" y="256122"/>
                    <a:pt x="867728" y="260884"/>
                    <a:pt x="865823" y="266599"/>
                  </a:cubicBezTo>
                  <a:cubicBezTo>
                    <a:pt x="864870" y="263742"/>
                    <a:pt x="863918" y="260884"/>
                    <a:pt x="863918" y="258027"/>
                  </a:cubicBezTo>
                  <a:cubicBezTo>
                    <a:pt x="863918" y="223737"/>
                    <a:pt x="863918" y="190399"/>
                    <a:pt x="863918" y="156109"/>
                  </a:cubicBezTo>
                  <a:cubicBezTo>
                    <a:pt x="863918" y="138964"/>
                    <a:pt x="861060" y="121819"/>
                    <a:pt x="859155" y="104674"/>
                  </a:cubicBezTo>
                  <a:cubicBezTo>
                    <a:pt x="848678" y="100864"/>
                    <a:pt x="857250" y="86577"/>
                    <a:pt x="845820" y="82767"/>
                  </a:cubicBezTo>
                  <a:cubicBezTo>
                    <a:pt x="843915" y="81814"/>
                    <a:pt x="843915" y="76099"/>
                    <a:pt x="843915" y="72289"/>
                  </a:cubicBezTo>
                  <a:cubicBezTo>
                    <a:pt x="844868" y="61812"/>
                    <a:pt x="839153" y="58954"/>
                    <a:pt x="829628" y="58002"/>
                  </a:cubicBezTo>
                  <a:cubicBezTo>
                    <a:pt x="828675" y="60859"/>
                    <a:pt x="828675" y="63717"/>
                    <a:pt x="827723" y="66574"/>
                  </a:cubicBezTo>
                  <a:cubicBezTo>
                    <a:pt x="823913" y="84672"/>
                    <a:pt x="820103" y="102769"/>
                    <a:pt x="817245" y="121819"/>
                  </a:cubicBezTo>
                  <a:cubicBezTo>
                    <a:pt x="815340" y="133249"/>
                    <a:pt x="813435" y="145632"/>
                    <a:pt x="813435" y="158014"/>
                  </a:cubicBezTo>
                  <a:cubicBezTo>
                    <a:pt x="813435" y="199924"/>
                    <a:pt x="813435" y="241834"/>
                    <a:pt x="813435" y="285649"/>
                  </a:cubicBezTo>
                  <a:cubicBezTo>
                    <a:pt x="797243" y="285649"/>
                    <a:pt x="782003" y="286602"/>
                    <a:pt x="766763" y="285649"/>
                  </a:cubicBezTo>
                  <a:cubicBezTo>
                    <a:pt x="755333" y="284697"/>
                    <a:pt x="751523" y="288507"/>
                    <a:pt x="752475" y="299937"/>
                  </a:cubicBezTo>
                  <a:cubicBezTo>
                    <a:pt x="753428" y="312319"/>
                    <a:pt x="752475" y="324702"/>
                    <a:pt x="752475" y="339942"/>
                  </a:cubicBezTo>
                  <a:cubicBezTo>
                    <a:pt x="745808" y="339942"/>
                    <a:pt x="739140" y="338989"/>
                    <a:pt x="733425" y="339942"/>
                  </a:cubicBezTo>
                  <a:cubicBezTo>
                    <a:pt x="730568" y="340894"/>
                    <a:pt x="726758" y="344704"/>
                    <a:pt x="724853" y="347562"/>
                  </a:cubicBezTo>
                  <a:cubicBezTo>
                    <a:pt x="723900" y="350419"/>
                    <a:pt x="724853" y="355182"/>
                    <a:pt x="724853" y="358992"/>
                  </a:cubicBezTo>
                  <a:cubicBezTo>
                    <a:pt x="724853" y="518059"/>
                    <a:pt x="724853" y="677127"/>
                    <a:pt x="724853" y="837147"/>
                  </a:cubicBezTo>
                  <a:cubicBezTo>
                    <a:pt x="724853" y="839052"/>
                    <a:pt x="724853" y="840004"/>
                    <a:pt x="724853" y="841909"/>
                  </a:cubicBezTo>
                  <a:cubicBezTo>
                    <a:pt x="723900" y="841909"/>
                    <a:pt x="722948" y="841909"/>
                    <a:pt x="721995" y="841909"/>
                  </a:cubicBezTo>
                  <a:cubicBezTo>
                    <a:pt x="721995" y="835242"/>
                    <a:pt x="721995" y="829527"/>
                    <a:pt x="721995" y="822859"/>
                  </a:cubicBezTo>
                  <a:cubicBezTo>
                    <a:pt x="721995" y="816192"/>
                    <a:pt x="721995" y="809524"/>
                    <a:pt x="711518" y="811429"/>
                  </a:cubicBezTo>
                  <a:cubicBezTo>
                    <a:pt x="711518" y="806667"/>
                    <a:pt x="711518" y="802857"/>
                    <a:pt x="711518" y="799047"/>
                  </a:cubicBezTo>
                  <a:cubicBezTo>
                    <a:pt x="711518" y="722847"/>
                    <a:pt x="711518" y="647599"/>
                    <a:pt x="711518" y="571399"/>
                  </a:cubicBezTo>
                  <a:cubicBezTo>
                    <a:pt x="711518" y="543777"/>
                    <a:pt x="708660" y="517107"/>
                    <a:pt x="707708" y="488532"/>
                  </a:cubicBezTo>
                  <a:cubicBezTo>
                    <a:pt x="703898" y="487579"/>
                    <a:pt x="700088" y="487579"/>
                    <a:pt x="696278" y="486627"/>
                  </a:cubicBezTo>
                  <a:cubicBezTo>
                    <a:pt x="696278" y="485674"/>
                    <a:pt x="695325" y="485674"/>
                    <a:pt x="695325" y="484722"/>
                  </a:cubicBezTo>
                  <a:cubicBezTo>
                    <a:pt x="694373" y="479959"/>
                    <a:pt x="693420" y="474244"/>
                    <a:pt x="691515" y="469482"/>
                  </a:cubicBezTo>
                  <a:cubicBezTo>
                    <a:pt x="689610" y="473292"/>
                    <a:pt x="687705" y="479007"/>
                    <a:pt x="684848" y="481864"/>
                  </a:cubicBezTo>
                  <a:cubicBezTo>
                    <a:pt x="673418" y="495199"/>
                    <a:pt x="680085" y="511392"/>
                    <a:pt x="677228" y="525679"/>
                  </a:cubicBezTo>
                  <a:cubicBezTo>
                    <a:pt x="676275" y="525679"/>
                    <a:pt x="674370" y="525679"/>
                    <a:pt x="673418" y="525679"/>
                  </a:cubicBezTo>
                  <a:cubicBezTo>
                    <a:pt x="672465" y="499962"/>
                    <a:pt x="670560" y="474244"/>
                    <a:pt x="669608" y="448527"/>
                  </a:cubicBezTo>
                  <a:cubicBezTo>
                    <a:pt x="662940" y="446622"/>
                    <a:pt x="657225" y="443764"/>
                    <a:pt x="657225" y="455194"/>
                  </a:cubicBezTo>
                  <a:cubicBezTo>
                    <a:pt x="657225" y="474244"/>
                    <a:pt x="656273" y="493294"/>
                    <a:pt x="655320" y="513297"/>
                  </a:cubicBezTo>
                  <a:cubicBezTo>
                    <a:pt x="655320" y="517107"/>
                    <a:pt x="655320" y="521869"/>
                    <a:pt x="655320" y="525679"/>
                  </a:cubicBezTo>
                  <a:cubicBezTo>
                    <a:pt x="654368" y="525679"/>
                    <a:pt x="652463" y="526632"/>
                    <a:pt x="651510" y="526632"/>
                  </a:cubicBezTo>
                  <a:cubicBezTo>
                    <a:pt x="650558" y="523774"/>
                    <a:pt x="649605" y="520917"/>
                    <a:pt x="649605" y="517107"/>
                  </a:cubicBezTo>
                  <a:cubicBezTo>
                    <a:pt x="649605" y="485674"/>
                    <a:pt x="649605" y="454242"/>
                    <a:pt x="649605" y="423762"/>
                  </a:cubicBezTo>
                  <a:cubicBezTo>
                    <a:pt x="649605" y="419952"/>
                    <a:pt x="649605" y="415189"/>
                    <a:pt x="649605" y="409474"/>
                  </a:cubicBezTo>
                  <a:cubicBezTo>
                    <a:pt x="630555" y="409474"/>
                    <a:pt x="613410" y="409474"/>
                    <a:pt x="595313" y="409474"/>
                  </a:cubicBezTo>
                  <a:cubicBezTo>
                    <a:pt x="571500" y="409474"/>
                    <a:pt x="571500" y="409474"/>
                    <a:pt x="571500" y="432334"/>
                  </a:cubicBezTo>
                  <a:cubicBezTo>
                    <a:pt x="571500" y="443764"/>
                    <a:pt x="571500" y="456147"/>
                    <a:pt x="568643" y="468529"/>
                  </a:cubicBezTo>
                  <a:cubicBezTo>
                    <a:pt x="567690" y="464719"/>
                    <a:pt x="564833" y="461862"/>
                    <a:pt x="564833" y="458052"/>
                  </a:cubicBezTo>
                  <a:cubicBezTo>
                    <a:pt x="564833" y="385662"/>
                    <a:pt x="564833" y="315177"/>
                    <a:pt x="564833" y="244692"/>
                  </a:cubicBezTo>
                  <a:cubicBezTo>
                    <a:pt x="564833" y="218974"/>
                    <a:pt x="564833" y="193257"/>
                    <a:pt x="564833" y="168492"/>
                  </a:cubicBezTo>
                  <a:cubicBezTo>
                    <a:pt x="564833" y="159919"/>
                    <a:pt x="561975" y="154204"/>
                    <a:pt x="555308" y="149442"/>
                  </a:cubicBezTo>
                  <a:cubicBezTo>
                    <a:pt x="548640" y="145632"/>
                    <a:pt x="542925" y="140869"/>
                    <a:pt x="537210" y="135154"/>
                  </a:cubicBezTo>
                  <a:cubicBezTo>
                    <a:pt x="534353" y="132297"/>
                    <a:pt x="531495" y="127534"/>
                    <a:pt x="532448" y="123724"/>
                  </a:cubicBezTo>
                  <a:cubicBezTo>
                    <a:pt x="535305" y="110389"/>
                    <a:pt x="524828" y="99912"/>
                    <a:pt x="519113" y="96102"/>
                  </a:cubicBezTo>
                  <a:cubicBezTo>
                    <a:pt x="508635" y="90387"/>
                    <a:pt x="512445" y="82767"/>
                    <a:pt x="511493" y="76099"/>
                  </a:cubicBezTo>
                  <a:cubicBezTo>
                    <a:pt x="510540" y="69432"/>
                    <a:pt x="511493" y="62764"/>
                    <a:pt x="501968" y="60859"/>
                  </a:cubicBezTo>
                  <a:cubicBezTo>
                    <a:pt x="501968" y="64669"/>
                    <a:pt x="501015" y="68479"/>
                    <a:pt x="501015" y="71337"/>
                  </a:cubicBezTo>
                  <a:cubicBezTo>
                    <a:pt x="501968" y="80862"/>
                    <a:pt x="501015" y="88482"/>
                    <a:pt x="487680" y="87529"/>
                  </a:cubicBezTo>
                  <a:cubicBezTo>
                    <a:pt x="485775" y="87529"/>
                    <a:pt x="482918" y="92292"/>
                    <a:pt x="479108" y="97054"/>
                  </a:cubicBezTo>
                  <a:cubicBezTo>
                    <a:pt x="457200" y="98007"/>
                    <a:pt x="462915" y="118009"/>
                    <a:pt x="461963" y="133249"/>
                  </a:cubicBezTo>
                  <a:cubicBezTo>
                    <a:pt x="460058" y="134202"/>
                    <a:pt x="458153" y="134202"/>
                    <a:pt x="457200" y="134202"/>
                  </a:cubicBezTo>
                  <a:cubicBezTo>
                    <a:pt x="437198" y="135154"/>
                    <a:pt x="437198" y="135154"/>
                    <a:pt x="437198" y="154204"/>
                  </a:cubicBezTo>
                  <a:cubicBezTo>
                    <a:pt x="437198" y="244692"/>
                    <a:pt x="437198" y="335179"/>
                    <a:pt x="437198" y="424714"/>
                  </a:cubicBezTo>
                  <a:cubicBezTo>
                    <a:pt x="437198" y="446622"/>
                    <a:pt x="437198" y="469482"/>
                    <a:pt x="437198" y="492342"/>
                  </a:cubicBezTo>
                  <a:cubicBezTo>
                    <a:pt x="430530" y="492342"/>
                    <a:pt x="426720" y="492342"/>
                    <a:pt x="421005" y="492342"/>
                  </a:cubicBezTo>
                  <a:cubicBezTo>
                    <a:pt x="421005" y="461862"/>
                    <a:pt x="421005" y="430429"/>
                    <a:pt x="421005" y="399949"/>
                  </a:cubicBezTo>
                  <a:cubicBezTo>
                    <a:pt x="413385" y="399949"/>
                    <a:pt x="408623" y="399949"/>
                    <a:pt x="401955" y="399949"/>
                  </a:cubicBezTo>
                  <a:cubicBezTo>
                    <a:pt x="401955" y="413284"/>
                    <a:pt x="401955" y="425667"/>
                    <a:pt x="401955" y="438049"/>
                  </a:cubicBezTo>
                  <a:cubicBezTo>
                    <a:pt x="384810" y="443764"/>
                    <a:pt x="384810" y="443764"/>
                    <a:pt x="384810" y="460909"/>
                  </a:cubicBezTo>
                  <a:cubicBezTo>
                    <a:pt x="384810" y="472339"/>
                    <a:pt x="384810" y="482817"/>
                    <a:pt x="384810" y="495199"/>
                  </a:cubicBezTo>
                  <a:cubicBezTo>
                    <a:pt x="371475" y="495199"/>
                    <a:pt x="360045" y="495199"/>
                    <a:pt x="345758" y="495199"/>
                  </a:cubicBezTo>
                  <a:cubicBezTo>
                    <a:pt x="345758" y="508534"/>
                    <a:pt x="345758" y="521869"/>
                    <a:pt x="345758" y="534252"/>
                  </a:cubicBezTo>
                  <a:cubicBezTo>
                    <a:pt x="344805" y="534252"/>
                    <a:pt x="342900" y="534252"/>
                    <a:pt x="341948" y="534252"/>
                  </a:cubicBezTo>
                  <a:cubicBezTo>
                    <a:pt x="340043" y="477102"/>
                    <a:pt x="349568" y="419952"/>
                    <a:pt x="337185" y="360897"/>
                  </a:cubicBezTo>
                  <a:cubicBezTo>
                    <a:pt x="329565" y="360897"/>
                    <a:pt x="320040" y="360897"/>
                    <a:pt x="311468" y="360897"/>
                  </a:cubicBezTo>
                  <a:cubicBezTo>
                    <a:pt x="310515" y="360897"/>
                    <a:pt x="308610" y="361849"/>
                    <a:pt x="307658" y="362802"/>
                  </a:cubicBezTo>
                  <a:cubicBezTo>
                    <a:pt x="304800" y="364707"/>
                    <a:pt x="302895" y="366612"/>
                    <a:pt x="300038" y="368517"/>
                  </a:cubicBezTo>
                  <a:cubicBezTo>
                    <a:pt x="299085" y="364707"/>
                    <a:pt x="299085" y="361849"/>
                    <a:pt x="298133" y="358039"/>
                  </a:cubicBezTo>
                  <a:cubicBezTo>
                    <a:pt x="298133" y="357087"/>
                    <a:pt x="300038" y="354229"/>
                    <a:pt x="299085" y="354229"/>
                  </a:cubicBezTo>
                  <a:cubicBezTo>
                    <a:pt x="287655" y="342799"/>
                    <a:pt x="295275" y="328512"/>
                    <a:pt x="291465" y="316129"/>
                  </a:cubicBezTo>
                  <a:cubicBezTo>
                    <a:pt x="291465" y="315177"/>
                    <a:pt x="290513" y="315177"/>
                    <a:pt x="288608" y="314224"/>
                  </a:cubicBezTo>
                  <a:cubicBezTo>
                    <a:pt x="287655" y="317082"/>
                    <a:pt x="285750" y="319939"/>
                    <a:pt x="284798" y="322797"/>
                  </a:cubicBezTo>
                  <a:cubicBezTo>
                    <a:pt x="280988" y="322797"/>
                    <a:pt x="277178" y="322797"/>
                    <a:pt x="273368" y="322797"/>
                  </a:cubicBezTo>
                  <a:cubicBezTo>
                    <a:pt x="271463" y="319939"/>
                    <a:pt x="270510" y="317082"/>
                    <a:pt x="268605" y="312319"/>
                  </a:cubicBezTo>
                  <a:cubicBezTo>
                    <a:pt x="259080" y="326607"/>
                    <a:pt x="244793" y="317082"/>
                    <a:pt x="232410" y="321844"/>
                  </a:cubicBezTo>
                  <a:cubicBezTo>
                    <a:pt x="232410" y="333274"/>
                    <a:pt x="232410" y="345657"/>
                    <a:pt x="232410" y="359944"/>
                  </a:cubicBezTo>
                  <a:cubicBezTo>
                    <a:pt x="221933" y="359944"/>
                    <a:pt x="212408" y="359944"/>
                    <a:pt x="202883" y="359944"/>
                  </a:cubicBezTo>
                  <a:cubicBezTo>
                    <a:pt x="200025" y="359944"/>
                    <a:pt x="195263" y="360897"/>
                    <a:pt x="195263" y="362802"/>
                  </a:cubicBezTo>
                  <a:cubicBezTo>
                    <a:pt x="191453" y="371374"/>
                    <a:pt x="191453" y="381852"/>
                    <a:pt x="188595" y="391377"/>
                  </a:cubicBezTo>
                  <a:cubicBezTo>
                    <a:pt x="183833" y="407569"/>
                    <a:pt x="187643" y="425667"/>
                    <a:pt x="187643" y="444717"/>
                  </a:cubicBezTo>
                  <a:cubicBezTo>
                    <a:pt x="182880" y="444717"/>
                    <a:pt x="180023" y="444717"/>
                    <a:pt x="176213" y="445669"/>
                  </a:cubicBezTo>
                  <a:cubicBezTo>
                    <a:pt x="176213" y="416142"/>
                    <a:pt x="176213" y="387567"/>
                    <a:pt x="176213" y="358992"/>
                  </a:cubicBezTo>
                  <a:cubicBezTo>
                    <a:pt x="176213" y="329464"/>
                    <a:pt x="176213" y="299937"/>
                    <a:pt x="176213" y="269457"/>
                  </a:cubicBezTo>
                  <a:cubicBezTo>
                    <a:pt x="176213" y="263742"/>
                    <a:pt x="173355" y="256122"/>
                    <a:pt x="182880" y="252312"/>
                  </a:cubicBezTo>
                  <a:cubicBezTo>
                    <a:pt x="184785" y="251359"/>
                    <a:pt x="184785" y="239929"/>
                    <a:pt x="182880" y="234214"/>
                  </a:cubicBezTo>
                  <a:cubicBezTo>
                    <a:pt x="182880" y="232309"/>
                    <a:pt x="177165" y="230404"/>
                    <a:pt x="173355" y="228499"/>
                  </a:cubicBezTo>
                  <a:cubicBezTo>
                    <a:pt x="171450" y="227547"/>
                    <a:pt x="169545" y="227547"/>
                    <a:pt x="166688" y="227547"/>
                  </a:cubicBezTo>
                  <a:cubicBezTo>
                    <a:pt x="165735" y="223737"/>
                    <a:pt x="164783" y="220879"/>
                    <a:pt x="163830" y="216117"/>
                  </a:cubicBezTo>
                  <a:cubicBezTo>
                    <a:pt x="151448" y="216117"/>
                    <a:pt x="140018" y="216117"/>
                    <a:pt x="127635" y="216117"/>
                  </a:cubicBezTo>
                  <a:cubicBezTo>
                    <a:pt x="125730" y="203734"/>
                    <a:pt x="123825" y="193257"/>
                    <a:pt x="120968" y="178969"/>
                  </a:cubicBezTo>
                  <a:cubicBezTo>
                    <a:pt x="111443" y="191352"/>
                    <a:pt x="91440" y="191352"/>
                    <a:pt x="82868" y="181827"/>
                  </a:cubicBezTo>
                  <a:cubicBezTo>
                    <a:pt x="80963" y="179922"/>
                    <a:pt x="74295" y="179922"/>
                    <a:pt x="73343" y="180874"/>
                  </a:cubicBezTo>
                  <a:cubicBezTo>
                    <a:pt x="68580" y="187542"/>
                    <a:pt x="60960" y="193257"/>
                    <a:pt x="62865" y="203734"/>
                  </a:cubicBezTo>
                  <a:cubicBezTo>
                    <a:pt x="63818" y="208497"/>
                    <a:pt x="62865" y="213259"/>
                    <a:pt x="62865" y="218022"/>
                  </a:cubicBezTo>
                  <a:cubicBezTo>
                    <a:pt x="52388" y="218974"/>
                    <a:pt x="41910" y="218022"/>
                    <a:pt x="32385" y="219927"/>
                  </a:cubicBezTo>
                  <a:cubicBezTo>
                    <a:pt x="28575" y="220879"/>
                    <a:pt x="25718" y="226594"/>
                    <a:pt x="24765" y="231357"/>
                  </a:cubicBezTo>
                  <a:cubicBezTo>
                    <a:pt x="20955" y="232309"/>
                    <a:pt x="17145" y="232309"/>
                    <a:pt x="15240" y="232309"/>
                  </a:cubicBezTo>
                  <a:cubicBezTo>
                    <a:pt x="15240" y="293269"/>
                    <a:pt x="16193" y="353277"/>
                    <a:pt x="16193" y="413284"/>
                  </a:cubicBezTo>
                  <a:cubicBezTo>
                    <a:pt x="16193" y="474244"/>
                    <a:pt x="16193" y="535204"/>
                    <a:pt x="16193" y="596164"/>
                  </a:cubicBezTo>
                  <a:cubicBezTo>
                    <a:pt x="16193" y="625692"/>
                    <a:pt x="17145" y="655219"/>
                    <a:pt x="17145" y="684747"/>
                  </a:cubicBezTo>
                  <a:cubicBezTo>
                    <a:pt x="17145" y="688557"/>
                    <a:pt x="17145" y="692367"/>
                    <a:pt x="16193" y="696177"/>
                  </a:cubicBezTo>
                  <a:cubicBezTo>
                    <a:pt x="10478" y="696177"/>
                    <a:pt x="4763" y="696177"/>
                    <a:pt x="0" y="696177"/>
                  </a:cubicBezTo>
                  <a:cubicBezTo>
                    <a:pt x="2858" y="806667"/>
                    <a:pt x="2858" y="915252"/>
                    <a:pt x="2858" y="1022884"/>
                  </a:cubicBezTo>
                  <a:cubicBezTo>
                    <a:pt x="528638" y="1022884"/>
                    <a:pt x="1054418" y="1022884"/>
                    <a:pt x="1580198" y="1022884"/>
                  </a:cubicBezTo>
                  <a:cubicBezTo>
                    <a:pt x="1580198" y="1019074"/>
                    <a:pt x="1581150" y="1015264"/>
                    <a:pt x="1581150" y="1011454"/>
                  </a:cubicBezTo>
                  <a:cubicBezTo>
                    <a:pt x="1581150" y="839052"/>
                    <a:pt x="1581150" y="666649"/>
                    <a:pt x="1581150" y="493294"/>
                  </a:cubicBezTo>
                  <a:cubicBezTo>
                    <a:pt x="1581150" y="490437"/>
                    <a:pt x="1580198" y="486627"/>
                    <a:pt x="1580198" y="482817"/>
                  </a:cubicBezTo>
                  <a:close/>
                  <a:moveTo>
                    <a:pt x="277178" y="415189"/>
                  </a:moveTo>
                  <a:cubicBezTo>
                    <a:pt x="278130" y="415189"/>
                    <a:pt x="278130" y="415189"/>
                    <a:pt x="277178" y="415189"/>
                  </a:cubicBezTo>
                  <a:cubicBezTo>
                    <a:pt x="278130" y="446622"/>
                    <a:pt x="278130" y="478054"/>
                    <a:pt x="278130" y="509487"/>
                  </a:cubicBezTo>
                  <a:cubicBezTo>
                    <a:pt x="278130" y="509487"/>
                    <a:pt x="277178" y="509487"/>
                    <a:pt x="277178" y="509487"/>
                  </a:cubicBezTo>
                  <a:cubicBezTo>
                    <a:pt x="277178" y="478054"/>
                    <a:pt x="277178" y="446622"/>
                    <a:pt x="277178" y="415189"/>
                  </a:cubicBezTo>
                  <a:close/>
                  <a:moveTo>
                    <a:pt x="278130" y="854292"/>
                  </a:moveTo>
                  <a:cubicBezTo>
                    <a:pt x="278130" y="854292"/>
                    <a:pt x="278130" y="854292"/>
                    <a:pt x="278130" y="854292"/>
                  </a:cubicBezTo>
                  <a:cubicBezTo>
                    <a:pt x="277178" y="756184"/>
                    <a:pt x="277178" y="657124"/>
                    <a:pt x="277178" y="559017"/>
                  </a:cubicBezTo>
                  <a:cubicBezTo>
                    <a:pt x="277178" y="559017"/>
                    <a:pt x="278130" y="559017"/>
                    <a:pt x="278130" y="559017"/>
                  </a:cubicBezTo>
                  <a:cubicBezTo>
                    <a:pt x="278130" y="657124"/>
                    <a:pt x="278130" y="755232"/>
                    <a:pt x="278130" y="854292"/>
                  </a:cubicBezTo>
                  <a:close/>
                  <a:moveTo>
                    <a:pt x="404813" y="787617"/>
                  </a:moveTo>
                  <a:cubicBezTo>
                    <a:pt x="385763" y="787617"/>
                    <a:pt x="367665" y="787617"/>
                    <a:pt x="348615" y="787617"/>
                  </a:cubicBezTo>
                  <a:cubicBezTo>
                    <a:pt x="348615" y="786664"/>
                    <a:pt x="348615" y="785712"/>
                    <a:pt x="348615" y="784759"/>
                  </a:cubicBezTo>
                  <a:cubicBezTo>
                    <a:pt x="367665" y="784759"/>
                    <a:pt x="385763" y="784759"/>
                    <a:pt x="404813" y="784759"/>
                  </a:cubicBezTo>
                  <a:cubicBezTo>
                    <a:pt x="404813" y="786664"/>
                    <a:pt x="404813" y="786664"/>
                    <a:pt x="404813" y="787617"/>
                  </a:cubicBezTo>
                  <a:close/>
                  <a:moveTo>
                    <a:pt x="348615" y="759994"/>
                  </a:moveTo>
                  <a:cubicBezTo>
                    <a:pt x="366713" y="759994"/>
                    <a:pt x="385763" y="759994"/>
                    <a:pt x="403860" y="759994"/>
                  </a:cubicBezTo>
                  <a:cubicBezTo>
                    <a:pt x="403860" y="760947"/>
                    <a:pt x="403860" y="760947"/>
                    <a:pt x="403860" y="761899"/>
                  </a:cubicBezTo>
                  <a:cubicBezTo>
                    <a:pt x="385763" y="761899"/>
                    <a:pt x="366713" y="761899"/>
                    <a:pt x="348615" y="761899"/>
                  </a:cubicBezTo>
                  <a:cubicBezTo>
                    <a:pt x="348615" y="760947"/>
                    <a:pt x="348615" y="759994"/>
                    <a:pt x="348615" y="759994"/>
                  </a:cubicBezTo>
                  <a:close/>
                  <a:moveTo>
                    <a:pt x="404813" y="655219"/>
                  </a:moveTo>
                  <a:cubicBezTo>
                    <a:pt x="385763" y="655219"/>
                    <a:pt x="367665" y="655219"/>
                    <a:pt x="348615" y="655219"/>
                  </a:cubicBezTo>
                  <a:cubicBezTo>
                    <a:pt x="348615" y="654267"/>
                    <a:pt x="348615" y="653314"/>
                    <a:pt x="348615" y="652362"/>
                  </a:cubicBezTo>
                  <a:cubicBezTo>
                    <a:pt x="367665" y="652362"/>
                    <a:pt x="385763" y="652362"/>
                    <a:pt x="404813" y="652362"/>
                  </a:cubicBezTo>
                  <a:cubicBezTo>
                    <a:pt x="404813" y="654267"/>
                    <a:pt x="404813" y="655219"/>
                    <a:pt x="404813" y="655219"/>
                  </a:cubicBezTo>
                  <a:close/>
                  <a:moveTo>
                    <a:pt x="403860" y="706654"/>
                  </a:moveTo>
                  <a:cubicBezTo>
                    <a:pt x="403860" y="707607"/>
                    <a:pt x="403860" y="707607"/>
                    <a:pt x="403860" y="708559"/>
                  </a:cubicBezTo>
                  <a:cubicBezTo>
                    <a:pt x="385763" y="708559"/>
                    <a:pt x="366713" y="708559"/>
                    <a:pt x="348615" y="708559"/>
                  </a:cubicBezTo>
                  <a:cubicBezTo>
                    <a:pt x="348615" y="707607"/>
                    <a:pt x="348615" y="707607"/>
                    <a:pt x="348615" y="706654"/>
                  </a:cubicBezTo>
                  <a:cubicBezTo>
                    <a:pt x="367665" y="706654"/>
                    <a:pt x="385763" y="706654"/>
                    <a:pt x="403860" y="706654"/>
                  </a:cubicBezTo>
                  <a:close/>
                  <a:moveTo>
                    <a:pt x="348615" y="680937"/>
                  </a:moveTo>
                  <a:cubicBezTo>
                    <a:pt x="348615" y="679984"/>
                    <a:pt x="348615" y="679984"/>
                    <a:pt x="348615" y="679032"/>
                  </a:cubicBezTo>
                  <a:cubicBezTo>
                    <a:pt x="366713" y="679032"/>
                    <a:pt x="385763" y="679032"/>
                    <a:pt x="403860" y="679032"/>
                  </a:cubicBezTo>
                  <a:cubicBezTo>
                    <a:pt x="403860" y="679984"/>
                    <a:pt x="403860" y="679984"/>
                    <a:pt x="403860" y="680937"/>
                  </a:cubicBezTo>
                  <a:cubicBezTo>
                    <a:pt x="385763" y="680937"/>
                    <a:pt x="367665" y="680937"/>
                    <a:pt x="348615" y="680937"/>
                  </a:cubicBezTo>
                  <a:close/>
                  <a:moveTo>
                    <a:pt x="348615" y="549492"/>
                  </a:moveTo>
                  <a:cubicBezTo>
                    <a:pt x="367665" y="549492"/>
                    <a:pt x="385763" y="549492"/>
                    <a:pt x="404813" y="549492"/>
                  </a:cubicBezTo>
                  <a:cubicBezTo>
                    <a:pt x="404813" y="550444"/>
                    <a:pt x="404813" y="551397"/>
                    <a:pt x="404813" y="552349"/>
                  </a:cubicBezTo>
                  <a:cubicBezTo>
                    <a:pt x="385763" y="552349"/>
                    <a:pt x="367665" y="552349"/>
                    <a:pt x="348615" y="552349"/>
                  </a:cubicBezTo>
                  <a:cubicBezTo>
                    <a:pt x="348615" y="551397"/>
                    <a:pt x="348615" y="550444"/>
                    <a:pt x="348615" y="549492"/>
                  </a:cubicBezTo>
                  <a:close/>
                  <a:moveTo>
                    <a:pt x="404813" y="732372"/>
                  </a:moveTo>
                  <a:cubicBezTo>
                    <a:pt x="404813" y="733324"/>
                    <a:pt x="404813" y="735229"/>
                    <a:pt x="404813" y="736182"/>
                  </a:cubicBezTo>
                  <a:cubicBezTo>
                    <a:pt x="386715" y="736182"/>
                    <a:pt x="367665" y="736182"/>
                    <a:pt x="349568" y="736182"/>
                  </a:cubicBezTo>
                  <a:cubicBezTo>
                    <a:pt x="349568" y="735229"/>
                    <a:pt x="349568" y="733324"/>
                    <a:pt x="349568" y="732372"/>
                  </a:cubicBezTo>
                  <a:cubicBezTo>
                    <a:pt x="367665" y="732372"/>
                    <a:pt x="385763" y="732372"/>
                    <a:pt x="404813" y="732372"/>
                  </a:cubicBezTo>
                  <a:close/>
                  <a:moveTo>
                    <a:pt x="349568" y="861912"/>
                  </a:moveTo>
                  <a:cubicBezTo>
                    <a:pt x="367665" y="861912"/>
                    <a:pt x="386715" y="861912"/>
                    <a:pt x="404813" y="861912"/>
                  </a:cubicBezTo>
                  <a:cubicBezTo>
                    <a:pt x="402908" y="869532"/>
                    <a:pt x="401003" y="870484"/>
                    <a:pt x="357188" y="868579"/>
                  </a:cubicBezTo>
                  <a:cubicBezTo>
                    <a:pt x="354330" y="868579"/>
                    <a:pt x="351473" y="866674"/>
                    <a:pt x="348615" y="864769"/>
                  </a:cubicBezTo>
                  <a:cubicBezTo>
                    <a:pt x="348615" y="863817"/>
                    <a:pt x="348615" y="862864"/>
                    <a:pt x="349568" y="861912"/>
                  </a:cubicBezTo>
                  <a:close/>
                  <a:moveTo>
                    <a:pt x="348615" y="838099"/>
                  </a:moveTo>
                  <a:cubicBezTo>
                    <a:pt x="366713" y="838099"/>
                    <a:pt x="385763" y="838099"/>
                    <a:pt x="403860" y="838099"/>
                  </a:cubicBezTo>
                  <a:cubicBezTo>
                    <a:pt x="403860" y="839052"/>
                    <a:pt x="403860" y="840004"/>
                    <a:pt x="403860" y="840004"/>
                  </a:cubicBezTo>
                  <a:cubicBezTo>
                    <a:pt x="385763" y="840004"/>
                    <a:pt x="366713" y="840004"/>
                    <a:pt x="348615" y="840004"/>
                  </a:cubicBezTo>
                  <a:cubicBezTo>
                    <a:pt x="348615" y="840004"/>
                    <a:pt x="348615" y="839052"/>
                    <a:pt x="348615" y="838099"/>
                  </a:cubicBezTo>
                  <a:close/>
                  <a:moveTo>
                    <a:pt x="403860" y="891439"/>
                  </a:moveTo>
                  <a:cubicBezTo>
                    <a:pt x="385763" y="891439"/>
                    <a:pt x="366713" y="891439"/>
                    <a:pt x="348615" y="891439"/>
                  </a:cubicBezTo>
                  <a:cubicBezTo>
                    <a:pt x="348615" y="890487"/>
                    <a:pt x="348615" y="890487"/>
                    <a:pt x="348615" y="889534"/>
                  </a:cubicBezTo>
                  <a:cubicBezTo>
                    <a:pt x="366713" y="889534"/>
                    <a:pt x="385763" y="889534"/>
                    <a:pt x="403860" y="889534"/>
                  </a:cubicBezTo>
                  <a:cubicBezTo>
                    <a:pt x="403860" y="890487"/>
                    <a:pt x="403860" y="890487"/>
                    <a:pt x="403860" y="891439"/>
                  </a:cubicBezTo>
                  <a:close/>
                  <a:moveTo>
                    <a:pt x="404813" y="918109"/>
                  </a:moveTo>
                  <a:cubicBezTo>
                    <a:pt x="385763" y="918109"/>
                    <a:pt x="367665" y="918109"/>
                    <a:pt x="348615" y="918109"/>
                  </a:cubicBezTo>
                  <a:cubicBezTo>
                    <a:pt x="348615" y="917157"/>
                    <a:pt x="348615" y="916204"/>
                    <a:pt x="348615" y="915252"/>
                  </a:cubicBezTo>
                  <a:cubicBezTo>
                    <a:pt x="367665" y="915252"/>
                    <a:pt x="385763" y="915252"/>
                    <a:pt x="404813" y="915252"/>
                  </a:cubicBezTo>
                  <a:cubicBezTo>
                    <a:pt x="404813" y="916204"/>
                    <a:pt x="404813" y="917157"/>
                    <a:pt x="404813" y="918109"/>
                  </a:cubicBezTo>
                  <a:close/>
                  <a:moveTo>
                    <a:pt x="348615" y="814287"/>
                  </a:moveTo>
                  <a:cubicBezTo>
                    <a:pt x="348615" y="813334"/>
                    <a:pt x="348615" y="813334"/>
                    <a:pt x="348615" y="812382"/>
                  </a:cubicBezTo>
                  <a:cubicBezTo>
                    <a:pt x="367665" y="812382"/>
                    <a:pt x="385763" y="812382"/>
                    <a:pt x="404813" y="812382"/>
                  </a:cubicBezTo>
                  <a:cubicBezTo>
                    <a:pt x="404813" y="813334"/>
                    <a:pt x="404813" y="813334"/>
                    <a:pt x="404813" y="814287"/>
                  </a:cubicBezTo>
                  <a:cubicBezTo>
                    <a:pt x="386715" y="814287"/>
                    <a:pt x="367665" y="814287"/>
                    <a:pt x="348615" y="814287"/>
                  </a:cubicBezTo>
                  <a:close/>
                  <a:moveTo>
                    <a:pt x="465773" y="182779"/>
                  </a:moveTo>
                  <a:cubicBezTo>
                    <a:pt x="464820" y="183732"/>
                    <a:pt x="463868" y="183732"/>
                    <a:pt x="462915" y="184684"/>
                  </a:cubicBezTo>
                  <a:cubicBezTo>
                    <a:pt x="461010" y="181827"/>
                    <a:pt x="459105" y="178969"/>
                    <a:pt x="459105" y="176112"/>
                  </a:cubicBezTo>
                  <a:cubicBezTo>
                    <a:pt x="459105" y="173254"/>
                    <a:pt x="461963" y="170397"/>
                    <a:pt x="463868" y="168492"/>
                  </a:cubicBezTo>
                  <a:cubicBezTo>
                    <a:pt x="464820" y="169444"/>
                    <a:pt x="465773" y="169444"/>
                    <a:pt x="466725" y="170397"/>
                  </a:cubicBezTo>
                  <a:cubicBezTo>
                    <a:pt x="465773" y="173254"/>
                    <a:pt x="465773" y="178017"/>
                    <a:pt x="465773" y="182779"/>
                  </a:cubicBezTo>
                  <a:close/>
                  <a:moveTo>
                    <a:pt x="477203" y="182779"/>
                  </a:moveTo>
                  <a:cubicBezTo>
                    <a:pt x="476250" y="179922"/>
                    <a:pt x="473393" y="178017"/>
                    <a:pt x="473393" y="175159"/>
                  </a:cubicBezTo>
                  <a:cubicBezTo>
                    <a:pt x="473393" y="172302"/>
                    <a:pt x="476250" y="170397"/>
                    <a:pt x="477203" y="168492"/>
                  </a:cubicBezTo>
                  <a:cubicBezTo>
                    <a:pt x="479108" y="170397"/>
                    <a:pt x="481013" y="173254"/>
                    <a:pt x="482918" y="176112"/>
                  </a:cubicBezTo>
                  <a:cubicBezTo>
                    <a:pt x="481013" y="178969"/>
                    <a:pt x="479108" y="180874"/>
                    <a:pt x="477203" y="182779"/>
                  </a:cubicBezTo>
                  <a:close/>
                  <a:moveTo>
                    <a:pt x="488633" y="172302"/>
                  </a:moveTo>
                  <a:cubicBezTo>
                    <a:pt x="488633" y="170397"/>
                    <a:pt x="491490" y="169444"/>
                    <a:pt x="493395" y="167539"/>
                  </a:cubicBezTo>
                  <a:cubicBezTo>
                    <a:pt x="495300" y="172302"/>
                    <a:pt x="496253" y="176112"/>
                    <a:pt x="498158" y="181827"/>
                  </a:cubicBezTo>
                  <a:cubicBezTo>
                    <a:pt x="485775" y="184684"/>
                    <a:pt x="488633" y="177064"/>
                    <a:pt x="488633" y="172302"/>
                  </a:cubicBezTo>
                  <a:close/>
                  <a:moveTo>
                    <a:pt x="508635" y="182779"/>
                  </a:moveTo>
                  <a:cubicBezTo>
                    <a:pt x="507683" y="180874"/>
                    <a:pt x="504825" y="178017"/>
                    <a:pt x="504825" y="176112"/>
                  </a:cubicBezTo>
                  <a:cubicBezTo>
                    <a:pt x="504825" y="173254"/>
                    <a:pt x="507683" y="170397"/>
                    <a:pt x="508635" y="167539"/>
                  </a:cubicBezTo>
                  <a:cubicBezTo>
                    <a:pt x="510540" y="169444"/>
                    <a:pt x="511493" y="171349"/>
                    <a:pt x="513398" y="174207"/>
                  </a:cubicBezTo>
                  <a:cubicBezTo>
                    <a:pt x="511493" y="178017"/>
                    <a:pt x="509588" y="180874"/>
                    <a:pt x="508635" y="182779"/>
                  </a:cubicBezTo>
                  <a:close/>
                  <a:moveTo>
                    <a:pt x="659130" y="609499"/>
                  </a:moveTo>
                  <a:cubicBezTo>
                    <a:pt x="659130" y="609499"/>
                    <a:pt x="660083" y="609499"/>
                    <a:pt x="660083" y="609499"/>
                  </a:cubicBezTo>
                  <a:cubicBezTo>
                    <a:pt x="660083" y="655219"/>
                    <a:pt x="660083" y="700939"/>
                    <a:pt x="660083" y="746659"/>
                  </a:cubicBezTo>
                  <a:cubicBezTo>
                    <a:pt x="660083" y="746659"/>
                    <a:pt x="659130" y="746659"/>
                    <a:pt x="659130" y="746659"/>
                  </a:cubicBezTo>
                  <a:cubicBezTo>
                    <a:pt x="659130" y="699987"/>
                    <a:pt x="659130" y="654267"/>
                    <a:pt x="659130" y="609499"/>
                  </a:cubicBezTo>
                  <a:close/>
                  <a:moveTo>
                    <a:pt x="645795" y="822859"/>
                  </a:moveTo>
                  <a:cubicBezTo>
                    <a:pt x="649605" y="822859"/>
                    <a:pt x="652463" y="821907"/>
                    <a:pt x="657225" y="821907"/>
                  </a:cubicBezTo>
                  <a:cubicBezTo>
                    <a:pt x="657225" y="825717"/>
                    <a:pt x="657225" y="828574"/>
                    <a:pt x="658178" y="832384"/>
                  </a:cubicBezTo>
                  <a:cubicBezTo>
                    <a:pt x="653415" y="832384"/>
                    <a:pt x="650558" y="832384"/>
                    <a:pt x="645795" y="832384"/>
                  </a:cubicBezTo>
                  <a:cubicBezTo>
                    <a:pt x="645795" y="829527"/>
                    <a:pt x="645795" y="826669"/>
                    <a:pt x="645795" y="822859"/>
                  </a:cubicBezTo>
                  <a:close/>
                  <a:moveTo>
                    <a:pt x="645795" y="859054"/>
                  </a:moveTo>
                  <a:cubicBezTo>
                    <a:pt x="649605" y="859054"/>
                    <a:pt x="653415" y="859054"/>
                    <a:pt x="657225" y="859054"/>
                  </a:cubicBezTo>
                  <a:cubicBezTo>
                    <a:pt x="661035" y="871437"/>
                    <a:pt x="652463" y="867627"/>
                    <a:pt x="645795" y="867627"/>
                  </a:cubicBezTo>
                  <a:cubicBezTo>
                    <a:pt x="645795" y="864769"/>
                    <a:pt x="645795" y="862864"/>
                    <a:pt x="645795" y="859054"/>
                  </a:cubicBezTo>
                  <a:close/>
                  <a:moveTo>
                    <a:pt x="619125" y="822859"/>
                  </a:moveTo>
                  <a:cubicBezTo>
                    <a:pt x="622935" y="822859"/>
                    <a:pt x="626745" y="822859"/>
                    <a:pt x="630555" y="822859"/>
                  </a:cubicBezTo>
                  <a:cubicBezTo>
                    <a:pt x="630555" y="825717"/>
                    <a:pt x="630555" y="829527"/>
                    <a:pt x="630555" y="833337"/>
                  </a:cubicBezTo>
                  <a:cubicBezTo>
                    <a:pt x="626745" y="833337"/>
                    <a:pt x="623888" y="833337"/>
                    <a:pt x="619125" y="834289"/>
                  </a:cubicBezTo>
                  <a:cubicBezTo>
                    <a:pt x="619125" y="829527"/>
                    <a:pt x="619125" y="825717"/>
                    <a:pt x="619125" y="822859"/>
                  </a:cubicBezTo>
                  <a:close/>
                  <a:moveTo>
                    <a:pt x="619125" y="860007"/>
                  </a:moveTo>
                  <a:cubicBezTo>
                    <a:pt x="622935" y="860007"/>
                    <a:pt x="626745" y="860007"/>
                    <a:pt x="631508" y="859054"/>
                  </a:cubicBezTo>
                  <a:cubicBezTo>
                    <a:pt x="631508" y="862864"/>
                    <a:pt x="631508" y="864769"/>
                    <a:pt x="631508" y="868579"/>
                  </a:cubicBezTo>
                  <a:cubicBezTo>
                    <a:pt x="624840" y="867627"/>
                    <a:pt x="616268" y="872389"/>
                    <a:pt x="619125" y="860007"/>
                  </a:cubicBezTo>
                  <a:close/>
                  <a:moveTo>
                    <a:pt x="630555" y="894297"/>
                  </a:moveTo>
                  <a:cubicBezTo>
                    <a:pt x="630555" y="897154"/>
                    <a:pt x="630555" y="900012"/>
                    <a:pt x="630555" y="903822"/>
                  </a:cubicBezTo>
                  <a:cubicBezTo>
                    <a:pt x="624840" y="902869"/>
                    <a:pt x="616268" y="907632"/>
                    <a:pt x="619125" y="894297"/>
                  </a:cubicBezTo>
                  <a:cubicBezTo>
                    <a:pt x="622935" y="894297"/>
                    <a:pt x="625793" y="894297"/>
                    <a:pt x="630555" y="894297"/>
                  </a:cubicBezTo>
                  <a:close/>
                  <a:moveTo>
                    <a:pt x="604838" y="822859"/>
                  </a:moveTo>
                  <a:cubicBezTo>
                    <a:pt x="604838" y="825717"/>
                    <a:pt x="604838" y="829527"/>
                    <a:pt x="604838" y="833337"/>
                  </a:cubicBezTo>
                  <a:cubicBezTo>
                    <a:pt x="601028" y="833337"/>
                    <a:pt x="597218" y="833337"/>
                    <a:pt x="592455" y="833337"/>
                  </a:cubicBezTo>
                  <a:cubicBezTo>
                    <a:pt x="592455" y="830479"/>
                    <a:pt x="591503" y="827622"/>
                    <a:pt x="591503" y="822859"/>
                  </a:cubicBezTo>
                  <a:cubicBezTo>
                    <a:pt x="595313" y="822859"/>
                    <a:pt x="600075" y="822859"/>
                    <a:pt x="604838" y="822859"/>
                  </a:cubicBezTo>
                  <a:close/>
                  <a:moveTo>
                    <a:pt x="603885" y="867627"/>
                  </a:moveTo>
                  <a:cubicBezTo>
                    <a:pt x="598170" y="867627"/>
                    <a:pt x="589598" y="871437"/>
                    <a:pt x="590550" y="858102"/>
                  </a:cubicBezTo>
                  <a:cubicBezTo>
                    <a:pt x="597218" y="860007"/>
                    <a:pt x="606743" y="855244"/>
                    <a:pt x="603885" y="867627"/>
                  </a:cubicBezTo>
                  <a:close/>
                  <a:moveTo>
                    <a:pt x="586740" y="744754"/>
                  </a:moveTo>
                  <a:cubicBezTo>
                    <a:pt x="586740" y="744754"/>
                    <a:pt x="586740" y="744754"/>
                    <a:pt x="586740" y="744754"/>
                  </a:cubicBezTo>
                  <a:cubicBezTo>
                    <a:pt x="585788" y="699987"/>
                    <a:pt x="585788" y="655219"/>
                    <a:pt x="585788" y="610452"/>
                  </a:cubicBezTo>
                  <a:cubicBezTo>
                    <a:pt x="585788" y="610452"/>
                    <a:pt x="586740" y="610452"/>
                    <a:pt x="586740" y="610452"/>
                  </a:cubicBezTo>
                  <a:cubicBezTo>
                    <a:pt x="586740" y="656172"/>
                    <a:pt x="586740" y="700939"/>
                    <a:pt x="586740" y="744754"/>
                  </a:cubicBezTo>
                  <a:close/>
                  <a:moveTo>
                    <a:pt x="603885" y="1008597"/>
                  </a:moveTo>
                  <a:cubicBezTo>
                    <a:pt x="599123" y="1008597"/>
                    <a:pt x="595313" y="1008597"/>
                    <a:pt x="590550" y="1008597"/>
                  </a:cubicBezTo>
                  <a:cubicBezTo>
                    <a:pt x="590550" y="1004787"/>
                    <a:pt x="590550" y="1001929"/>
                    <a:pt x="590550" y="998119"/>
                  </a:cubicBezTo>
                  <a:cubicBezTo>
                    <a:pt x="594360" y="998119"/>
                    <a:pt x="599123" y="998119"/>
                    <a:pt x="603885" y="998119"/>
                  </a:cubicBezTo>
                  <a:cubicBezTo>
                    <a:pt x="603885" y="1000977"/>
                    <a:pt x="603885" y="1004787"/>
                    <a:pt x="603885" y="1008597"/>
                  </a:cubicBezTo>
                  <a:close/>
                  <a:moveTo>
                    <a:pt x="591503" y="928587"/>
                  </a:moveTo>
                  <a:cubicBezTo>
                    <a:pt x="596265" y="928587"/>
                    <a:pt x="600075" y="928587"/>
                    <a:pt x="604838" y="928587"/>
                  </a:cubicBezTo>
                  <a:cubicBezTo>
                    <a:pt x="604838" y="931444"/>
                    <a:pt x="604838" y="934302"/>
                    <a:pt x="604838" y="938112"/>
                  </a:cubicBezTo>
                  <a:cubicBezTo>
                    <a:pt x="601028" y="938112"/>
                    <a:pt x="597218" y="938112"/>
                    <a:pt x="592455" y="938112"/>
                  </a:cubicBezTo>
                  <a:cubicBezTo>
                    <a:pt x="591503" y="934302"/>
                    <a:pt x="591503" y="931444"/>
                    <a:pt x="591503" y="928587"/>
                  </a:cubicBezTo>
                  <a:close/>
                  <a:moveTo>
                    <a:pt x="604838" y="973354"/>
                  </a:moveTo>
                  <a:cubicBezTo>
                    <a:pt x="600075" y="973354"/>
                    <a:pt x="596265" y="973354"/>
                    <a:pt x="591503" y="973354"/>
                  </a:cubicBezTo>
                  <a:cubicBezTo>
                    <a:pt x="591503" y="969544"/>
                    <a:pt x="591503" y="966687"/>
                    <a:pt x="591503" y="962877"/>
                  </a:cubicBezTo>
                  <a:cubicBezTo>
                    <a:pt x="595313" y="962877"/>
                    <a:pt x="600075" y="962877"/>
                    <a:pt x="604838" y="962877"/>
                  </a:cubicBezTo>
                  <a:cubicBezTo>
                    <a:pt x="604838" y="966687"/>
                    <a:pt x="604838" y="969544"/>
                    <a:pt x="604838" y="973354"/>
                  </a:cubicBezTo>
                  <a:close/>
                  <a:moveTo>
                    <a:pt x="602933" y="902869"/>
                  </a:moveTo>
                  <a:cubicBezTo>
                    <a:pt x="600075" y="904774"/>
                    <a:pt x="596265" y="904774"/>
                    <a:pt x="593408" y="902869"/>
                  </a:cubicBezTo>
                  <a:cubicBezTo>
                    <a:pt x="591503" y="901917"/>
                    <a:pt x="591503" y="898107"/>
                    <a:pt x="590550" y="894297"/>
                  </a:cubicBezTo>
                  <a:cubicBezTo>
                    <a:pt x="597218" y="894297"/>
                    <a:pt x="600075" y="894297"/>
                    <a:pt x="605790" y="894297"/>
                  </a:cubicBezTo>
                  <a:cubicBezTo>
                    <a:pt x="604838" y="897154"/>
                    <a:pt x="604838" y="900964"/>
                    <a:pt x="602933" y="902869"/>
                  </a:cubicBezTo>
                  <a:close/>
                  <a:moveTo>
                    <a:pt x="612458" y="743802"/>
                  </a:moveTo>
                  <a:cubicBezTo>
                    <a:pt x="611505" y="743802"/>
                    <a:pt x="611505" y="743802"/>
                    <a:pt x="612458" y="743802"/>
                  </a:cubicBezTo>
                  <a:cubicBezTo>
                    <a:pt x="611505" y="699034"/>
                    <a:pt x="611505" y="654267"/>
                    <a:pt x="611505" y="609499"/>
                  </a:cubicBezTo>
                  <a:cubicBezTo>
                    <a:pt x="611505" y="609499"/>
                    <a:pt x="612458" y="609499"/>
                    <a:pt x="612458" y="609499"/>
                  </a:cubicBezTo>
                  <a:cubicBezTo>
                    <a:pt x="612458" y="654267"/>
                    <a:pt x="612458" y="699034"/>
                    <a:pt x="612458" y="743802"/>
                  </a:cubicBezTo>
                  <a:close/>
                  <a:moveTo>
                    <a:pt x="630555" y="1008597"/>
                  </a:moveTo>
                  <a:cubicBezTo>
                    <a:pt x="626745" y="1008597"/>
                    <a:pt x="622935" y="1008597"/>
                    <a:pt x="619125" y="1008597"/>
                  </a:cubicBezTo>
                  <a:cubicBezTo>
                    <a:pt x="619125" y="1005739"/>
                    <a:pt x="618173" y="1002882"/>
                    <a:pt x="618173" y="998119"/>
                  </a:cubicBezTo>
                  <a:cubicBezTo>
                    <a:pt x="621983" y="998119"/>
                    <a:pt x="625793" y="997167"/>
                    <a:pt x="630555" y="997167"/>
                  </a:cubicBezTo>
                  <a:cubicBezTo>
                    <a:pt x="630555" y="1001929"/>
                    <a:pt x="630555" y="1004787"/>
                    <a:pt x="630555" y="1008597"/>
                  </a:cubicBezTo>
                  <a:close/>
                  <a:moveTo>
                    <a:pt x="619125" y="974307"/>
                  </a:moveTo>
                  <a:cubicBezTo>
                    <a:pt x="619125" y="970497"/>
                    <a:pt x="619125" y="967639"/>
                    <a:pt x="618173" y="962877"/>
                  </a:cubicBezTo>
                  <a:cubicBezTo>
                    <a:pt x="621983" y="962877"/>
                    <a:pt x="625793" y="961924"/>
                    <a:pt x="630555" y="961924"/>
                  </a:cubicBezTo>
                  <a:cubicBezTo>
                    <a:pt x="630555" y="965734"/>
                    <a:pt x="630555" y="969544"/>
                    <a:pt x="631508" y="974307"/>
                  </a:cubicBezTo>
                  <a:cubicBezTo>
                    <a:pt x="625793" y="974307"/>
                    <a:pt x="622935" y="974307"/>
                    <a:pt x="619125" y="974307"/>
                  </a:cubicBezTo>
                  <a:close/>
                  <a:moveTo>
                    <a:pt x="618173" y="937159"/>
                  </a:moveTo>
                  <a:cubicBezTo>
                    <a:pt x="618173" y="934302"/>
                    <a:pt x="618173" y="930492"/>
                    <a:pt x="620078" y="928587"/>
                  </a:cubicBezTo>
                  <a:cubicBezTo>
                    <a:pt x="621983" y="926682"/>
                    <a:pt x="626745" y="926682"/>
                    <a:pt x="628650" y="928587"/>
                  </a:cubicBezTo>
                  <a:cubicBezTo>
                    <a:pt x="630555" y="929539"/>
                    <a:pt x="630555" y="934302"/>
                    <a:pt x="631508" y="937159"/>
                  </a:cubicBezTo>
                  <a:cubicBezTo>
                    <a:pt x="626745" y="937159"/>
                    <a:pt x="623888" y="937159"/>
                    <a:pt x="618173" y="937159"/>
                  </a:cubicBezTo>
                  <a:close/>
                  <a:moveTo>
                    <a:pt x="635318" y="744754"/>
                  </a:moveTo>
                  <a:cubicBezTo>
                    <a:pt x="635318" y="744754"/>
                    <a:pt x="635318" y="744754"/>
                    <a:pt x="635318" y="744754"/>
                  </a:cubicBezTo>
                  <a:cubicBezTo>
                    <a:pt x="634365" y="699987"/>
                    <a:pt x="634365" y="655219"/>
                    <a:pt x="634365" y="610452"/>
                  </a:cubicBezTo>
                  <a:cubicBezTo>
                    <a:pt x="634365" y="610452"/>
                    <a:pt x="635318" y="610452"/>
                    <a:pt x="635318" y="610452"/>
                  </a:cubicBezTo>
                  <a:cubicBezTo>
                    <a:pt x="635318" y="656172"/>
                    <a:pt x="635318" y="700939"/>
                    <a:pt x="635318" y="744754"/>
                  </a:cubicBezTo>
                  <a:close/>
                  <a:moveTo>
                    <a:pt x="658178" y="1008597"/>
                  </a:moveTo>
                  <a:cubicBezTo>
                    <a:pt x="654368" y="1008597"/>
                    <a:pt x="650558" y="1008597"/>
                    <a:pt x="646748" y="1009549"/>
                  </a:cubicBezTo>
                  <a:cubicBezTo>
                    <a:pt x="646748" y="1005739"/>
                    <a:pt x="645795" y="1002882"/>
                    <a:pt x="645795" y="998119"/>
                  </a:cubicBezTo>
                  <a:cubicBezTo>
                    <a:pt x="649605" y="998119"/>
                    <a:pt x="653415" y="998119"/>
                    <a:pt x="658178" y="997167"/>
                  </a:cubicBezTo>
                  <a:cubicBezTo>
                    <a:pt x="658178" y="1001929"/>
                    <a:pt x="658178" y="1004787"/>
                    <a:pt x="658178" y="1008597"/>
                  </a:cubicBezTo>
                  <a:close/>
                  <a:moveTo>
                    <a:pt x="657225" y="974307"/>
                  </a:moveTo>
                  <a:cubicBezTo>
                    <a:pt x="653415" y="974307"/>
                    <a:pt x="650558" y="974307"/>
                    <a:pt x="645795" y="974307"/>
                  </a:cubicBezTo>
                  <a:cubicBezTo>
                    <a:pt x="645795" y="970497"/>
                    <a:pt x="645795" y="967639"/>
                    <a:pt x="644843" y="963829"/>
                  </a:cubicBezTo>
                  <a:cubicBezTo>
                    <a:pt x="654368" y="960972"/>
                    <a:pt x="660083" y="961924"/>
                    <a:pt x="657225" y="974307"/>
                  </a:cubicBezTo>
                  <a:close/>
                  <a:moveTo>
                    <a:pt x="656273" y="928587"/>
                  </a:moveTo>
                  <a:cubicBezTo>
                    <a:pt x="658178" y="938112"/>
                    <a:pt x="658178" y="938112"/>
                    <a:pt x="645795" y="937159"/>
                  </a:cubicBezTo>
                  <a:cubicBezTo>
                    <a:pt x="642938" y="925729"/>
                    <a:pt x="650558" y="927634"/>
                    <a:pt x="656273" y="928587"/>
                  </a:cubicBezTo>
                  <a:close/>
                  <a:moveTo>
                    <a:pt x="652463" y="902869"/>
                  </a:moveTo>
                  <a:cubicBezTo>
                    <a:pt x="645795" y="904774"/>
                    <a:pt x="643890" y="900012"/>
                    <a:pt x="646748" y="893344"/>
                  </a:cubicBezTo>
                  <a:cubicBezTo>
                    <a:pt x="650558" y="893344"/>
                    <a:pt x="654368" y="893344"/>
                    <a:pt x="661988" y="893344"/>
                  </a:cubicBezTo>
                  <a:cubicBezTo>
                    <a:pt x="657225" y="898107"/>
                    <a:pt x="655320" y="901917"/>
                    <a:pt x="652463" y="902869"/>
                  </a:cubicBezTo>
                  <a:close/>
                  <a:moveTo>
                    <a:pt x="684848" y="747612"/>
                  </a:moveTo>
                  <a:cubicBezTo>
                    <a:pt x="683895" y="747612"/>
                    <a:pt x="683895" y="747612"/>
                    <a:pt x="682943" y="747612"/>
                  </a:cubicBezTo>
                  <a:cubicBezTo>
                    <a:pt x="682943" y="701892"/>
                    <a:pt x="682943" y="656172"/>
                    <a:pt x="682943" y="610452"/>
                  </a:cubicBezTo>
                  <a:cubicBezTo>
                    <a:pt x="683895" y="610452"/>
                    <a:pt x="683895" y="610452"/>
                    <a:pt x="684848" y="610452"/>
                  </a:cubicBezTo>
                  <a:cubicBezTo>
                    <a:pt x="684848" y="656172"/>
                    <a:pt x="684848" y="701892"/>
                    <a:pt x="684848" y="747612"/>
                  </a:cubicBezTo>
                  <a:close/>
                  <a:moveTo>
                    <a:pt x="863918" y="582829"/>
                  </a:moveTo>
                  <a:cubicBezTo>
                    <a:pt x="863918" y="582829"/>
                    <a:pt x="863918" y="582829"/>
                    <a:pt x="863918" y="582829"/>
                  </a:cubicBezTo>
                  <a:cubicBezTo>
                    <a:pt x="863918" y="498057"/>
                    <a:pt x="863918" y="413284"/>
                    <a:pt x="863918" y="328512"/>
                  </a:cubicBezTo>
                  <a:cubicBezTo>
                    <a:pt x="863918" y="328512"/>
                    <a:pt x="863918" y="328512"/>
                    <a:pt x="863918" y="328512"/>
                  </a:cubicBezTo>
                  <a:cubicBezTo>
                    <a:pt x="863918" y="413284"/>
                    <a:pt x="863918" y="498057"/>
                    <a:pt x="863918" y="582829"/>
                  </a:cubicBezTo>
                  <a:close/>
                  <a:moveTo>
                    <a:pt x="895350" y="649504"/>
                  </a:moveTo>
                  <a:cubicBezTo>
                    <a:pt x="892493" y="619024"/>
                    <a:pt x="893445" y="618072"/>
                    <a:pt x="902970" y="618072"/>
                  </a:cubicBezTo>
                  <a:cubicBezTo>
                    <a:pt x="906780" y="643789"/>
                    <a:pt x="905828" y="649504"/>
                    <a:pt x="895350" y="649504"/>
                  </a:cubicBezTo>
                  <a:close/>
                  <a:moveTo>
                    <a:pt x="919163" y="649504"/>
                  </a:moveTo>
                  <a:cubicBezTo>
                    <a:pt x="910590" y="650457"/>
                    <a:pt x="910590" y="650457"/>
                    <a:pt x="910590" y="641884"/>
                  </a:cubicBezTo>
                  <a:cubicBezTo>
                    <a:pt x="909638" y="619024"/>
                    <a:pt x="909638" y="619024"/>
                    <a:pt x="919163" y="619024"/>
                  </a:cubicBezTo>
                  <a:cubicBezTo>
                    <a:pt x="919163" y="628549"/>
                    <a:pt x="919163" y="639027"/>
                    <a:pt x="919163" y="649504"/>
                  </a:cubicBezTo>
                  <a:close/>
                  <a:moveTo>
                    <a:pt x="932498" y="643789"/>
                  </a:moveTo>
                  <a:cubicBezTo>
                    <a:pt x="932498" y="645694"/>
                    <a:pt x="930593" y="648552"/>
                    <a:pt x="928688" y="650457"/>
                  </a:cubicBezTo>
                  <a:cubicBezTo>
                    <a:pt x="926783" y="648552"/>
                    <a:pt x="924878" y="645694"/>
                    <a:pt x="923925" y="643789"/>
                  </a:cubicBezTo>
                  <a:cubicBezTo>
                    <a:pt x="922973" y="637122"/>
                    <a:pt x="922973" y="630454"/>
                    <a:pt x="923925" y="623787"/>
                  </a:cubicBezTo>
                  <a:cubicBezTo>
                    <a:pt x="923925" y="621882"/>
                    <a:pt x="926783" y="619024"/>
                    <a:pt x="928688" y="617119"/>
                  </a:cubicBezTo>
                  <a:cubicBezTo>
                    <a:pt x="929640" y="618072"/>
                    <a:pt x="930593" y="619024"/>
                    <a:pt x="931545" y="619024"/>
                  </a:cubicBezTo>
                  <a:cubicBezTo>
                    <a:pt x="932498" y="627597"/>
                    <a:pt x="933450" y="635217"/>
                    <a:pt x="932498" y="643789"/>
                  </a:cubicBezTo>
                  <a:close/>
                  <a:moveTo>
                    <a:pt x="947738" y="645694"/>
                  </a:moveTo>
                  <a:cubicBezTo>
                    <a:pt x="947738" y="647599"/>
                    <a:pt x="944880" y="648552"/>
                    <a:pt x="942975" y="650457"/>
                  </a:cubicBezTo>
                  <a:cubicBezTo>
                    <a:pt x="942023" y="648552"/>
                    <a:pt x="940118" y="647599"/>
                    <a:pt x="939165" y="645694"/>
                  </a:cubicBezTo>
                  <a:cubicBezTo>
                    <a:pt x="938213" y="641884"/>
                    <a:pt x="939165" y="638074"/>
                    <a:pt x="939165" y="634264"/>
                  </a:cubicBezTo>
                  <a:cubicBezTo>
                    <a:pt x="939165" y="634264"/>
                    <a:pt x="939165" y="634264"/>
                    <a:pt x="939165" y="634264"/>
                  </a:cubicBezTo>
                  <a:cubicBezTo>
                    <a:pt x="939165" y="630454"/>
                    <a:pt x="939165" y="626644"/>
                    <a:pt x="939165" y="622834"/>
                  </a:cubicBezTo>
                  <a:cubicBezTo>
                    <a:pt x="939165" y="620929"/>
                    <a:pt x="942023" y="619024"/>
                    <a:pt x="942975" y="617119"/>
                  </a:cubicBezTo>
                  <a:cubicBezTo>
                    <a:pt x="944880" y="619024"/>
                    <a:pt x="946785" y="619977"/>
                    <a:pt x="946785" y="621882"/>
                  </a:cubicBezTo>
                  <a:cubicBezTo>
                    <a:pt x="948690" y="630454"/>
                    <a:pt x="948690" y="638074"/>
                    <a:pt x="947738" y="645694"/>
                  </a:cubicBezTo>
                  <a:close/>
                  <a:moveTo>
                    <a:pt x="962978" y="645694"/>
                  </a:moveTo>
                  <a:cubicBezTo>
                    <a:pt x="962978" y="647599"/>
                    <a:pt x="960120" y="649504"/>
                    <a:pt x="959168" y="650457"/>
                  </a:cubicBezTo>
                  <a:cubicBezTo>
                    <a:pt x="957263" y="649504"/>
                    <a:pt x="955358" y="647599"/>
                    <a:pt x="955358" y="646647"/>
                  </a:cubicBezTo>
                  <a:cubicBezTo>
                    <a:pt x="955358" y="638074"/>
                    <a:pt x="954405" y="629502"/>
                    <a:pt x="955358" y="621882"/>
                  </a:cubicBezTo>
                  <a:cubicBezTo>
                    <a:pt x="955358" y="619977"/>
                    <a:pt x="959168" y="619024"/>
                    <a:pt x="963930" y="616167"/>
                  </a:cubicBezTo>
                  <a:cubicBezTo>
                    <a:pt x="962978" y="627597"/>
                    <a:pt x="962978" y="636169"/>
                    <a:pt x="962978" y="645694"/>
                  </a:cubicBezTo>
                  <a:close/>
                  <a:moveTo>
                    <a:pt x="978218" y="649504"/>
                  </a:moveTo>
                  <a:cubicBezTo>
                    <a:pt x="967740" y="653314"/>
                    <a:pt x="968693" y="646647"/>
                    <a:pt x="968693" y="639979"/>
                  </a:cubicBezTo>
                  <a:cubicBezTo>
                    <a:pt x="968693" y="618072"/>
                    <a:pt x="968693" y="618072"/>
                    <a:pt x="978218" y="619024"/>
                  </a:cubicBezTo>
                  <a:cubicBezTo>
                    <a:pt x="978218" y="629502"/>
                    <a:pt x="978218" y="639027"/>
                    <a:pt x="978218" y="649504"/>
                  </a:cubicBezTo>
                  <a:close/>
                  <a:moveTo>
                    <a:pt x="991553" y="649504"/>
                  </a:moveTo>
                  <a:cubicBezTo>
                    <a:pt x="982028" y="648552"/>
                    <a:pt x="982028" y="648552"/>
                    <a:pt x="983933" y="619024"/>
                  </a:cubicBezTo>
                  <a:cubicBezTo>
                    <a:pt x="994410" y="618072"/>
                    <a:pt x="994410" y="619977"/>
                    <a:pt x="991553" y="649504"/>
                  </a:cubicBezTo>
                  <a:close/>
                  <a:moveTo>
                    <a:pt x="998220" y="649504"/>
                  </a:moveTo>
                  <a:cubicBezTo>
                    <a:pt x="998220" y="639027"/>
                    <a:pt x="998220" y="629502"/>
                    <a:pt x="998220" y="619024"/>
                  </a:cubicBezTo>
                  <a:cubicBezTo>
                    <a:pt x="1000125" y="619024"/>
                    <a:pt x="1001078" y="618072"/>
                    <a:pt x="1002983" y="618072"/>
                  </a:cubicBezTo>
                  <a:cubicBezTo>
                    <a:pt x="1004888" y="618072"/>
                    <a:pt x="1005840" y="618072"/>
                    <a:pt x="1007745" y="619024"/>
                  </a:cubicBezTo>
                  <a:cubicBezTo>
                    <a:pt x="1007745" y="627597"/>
                    <a:pt x="1007745" y="636169"/>
                    <a:pt x="1007745" y="643789"/>
                  </a:cubicBezTo>
                  <a:cubicBezTo>
                    <a:pt x="1008698" y="651409"/>
                    <a:pt x="1004888" y="651409"/>
                    <a:pt x="998220" y="649504"/>
                  </a:cubicBezTo>
                  <a:close/>
                  <a:moveTo>
                    <a:pt x="1022033" y="645694"/>
                  </a:moveTo>
                  <a:cubicBezTo>
                    <a:pt x="1022033" y="647599"/>
                    <a:pt x="1019175" y="648552"/>
                    <a:pt x="1018223" y="649504"/>
                  </a:cubicBezTo>
                  <a:cubicBezTo>
                    <a:pt x="1016318" y="647599"/>
                    <a:pt x="1013460" y="646647"/>
                    <a:pt x="1013460" y="644742"/>
                  </a:cubicBezTo>
                  <a:cubicBezTo>
                    <a:pt x="1013460" y="636169"/>
                    <a:pt x="1013460" y="626644"/>
                    <a:pt x="1013460" y="614262"/>
                  </a:cubicBezTo>
                  <a:cubicBezTo>
                    <a:pt x="1018223" y="618072"/>
                    <a:pt x="1022033" y="619024"/>
                    <a:pt x="1022033" y="621882"/>
                  </a:cubicBezTo>
                  <a:cubicBezTo>
                    <a:pt x="1022985" y="630454"/>
                    <a:pt x="1022985" y="638074"/>
                    <a:pt x="1022033" y="645694"/>
                  </a:cubicBezTo>
                  <a:close/>
                  <a:moveTo>
                    <a:pt x="1025843" y="595212"/>
                  </a:moveTo>
                  <a:cubicBezTo>
                    <a:pt x="1025843" y="595212"/>
                    <a:pt x="1025843" y="595212"/>
                    <a:pt x="1025843" y="595212"/>
                  </a:cubicBezTo>
                  <a:cubicBezTo>
                    <a:pt x="1025843" y="458052"/>
                    <a:pt x="1025843" y="320892"/>
                    <a:pt x="1025843" y="184684"/>
                  </a:cubicBezTo>
                  <a:cubicBezTo>
                    <a:pt x="1025843" y="184684"/>
                    <a:pt x="1025843" y="184684"/>
                    <a:pt x="1025843" y="184684"/>
                  </a:cubicBezTo>
                  <a:cubicBezTo>
                    <a:pt x="1025843" y="321844"/>
                    <a:pt x="1025843" y="458052"/>
                    <a:pt x="1025843" y="595212"/>
                  </a:cubicBezTo>
                  <a:close/>
                  <a:moveTo>
                    <a:pt x="1088708" y="203734"/>
                  </a:moveTo>
                  <a:cubicBezTo>
                    <a:pt x="1092518" y="203734"/>
                    <a:pt x="1095375" y="203734"/>
                    <a:pt x="1099185" y="203734"/>
                  </a:cubicBezTo>
                  <a:cubicBezTo>
                    <a:pt x="1099185" y="211354"/>
                    <a:pt x="1099185" y="218974"/>
                    <a:pt x="1099185" y="226594"/>
                  </a:cubicBezTo>
                  <a:cubicBezTo>
                    <a:pt x="1095375" y="226594"/>
                    <a:pt x="1092518" y="226594"/>
                    <a:pt x="1088708" y="226594"/>
                  </a:cubicBezTo>
                  <a:cubicBezTo>
                    <a:pt x="1088708" y="218974"/>
                    <a:pt x="1088708" y="211354"/>
                    <a:pt x="1088708" y="203734"/>
                  </a:cubicBezTo>
                  <a:close/>
                  <a:moveTo>
                    <a:pt x="1070610" y="203734"/>
                  </a:moveTo>
                  <a:cubicBezTo>
                    <a:pt x="1073468" y="203734"/>
                    <a:pt x="1076325" y="203734"/>
                    <a:pt x="1080135" y="203734"/>
                  </a:cubicBezTo>
                  <a:cubicBezTo>
                    <a:pt x="1080135" y="211354"/>
                    <a:pt x="1080135" y="218022"/>
                    <a:pt x="1080135" y="225642"/>
                  </a:cubicBezTo>
                  <a:cubicBezTo>
                    <a:pt x="1080135" y="226594"/>
                    <a:pt x="1075373" y="227547"/>
                    <a:pt x="1071563" y="229452"/>
                  </a:cubicBezTo>
                  <a:cubicBezTo>
                    <a:pt x="1070610" y="218974"/>
                    <a:pt x="1070610" y="211354"/>
                    <a:pt x="1070610" y="203734"/>
                  </a:cubicBezTo>
                  <a:close/>
                  <a:moveTo>
                    <a:pt x="1052513" y="202782"/>
                  </a:moveTo>
                  <a:cubicBezTo>
                    <a:pt x="1055370" y="202782"/>
                    <a:pt x="1058228" y="202782"/>
                    <a:pt x="1061085" y="202782"/>
                  </a:cubicBezTo>
                  <a:cubicBezTo>
                    <a:pt x="1064895" y="223737"/>
                    <a:pt x="1063943" y="226594"/>
                    <a:pt x="1052513" y="226594"/>
                  </a:cubicBezTo>
                  <a:cubicBezTo>
                    <a:pt x="1052513" y="218974"/>
                    <a:pt x="1052513" y="211354"/>
                    <a:pt x="1052513" y="202782"/>
                  </a:cubicBezTo>
                  <a:close/>
                  <a:moveTo>
                    <a:pt x="1034415" y="202782"/>
                  </a:moveTo>
                  <a:cubicBezTo>
                    <a:pt x="1037273" y="202782"/>
                    <a:pt x="1040130" y="202782"/>
                    <a:pt x="1043940" y="202782"/>
                  </a:cubicBezTo>
                  <a:cubicBezTo>
                    <a:pt x="1043940" y="210402"/>
                    <a:pt x="1043940" y="218022"/>
                    <a:pt x="1043940" y="226594"/>
                  </a:cubicBezTo>
                  <a:cubicBezTo>
                    <a:pt x="1041083" y="226594"/>
                    <a:pt x="1038225" y="226594"/>
                    <a:pt x="1034415" y="226594"/>
                  </a:cubicBezTo>
                  <a:cubicBezTo>
                    <a:pt x="1034415" y="218974"/>
                    <a:pt x="1034415" y="211354"/>
                    <a:pt x="1034415" y="202782"/>
                  </a:cubicBezTo>
                  <a:close/>
                  <a:moveTo>
                    <a:pt x="1107758" y="433287"/>
                  </a:moveTo>
                  <a:cubicBezTo>
                    <a:pt x="1082993" y="433287"/>
                    <a:pt x="1058228" y="432334"/>
                    <a:pt x="1033463" y="431382"/>
                  </a:cubicBezTo>
                  <a:cubicBezTo>
                    <a:pt x="1033463" y="431382"/>
                    <a:pt x="1033463" y="429477"/>
                    <a:pt x="1033463" y="427572"/>
                  </a:cubicBezTo>
                  <a:cubicBezTo>
                    <a:pt x="1062038" y="427572"/>
                    <a:pt x="1090613" y="427572"/>
                    <a:pt x="1118235" y="427572"/>
                  </a:cubicBezTo>
                  <a:cubicBezTo>
                    <a:pt x="1118235" y="428524"/>
                    <a:pt x="1119188" y="430429"/>
                    <a:pt x="1119188" y="431382"/>
                  </a:cubicBezTo>
                  <a:cubicBezTo>
                    <a:pt x="1115378" y="432334"/>
                    <a:pt x="1111568" y="433287"/>
                    <a:pt x="1107758" y="4332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8" name="Rounded Rectangle 2">
            <a:extLst>
              <a:ext uri="{FF2B5EF4-FFF2-40B4-BE49-F238E27FC236}">
                <a16:creationId xmlns:a16="http://schemas.microsoft.com/office/drawing/2014/main" id="{7E52CFC9-36BF-4222-9DF3-22362923F92D}"/>
              </a:ext>
            </a:extLst>
          </p:cNvPr>
          <p:cNvSpPr>
            <a:spLocks noChangeAspect="1"/>
          </p:cNvSpPr>
          <p:nvPr/>
        </p:nvSpPr>
        <p:spPr>
          <a:xfrm rot="20585049">
            <a:off x="8945880" y="2336403"/>
            <a:ext cx="830516" cy="830513"/>
          </a:xfrm>
          <a:custGeom>
            <a:avLst/>
            <a:gdLst/>
            <a:ahLst/>
            <a:cxnLst/>
            <a:rect l="l" t="t" r="r" b="b"/>
            <a:pathLst>
              <a:path w="3960000" h="3960000">
                <a:moveTo>
                  <a:pt x="2784484" y="2487854"/>
                </a:moveTo>
                <a:cubicBezTo>
                  <a:pt x="2774989" y="2487391"/>
                  <a:pt x="2765365" y="2488860"/>
                  <a:pt x="2756439" y="2492301"/>
                </a:cubicBezTo>
                <a:cubicBezTo>
                  <a:pt x="2734854" y="2500620"/>
                  <a:pt x="2720969" y="2519027"/>
                  <a:pt x="2720969" y="2539323"/>
                </a:cubicBezTo>
                <a:lnTo>
                  <a:pt x="2718062" y="2539323"/>
                </a:lnTo>
                <a:lnTo>
                  <a:pt x="2718062" y="2636901"/>
                </a:lnTo>
                <a:lnTo>
                  <a:pt x="2844095" y="2636901"/>
                </a:lnTo>
                <a:lnTo>
                  <a:pt x="2844095" y="2547101"/>
                </a:lnTo>
                <a:lnTo>
                  <a:pt x="2840575" y="2546667"/>
                </a:lnTo>
                <a:cubicBezTo>
                  <a:pt x="2844038" y="2526031"/>
                  <a:pt x="2832667" y="2505637"/>
                  <a:pt x="2811763" y="2494994"/>
                </a:cubicBezTo>
                <a:cubicBezTo>
                  <a:pt x="2803348" y="2490709"/>
                  <a:pt x="2793980" y="2488316"/>
                  <a:pt x="2784484" y="2487854"/>
                </a:cubicBezTo>
                <a:close/>
                <a:moveTo>
                  <a:pt x="2218919" y="2459568"/>
                </a:moveTo>
                <a:cubicBezTo>
                  <a:pt x="2198232" y="2462191"/>
                  <a:pt x="2177586" y="2476073"/>
                  <a:pt x="2165645" y="2505359"/>
                </a:cubicBezTo>
                <a:lnTo>
                  <a:pt x="2165645" y="2981896"/>
                </a:lnTo>
                <a:cubicBezTo>
                  <a:pt x="2176061" y="3034481"/>
                  <a:pt x="2243614" y="3053730"/>
                  <a:pt x="2282578" y="2996778"/>
                </a:cubicBezTo>
                <a:lnTo>
                  <a:pt x="2282578" y="2521099"/>
                </a:lnTo>
                <a:cubicBezTo>
                  <a:pt x="2287988" y="2482101"/>
                  <a:pt x="2253397" y="2455196"/>
                  <a:pt x="2218919" y="2459568"/>
                </a:cubicBezTo>
                <a:close/>
                <a:moveTo>
                  <a:pt x="1724507" y="2341658"/>
                </a:moveTo>
                <a:lnTo>
                  <a:pt x="1886507" y="2341658"/>
                </a:lnTo>
                <a:lnTo>
                  <a:pt x="1886507" y="3157984"/>
                </a:lnTo>
                <a:lnTo>
                  <a:pt x="1724507" y="3157984"/>
                </a:lnTo>
                <a:lnTo>
                  <a:pt x="1724507" y="3071637"/>
                </a:lnTo>
                <a:cubicBezTo>
                  <a:pt x="1508936" y="3302583"/>
                  <a:pt x="1432071" y="3083964"/>
                  <a:pt x="1448980" y="3019402"/>
                </a:cubicBezTo>
                <a:cubicBezTo>
                  <a:pt x="1449173" y="3019371"/>
                  <a:pt x="1449367" y="3019341"/>
                  <a:pt x="1449560" y="3019310"/>
                </a:cubicBezTo>
                <a:lnTo>
                  <a:pt x="1449560" y="2341867"/>
                </a:lnTo>
                <a:lnTo>
                  <a:pt x="1611560" y="2341867"/>
                </a:lnTo>
                <a:lnTo>
                  <a:pt x="1611560" y="3005106"/>
                </a:lnTo>
                <a:cubicBezTo>
                  <a:pt x="1619060" y="3048622"/>
                  <a:pt x="1686890" y="2980715"/>
                  <a:pt x="1724507" y="2960399"/>
                </a:cubicBezTo>
                <a:close/>
                <a:moveTo>
                  <a:pt x="2794634" y="2323257"/>
                </a:moveTo>
                <a:cubicBezTo>
                  <a:pt x="2833672" y="2325523"/>
                  <a:pt x="2872097" y="2337568"/>
                  <a:pt x="2905793" y="2359152"/>
                </a:cubicBezTo>
                <a:cubicBezTo>
                  <a:pt x="2968205" y="2399130"/>
                  <a:pt x="3005231" y="2465918"/>
                  <a:pt x="3003877" y="2536796"/>
                </a:cubicBezTo>
                <a:lnTo>
                  <a:pt x="3006095" y="2536796"/>
                </a:lnTo>
                <a:lnTo>
                  <a:pt x="3006095" y="2785572"/>
                </a:lnTo>
                <a:lnTo>
                  <a:pt x="2925095" y="2785572"/>
                </a:lnTo>
                <a:lnTo>
                  <a:pt x="2844095" y="2785572"/>
                </a:lnTo>
                <a:lnTo>
                  <a:pt x="2718062" y="2785572"/>
                </a:lnTo>
                <a:lnTo>
                  <a:pt x="2718062" y="2967727"/>
                </a:lnTo>
                <a:lnTo>
                  <a:pt x="2721583" y="2968162"/>
                </a:lnTo>
                <a:cubicBezTo>
                  <a:pt x="2718120" y="2988798"/>
                  <a:pt x="2729491" y="3009192"/>
                  <a:pt x="2750395" y="3019835"/>
                </a:cubicBezTo>
                <a:cubicBezTo>
                  <a:pt x="2767225" y="3028404"/>
                  <a:pt x="2787866" y="3029409"/>
                  <a:pt x="2805719" y="3022528"/>
                </a:cubicBezTo>
                <a:cubicBezTo>
                  <a:pt x="2827304" y="3014209"/>
                  <a:pt x="2841189" y="2995802"/>
                  <a:pt x="2841189" y="2975506"/>
                </a:cubicBezTo>
                <a:lnTo>
                  <a:pt x="2843676" y="2975506"/>
                </a:lnTo>
                <a:lnTo>
                  <a:pt x="2843676" y="2857044"/>
                </a:lnTo>
                <a:lnTo>
                  <a:pt x="3005676" y="2857044"/>
                </a:lnTo>
                <a:lnTo>
                  <a:pt x="3005676" y="2975506"/>
                </a:lnTo>
                <a:lnTo>
                  <a:pt x="3006096" y="2975506"/>
                </a:lnTo>
                <a:lnTo>
                  <a:pt x="3005676" y="2978387"/>
                </a:lnTo>
                <a:lnTo>
                  <a:pt x="3005676" y="2981431"/>
                </a:lnTo>
                <a:lnTo>
                  <a:pt x="3005233" y="2981431"/>
                </a:lnTo>
                <a:cubicBezTo>
                  <a:pt x="3003752" y="3060853"/>
                  <a:pt x="2956391" y="3132900"/>
                  <a:pt x="2882363" y="3168797"/>
                </a:cubicBezTo>
                <a:cubicBezTo>
                  <a:pt x="2810063" y="3203855"/>
                  <a:pt x="2723757" y="3198845"/>
                  <a:pt x="2656365" y="3155677"/>
                </a:cubicBezTo>
                <a:cubicBezTo>
                  <a:pt x="2604277" y="3122312"/>
                  <a:pt x="2569872" y="3070275"/>
                  <a:pt x="2559993" y="3012681"/>
                </a:cubicBezTo>
                <a:lnTo>
                  <a:pt x="2556062" y="3012681"/>
                </a:lnTo>
                <a:lnTo>
                  <a:pt x="2556062" y="2539323"/>
                </a:lnTo>
                <a:cubicBezTo>
                  <a:pt x="2556062" y="2457588"/>
                  <a:pt x="2603922" y="2382823"/>
                  <a:pt x="2679795" y="2346032"/>
                </a:cubicBezTo>
                <a:cubicBezTo>
                  <a:pt x="2715945" y="2328503"/>
                  <a:pt x="2755596" y="2320991"/>
                  <a:pt x="2794634" y="2323257"/>
                </a:cubicBezTo>
                <a:close/>
                <a:moveTo>
                  <a:pt x="921754" y="2059382"/>
                </a:moveTo>
                <a:lnTo>
                  <a:pt x="1461754" y="2059382"/>
                </a:lnTo>
                <a:lnTo>
                  <a:pt x="1461754" y="2221382"/>
                </a:lnTo>
                <a:lnTo>
                  <a:pt x="1263754" y="2221382"/>
                </a:lnTo>
                <a:lnTo>
                  <a:pt x="1263754" y="3160488"/>
                </a:lnTo>
                <a:lnTo>
                  <a:pt x="1101754" y="3160488"/>
                </a:lnTo>
                <a:lnTo>
                  <a:pt x="1101754" y="2221382"/>
                </a:lnTo>
                <a:lnTo>
                  <a:pt x="921754" y="2221382"/>
                </a:lnTo>
                <a:close/>
                <a:moveTo>
                  <a:pt x="2003645" y="2056877"/>
                </a:moveTo>
                <a:lnTo>
                  <a:pt x="2165645" y="2056877"/>
                </a:lnTo>
                <a:lnTo>
                  <a:pt x="2165645" y="2406047"/>
                </a:lnTo>
                <a:cubicBezTo>
                  <a:pt x="2295483" y="2259477"/>
                  <a:pt x="2455251" y="2328666"/>
                  <a:pt x="2444578" y="2520484"/>
                </a:cubicBezTo>
                <a:cubicBezTo>
                  <a:pt x="2454106" y="2682617"/>
                  <a:pt x="2444578" y="2839987"/>
                  <a:pt x="2444578" y="2999738"/>
                </a:cubicBezTo>
                <a:cubicBezTo>
                  <a:pt x="2437328" y="3271827"/>
                  <a:pt x="2180048" y="3158151"/>
                  <a:pt x="2165645" y="3094482"/>
                </a:cubicBezTo>
                <a:lnTo>
                  <a:pt x="2165645" y="3157983"/>
                </a:lnTo>
                <a:lnTo>
                  <a:pt x="2003645" y="3157983"/>
                </a:lnTo>
                <a:close/>
                <a:moveTo>
                  <a:pt x="1082145" y="1835984"/>
                </a:moveTo>
                <a:cubicBezTo>
                  <a:pt x="901872" y="1835984"/>
                  <a:pt x="755732" y="1982124"/>
                  <a:pt x="755732" y="2162397"/>
                </a:cubicBezTo>
                <a:lnTo>
                  <a:pt x="755732" y="3086444"/>
                </a:lnTo>
                <a:cubicBezTo>
                  <a:pt x="755732" y="3266717"/>
                  <a:pt x="901872" y="3412857"/>
                  <a:pt x="1082145" y="3412857"/>
                </a:cubicBezTo>
                <a:lnTo>
                  <a:pt x="2845706" y="3412857"/>
                </a:lnTo>
                <a:cubicBezTo>
                  <a:pt x="3025979" y="3412857"/>
                  <a:pt x="3172119" y="3266717"/>
                  <a:pt x="3172119" y="3086444"/>
                </a:cubicBezTo>
                <a:lnTo>
                  <a:pt x="3172119" y="2162397"/>
                </a:lnTo>
                <a:cubicBezTo>
                  <a:pt x="3172119" y="1982124"/>
                  <a:pt x="3025979" y="1835984"/>
                  <a:pt x="2845706" y="1835984"/>
                </a:cubicBezTo>
                <a:close/>
                <a:moveTo>
                  <a:pt x="1918669" y="998231"/>
                </a:moveTo>
                <a:cubicBezTo>
                  <a:pt x="1949783" y="998231"/>
                  <a:pt x="1975005" y="1022442"/>
                  <a:pt x="1975005" y="1052309"/>
                </a:cubicBezTo>
                <a:cubicBezTo>
                  <a:pt x="1975005" y="1200582"/>
                  <a:pt x="1975004" y="1348856"/>
                  <a:pt x="1975004" y="1497129"/>
                </a:cubicBezTo>
                <a:cubicBezTo>
                  <a:pt x="1975004" y="1526996"/>
                  <a:pt x="1949782" y="1551207"/>
                  <a:pt x="1918668" y="1551207"/>
                </a:cubicBezTo>
                <a:lnTo>
                  <a:pt x="1918669" y="1551206"/>
                </a:lnTo>
                <a:cubicBezTo>
                  <a:pt x="1887555" y="1551206"/>
                  <a:pt x="1862333" y="1526995"/>
                  <a:pt x="1862333" y="1497128"/>
                </a:cubicBezTo>
                <a:lnTo>
                  <a:pt x="1862333" y="1052309"/>
                </a:lnTo>
                <a:cubicBezTo>
                  <a:pt x="1862333" y="1022442"/>
                  <a:pt x="1887555" y="998231"/>
                  <a:pt x="1918669" y="998231"/>
                </a:cubicBezTo>
                <a:close/>
                <a:moveTo>
                  <a:pt x="2539373" y="865097"/>
                </a:moveTo>
                <a:lnTo>
                  <a:pt x="2539373" y="1483838"/>
                </a:lnTo>
                <a:cubicBezTo>
                  <a:pt x="2501756" y="1504154"/>
                  <a:pt x="2433926" y="1572061"/>
                  <a:pt x="2426426" y="1528545"/>
                </a:cubicBezTo>
                <a:lnTo>
                  <a:pt x="2426426" y="865306"/>
                </a:lnTo>
                <a:lnTo>
                  <a:pt x="2264426" y="865306"/>
                </a:lnTo>
                <a:lnTo>
                  <a:pt x="2264426" y="1542749"/>
                </a:lnTo>
                <a:cubicBezTo>
                  <a:pt x="2264233" y="1542780"/>
                  <a:pt x="2264039" y="1542810"/>
                  <a:pt x="2263846" y="1542841"/>
                </a:cubicBezTo>
                <a:cubicBezTo>
                  <a:pt x="2246937" y="1607403"/>
                  <a:pt x="2323802" y="1826022"/>
                  <a:pt x="2539373" y="1595076"/>
                </a:cubicBezTo>
                <a:lnTo>
                  <a:pt x="2539373" y="1681423"/>
                </a:lnTo>
                <a:lnTo>
                  <a:pt x="2701373" y="1681423"/>
                </a:lnTo>
                <a:lnTo>
                  <a:pt x="2701373" y="865097"/>
                </a:lnTo>
                <a:close/>
                <a:moveTo>
                  <a:pt x="1918668" y="840143"/>
                </a:moveTo>
                <a:cubicBezTo>
                  <a:pt x="1799361" y="840143"/>
                  <a:pt x="1702644" y="932984"/>
                  <a:pt x="1702644" y="1047509"/>
                </a:cubicBezTo>
                <a:lnTo>
                  <a:pt x="1702644" y="1501930"/>
                </a:lnTo>
                <a:cubicBezTo>
                  <a:pt x="1702644" y="1616455"/>
                  <a:pt x="1799361" y="1709295"/>
                  <a:pt x="1918668" y="1709295"/>
                </a:cubicBezTo>
                <a:cubicBezTo>
                  <a:pt x="2037975" y="1709295"/>
                  <a:pt x="2134692" y="1616455"/>
                  <a:pt x="2134692" y="1501930"/>
                </a:cubicBezTo>
                <a:lnTo>
                  <a:pt x="2134692" y="1047509"/>
                </a:lnTo>
                <a:cubicBezTo>
                  <a:pt x="2134692" y="932984"/>
                  <a:pt x="2037975" y="840143"/>
                  <a:pt x="1918668" y="840143"/>
                </a:cubicBezTo>
                <a:close/>
                <a:moveTo>
                  <a:pt x="1544554" y="609793"/>
                </a:moveTo>
                <a:lnTo>
                  <a:pt x="1425758" y="1008757"/>
                </a:lnTo>
                <a:lnTo>
                  <a:pt x="1311048" y="623516"/>
                </a:lnTo>
                <a:lnTo>
                  <a:pt x="1152958" y="623516"/>
                </a:lnTo>
                <a:lnTo>
                  <a:pt x="1345929" y="1271588"/>
                </a:lnTo>
                <a:lnTo>
                  <a:pt x="1347249" y="1271588"/>
                </a:lnTo>
                <a:lnTo>
                  <a:pt x="1347249" y="1698532"/>
                </a:lnTo>
                <a:lnTo>
                  <a:pt x="1509249" y="1698532"/>
                </a:lnTo>
                <a:lnTo>
                  <a:pt x="1509249" y="1257865"/>
                </a:lnTo>
                <a:lnTo>
                  <a:pt x="1509673" y="1257865"/>
                </a:lnTo>
                <a:lnTo>
                  <a:pt x="1702644" y="609793"/>
                </a:ln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9" name="Rounded Rectangle 3">
            <a:extLst>
              <a:ext uri="{FF2B5EF4-FFF2-40B4-BE49-F238E27FC236}">
                <a16:creationId xmlns:a16="http://schemas.microsoft.com/office/drawing/2014/main" id="{00EF1AF4-FDC3-42F2-8522-03BB609E6A36}"/>
              </a:ext>
            </a:extLst>
          </p:cNvPr>
          <p:cNvSpPr>
            <a:spLocks noChangeAspect="1"/>
          </p:cNvSpPr>
          <p:nvPr/>
        </p:nvSpPr>
        <p:spPr>
          <a:xfrm rot="1469634">
            <a:off x="4857924" y="987553"/>
            <a:ext cx="631314" cy="631312"/>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485B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0" name="Freeform: Shape 39">
            <a:extLst>
              <a:ext uri="{FF2B5EF4-FFF2-40B4-BE49-F238E27FC236}">
                <a16:creationId xmlns:a16="http://schemas.microsoft.com/office/drawing/2014/main" id="{C78A7BF2-F4A0-45E4-AAEC-8000FD8A7940}"/>
              </a:ext>
            </a:extLst>
          </p:cNvPr>
          <p:cNvSpPr>
            <a:spLocks noChangeAspect="1"/>
          </p:cNvSpPr>
          <p:nvPr/>
        </p:nvSpPr>
        <p:spPr>
          <a:xfrm rot="20032215">
            <a:off x="6845180" y="1961426"/>
            <a:ext cx="813601" cy="809689"/>
          </a:xfrm>
          <a:custGeom>
            <a:avLst/>
            <a:gdLst>
              <a:gd name="connsiteX0" fmla="*/ 357946 w 715890"/>
              <a:gd name="connsiteY0" fmla="*/ 250217 h 712448"/>
              <a:gd name="connsiteX1" fmla="*/ 463953 w 715890"/>
              <a:gd name="connsiteY1" fmla="*/ 356225 h 712448"/>
              <a:gd name="connsiteX2" fmla="*/ 357946 w 715890"/>
              <a:gd name="connsiteY2" fmla="*/ 462232 h 712448"/>
              <a:gd name="connsiteX3" fmla="*/ 251938 w 715890"/>
              <a:gd name="connsiteY3" fmla="*/ 356225 h 712448"/>
              <a:gd name="connsiteX4" fmla="*/ 357946 w 715890"/>
              <a:gd name="connsiteY4" fmla="*/ 250217 h 712448"/>
              <a:gd name="connsiteX5" fmla="*/ 357946 w 715890"/>
              <a:gd name="connsiteY5" fmla="*/ 211987 h 712448"/>
              <a:gd name="connsiteX6" fmla="*/ 213708 w 715890"/>
              <a:gd name="connsiteY6" fmla="*/ 356225 h 712448"/>
              <a:gd name="connsiteX7" fmla="*/ 357946 w 715890"/>
              <a:gd name="connsiteY7" fmla="*/ 500462 h 712448"/>
              <a:gd name="connsiteX8" fmla="*/ 502183 w 715890"/>
              <a:gd name="connsiteY8" fmla="*/ 356225 h 712448"/>
              <a:gd name="connsiteX9" fmla="*/ 357946 w 715890"/>
              <a:gd name="connsiteY9" fmla="*/ 211987 h 712448"/>
              <a:gd name="connsiteX10" fmla="*/ 492301 w 715890"/>
              <a:gd name="connsiteY10" fmla="*/ 185899 h 712448"/>
              <a:gd name="connsiteX11" fmla="*/ 469499 w 715890"/>
              <a:gd name="connsiteY11" fmla="*/ 228506 h 712448"/>
              <a:gd name="connsiteX12" fmla="*/ 512106 w 715890"/>
              <a:gd name="connsiteY12" fmla="*/ 251308 h 712448"/>
              <a:gd name="connsiteX13" fmla="*/ 534908 w 715890"/>
              <a:gd name="connsiteY13" fmla="*/ 208701 h 712448"/>
              <a:gd name="connsiteX14" fmla="*/ 492301 w 715890"/>
              <a:gd name="connsiteY14" fmla="*/ 185899 h 712448"/>
              <a:gd name="connsiteX15" fmla="*/ 252385 w 715890"/>
              <a:gd name="connsiteY15" fmla="*/ 142889 h 712448"/>
              <a:gd name="connsiteX16" fmla="*/ 463486 w 715890"/>
              <a:gd name="connsiteY16" fmla="*/ 142889 h 712448"/>
              <a:gd name="connsiteX17" fmla="*/ 582256 w 715890"/>
              <a:gd name="connsiteY17" fmla="*/ 261659 h 712448"/>
              <a:gd name="connsiteX18" fmla="*/ 582256 w 715890"/>
              <a:gd name="connsiteY18" fmla="*/ 450809 h 712448"/>
              <a:gd name="connsiteX19" fmla="*/ 463486 w 715890"/>
              <a:gd name="connsiteY19" fmla="*/ 569580 h 712448"/>
              <a:gd name="connsiteX20" fmla="*/ 252385 w 715890"/>
              <a:gd name="connsiteY20" fmla="*/ 569580 h 712448"/>
              <a:gd name="connsiteX21" fmla="*/ 133615 w 715890"/>
              <a:gd name="connsiteY21" fmla="*/ 450809 h 712448"/>
              <a:gd name="connsiteX22" fmla="*/ 133615 w 715890"/>
              <a:gd name="connsiteY22" fmla="*/ 261659 h 712448"/>
              <a:gd name="connsiteX23" fmla="*/ 252385 w 715890"/>
              <a:gd name="connsiteY23" fmla="*/ 142889 h 712448"/>
              <a:gd name="connsiteX24" fmla="*/ 244479 w 715890"/>
              <a:gd name="connsiteY24" fmla="*/ 104775 h 712448"/>
              <a:gd name="connsiteX25" fmla="*/ 95870 w 715890"/>
              <a:gd name="connsiteY25" fmla="*/ 253384 h 712448"/>
              <a:gd name="connsiteX26" fmla="*/ 95870 w 715890"/>
              <a:gd name="connsiteY26" fmla="*/ 459066 h 712448"/>
              <a:gd name="connsiteX27" fmla="*/ 244479 w 715890"/>
              <a:gd name="connsiteY27" fmla="*/ 607674 h 712448"/>
              <a:gd name="connsiteX28" fmla="*/ 471412 w 715890"/>
              <a:gd name="connsiteY28" fmla="*/ 607674 h 712448"/>
              <a:gd name="connsiteX29" fmla="*/ 620021 w 715890"/>
              <a:gd name="connsiteY29" fmla="*/ 459066 h 712448"/>
              <a:gd name="connsiteX30" fmla="*/ 620021 w 715890"/>
              <a:gd name="connsiteY30" fmla="*/ 253384 h 712448"/>
              <a:gd name="connsiteX31" fmla="*/ 471412 w 715890"/>
              <a:gd name="connsiteY31" fmla="*/ 104775 h 712448"/>
              <a:gd name="connsiteX32" fmla="*/ 116506 w 715890"/>
              <a:gd name="connsiteY32" fmla="*/ 0 h 712448"/>
              <a:gd name="connsiteX33" fmla="*/ 600652 w 715890"/>
              <a:gd name="connsiteY33" fmla="*/ 0 h 712448"/>
              <a:gd name="connsiteX34" fmla="*/ 715166 w 715890"/>
              <a:gd name="connsiteY34" fmla="*/ 113789 h 712448"/>
              <a:gd name="connsiteX35" fmla="*/ 715890 w 715890"/>
              <a:gd name="connsiteY35" fmla="*/ 596485 h 712448"/>
              <a:gd name="connsiteX36" fmla="*/ 599203 w 715890"/>
              <a:gd name="connsiteY36" fmla="*/ 712448 h 712448"/>
              <a:gd name="connsiteX37" fmla="*/ 357855 w 715890"/>
              <a:gd name="connsiteY37" fmla="*/ 712448 h 712448"/>
              <a:gd name="connsiteX38" fmla="*/ 116506 w 715890"/>
              <a:gd name="connsiteY38" fmla="*/ 712448 h 712448"/>
              <a:gd name="connsiteX39" fmla="*/ 544 w 715890"/>
              <a:gd name="connsiteY39" fmla="*/ 597210 h 712448"/>
              <a:gd name="connsiteX40" fmla="*/ 544 w 715890"/>
              <a:gd name="connsiteY40" fmla="*/ 115239 h 712448"/>
              <a:gd name="connsiteX41" fmla="*/ 116506 w 715890"/>
              <a:gd name="connsiteY41" fmla="*/ 0 h 71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5890" h="712448">
                <a:moveTo>
                  <a:pt x="357946" y="250217"/>
                </a:moveTo>
                <a:cubicBezTo>
                  <a:pt x="416495" y="250217"/>
                  <a:pt x="463953" y="297675"/>
                  <a:pt x="463953" y="356225"/>
                </a:cubicBezTo>
                <a:cubicBezTo>
                  <a:pt x="463953" y="414774"/>
                  <a:pt x="416495" y="462232"/>
                  <a:pt x="357946" y="462232"/>
                </a:cubicBezTo>
                <a:cubicBezTo>
                  <a:pt x="299396" y="462232"/>
                  <a:pt x="251938" y="414774"/>
                  <a:pt x="251938" y="356225"/>
                </a:cubicBezTo>
                <a:cubicBezTo>
                  <a:pt x="251938" y="297675"/>
                  <a:pt x="299396" y="250217"/>
                  <a:pt x="357946" y="250217"/>
                </a:cubicBezTo>
                <a:close/>
                <a:moveTo>
                  <a:pt x="357946" y="211987"/>
                </a:moveTo>
                <a:cubicBezTo>
                  <a:pt x="278280" y="211987"/>
                  <a:pt x="213708" y="276559"/>
                  <a:pt x="213708" y="356225"/>
                </a:cubicBezTo>
                <a:cubicBezTo>
                  <a:pt x="213708" y="435890"/>
                  <a:pt x="278280" y="500462"/>
                  <a:pt x="357946" y="500462"/>
                </a:cubicBezTo>
                <a:cubicBezTo>
                  <a:pt x="437612" y="500462"/>
                  <a:pt x="502183" y="435890"/>
                  <a:pt x="502183" y="356225"/>
                </a:cubicBezTo>
                <a:cubicBezTo>
                  <a:pt x="502183" y="276559"/>
                  <a:pt x="437592" y="211987"/>
                  <a:pt x="357946" y="211987"/>
                </a:cubicBezTo>
                <a:close/>
                <a:moveTo>
                  <a:pt x="492301" y="185899"/>
                </a:moveTo>
                <a:cubicBezTo>
                  <a:pt x="474238" y="191368"/>
                  <a:pt x="464030" y="210444"/>
                  <a:pt x="469499" y="228506"/>
                </a:cubicBezTo>
                <a:cubicBezTo>
                  <a:pt x="474968" y="246569"/>
                  <a:pt x="494043" y="256777"/>
                  <a:pt x="512106" y="251308"/>
                </a:cubicBezTo>
                <a:cubicBezTo>
                  <a:pt x="530168" y="245839"/>
                  <a:pt x="540377" y="226764"/>
                  <a:pt x="534908" y="208701"/>
                </a:cubicBezTo>
                <a:cubicBezTo>
                  <a:pt x="529438" y="190639"/>
                  <a:pt x="510362" y="180430"/>
                  <a:pt x="492301" y="185899"/>
                </a:cubicBezTo>
                <a:close/>
                <a:moveTo>
                  <a:pt x="252385" y="142889"/>
                </a:moveTo>
                <a:lnTo>
                  <a:pt x="463486" y="142889"/>
                </a:lnTo>
                <a:cubicBezTo>
                  <a:pt x="529069" y="142889"/>
                  <a:pt x="582256" y="196058"/>
                  <a:pt x="582256" y="261659"/>
                </a:cubicBezTo>
                <a:lnTo>
                  <a:pt x="582256" y="450809"/>
                </a:lnTo>
                <a:cubicBezTo>
                  <a:pt x="582256" y="516392"/>
                  <a:pt x="529088" y="569580"/>
                  <a:pt x="463486" y="569580"/>
                </a:cubicBezTo>
                <a:lnTo>
                  <a:pt x="252385" y="569580"/>
                </a:lnTo>
                <a:cubicBezTo>
                  <a:pt x="186803" y="569580"/>
                  <a:pt x="133615" y="516411"/>
                  <a:pt x="133615" y="450809"/>
                </a:cubicBezTo>
                <a:lnTo>
                  <a:pt x="133615" y="261659"/>
                </a:lnTo>
                <a:cubicBezTo>
                  <a:pt x="133615" y="196077"/>
                  <a:pt x="186784" y="142889"/>
                  <a:pt x="252385" y="142889"/>
                </a:cubicBezTo>
                <a:close/>
                <a:moveTo>
                  <a:pt x="244479" y="104775"/>
                </a:moveTo>
                <a:cubicBezTo>
                  <a:pt x="162404" y="104775"/>
                  <a:pt x="95870" y="171309"/>
                  <a:pt x="95870" y="253384"/>
                </a:cubicBezTo>
                <a:lnTo>
                  <a:pt x="95870" y="459066"/>
                </a:lnTo>
                <a:cubicBezTo>
                  <a:pt x="95870" y="541141"/>
                  <a:pt x="162404" y="607674"/>
                  <a:pt x="244479" y="607674"/>
                </a:cubicBezTo>
                <a:lnTo>
                  <a:pt x="471412" y="607674"/>
                </a:lnTo>
                <a:cubicBezTo>
                  <a:pt x="553487" y="607674"/>
                  <a:pt x="620021" y="541141"/>
                  <a:pt x="620021" y="459066"/>
                </a:cubicBezTo>
                <a:lnTo>
                  <a:pt x="620021" y="253384"/>
                </a:lnTo>
                <a:cubicBezTo>
                  <a:pt x="620021" y="171309"/>
                  <a:pt x="553487" y="104775"/>
                  <a:pt x="471412" y="104775"/>
                </a:cubicBezTo>
                <a:close/>
                <a:moveTo>
                  <a:pt x="116506" y="0"/>
                </a:moveTo>
                <a:cubicBezTo>
                  <a:pt x="278130" y="0"/>
                  <a:pt x="439029" y="0"/>
                  <a:pt x="600652" y="0"/>
                </a:cubicBezTo>
                <a:cubicBezTo>
                  <a:pt x="668055" y="0"/>
                  <a:pt x="715166" y="46385"/>
                  <a:pt x="715166" y="113789"/>
                </a:cubicBezTo>
                <a:cubicBezTo>
                  <a:pt x="715166" y="274688"/>
                  <a:pt x="715166" y="435587"/>
                  <a:pt x="715890" y="596485"/>
                </a:cubicBezTo>
                <a:cubicBezTo>
                  <a:pt x="715166" y="666787"/>
                  <a:pt x="668780" y="712448"/>
                  <a:pt x="599203" y="712448"/>
                </a:cubicBezTo>
                <a:cubicBezTo>
                  <a:pt x="518753" y="712448"/>
                  <a:pt x="438304" y="712448"/>
                  <a:pt x="357855" y="712448"/>
                </a:cubicBezTo>
                <a:cubicBezTo>
                  <a:pt x="277406" y="712448"/>
                  <a:pt x="196956" y="712448"/>
                  <a:pt x="116506" y="712448"/>
                </a:cubicBezTo>
                <a:cubicBezTo>
                  <a:pt x="47654" y="711723"/>
                  <a:pt x="544" y="665338"/>
                  <a:pt x="544" y="597210"/>
                </a:cubicBezTo>
                <a:cubicBezTo>
                  <a:pt x="-181" y="437036"/>
                  <a:pt x="-181" y="276137"/>
                  <a:pt x="544" y="115239"/>
                </a:cubicBezTo>
                <a:cubicBezTo>
                  <a:pt x="1269" y="46385"/>
                  <a:pt x="47654" y="0"/>
                  <a:pt x="116506" y="0"/>
                </a:cubicBezTo>
                <a:close/>
              </a:path>
            </a:pathLst>
          </a:custGeom>
          <a:gradFill>
            <a:gsLst>
              <a:gs pos="0">
                <a:srgbClr val="A83A96"/>
              </a:gs>
              <a:gs pos="76000">
                <a:srgbClr val="F78428"/>
              </a:gs>
              <a:gs pos="30000">
                <a:srgbClr val="A83A96"/>
              </a:gs>
              <a:gs pos="100000">
                <a:srgbClr val="F78428"/>
              </a:gs>
            </a:gsLst>
            <a:lin ang="72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1" name="Graphic 5">
            <a:extLst>
              <a:ext uri="{FF2B5EF4-FFF2-40B4-BE49-F238E27FC236}">
                <a16:creationId xmlns:a16="http://schemas.microsoft.com/office/drawing/2014/main" id="{99D5BB28-53F2-4333-A641-2CAB18968EA8}"/>
              </a:ext>
            </a:extLst>
          </p:cNvPr>
          <p:cNvSpPr/>
          <p:nvPr/>
        </p:nvSpPr>
        <p:spPr>
          <a:xfrm>
            <a:off x="2632562" y="760334"/>
            <a:ext cx="914990" cy="749578"/>
          </a:xfrm>
          <a:custGeom>
            <a:avLst/>
            <a:gdLst>
              <a:gd name="connsiteX0" fmla="*/ 41 w 914990"/>
              <a:gd name="connsiteY0" fmla="*/ 637724 h 749578"/>
              <a:gd name="connsiteX1" fmla="*/ 266852 w 914990"/>
              <a:gd name="connsiteY1" fmla="*/ 585058 h 749578"/>
              <a:gd name="connsiteX2" fmla="*/ 165109 w 914990"/>
              <a:gd name="connsiteY2" fmla="*/ 542524 h 749578"/>
              <a:gd name="connsiteX3" fmla="*/ 105513 w 914990"/>
              <a:gd name="connsiteY3" fmla="*/ 491969 h 749578"/>
              <a:gd name="connsiteX4" fmla="*/ 101045 w 914990"/>
              <a:gd name="connsiteY4" fmla="*/ 484617 h 749578"/>
              <a:gd name="connsiteX5" fmla="*/ 118952 w 914990"/>
              <a:gd name="connsiteY5" fmla="*/ 451828 h 749578"/>
              <a:gd name="connsiteX6" fmla="*/ 171688 w 914990"/>
              <a:gd name="connsiteY6" fmla="*/ 448451 h 749578"/>
              <a:gd name="connsiteX7" fmla="*/ 74378 w 914990"/>
              <a:gd name="connsiteY7" fmla="*/ 386321 h 749578"/>
              <a:gd name="connsiteX8" fmla="*/ 25054 w 914990"/>
              <a:gd name="connsiteY8" fmla="*/ 290840 h 749578"/>
              <a:gd name="connsiteX9" fmla="*/ 23999 w 914990"/>
              <a:gd name="connsiteY9" fmla="*/ 282326 h 749578"/>
              <a:gd name="connsiteX10" fmla="*/ 44157 w 914990"/>
              <a:gd name="connsiteY10" fmla="*/ 268289 h 749578"/>
              <a:gd name="connsiteX11" fmla="*/ 105794 w 914990"/>
              <a:gd name="connsiteY11" fmla="*/ 282151 h 749578"/>
              <a:gd name="connsiteX12" fmla="*/ 61079 w 914990"/>
              <a:gd name="connsiteY12" fmla="*/ 236310 h 749578"/>
              <a:gd name="connsiteX13" fmla="*/ 30718 w 914990"/>
              <a:gd name="connsiteY13" fmla="*/ 99737 h 749578"/>
              <a:gd name="connsiteX14" fmla="*/ 45600 w 914990"/>
              <a:gd name="connsiteY14" fmla="*/ 43343 h 749578"/>
              <a:gd name="connsiteX15" fmla="*/ 53656 w 914990"/>
              <a:gd name="connsiteY15" fmla="*/ 33949 h 749578"/>
              <a:gd name="connsiteX16" fmla="*/ 60305 w 914990"/>
              <a:gd name="connsiteY16" fmla="*/ 42322 h 749578"/>
              <a:gd name="connsiteX17" fmla="*/ 139920 w 914990"/>
              <a:gd name="connsiteY17" fmla="*/ 115534 h 749578"/>
              <a:gd name="connsiteX18" fmla="*/ 358323 w 914990"/>
              <a:gd name="connsiteY18" fmla="*/ 214251 h 749578"/>
              <a:gd name="connsiteX19" fmla="*/ 425659 w 914990"/>
              <a:gd name="connsiteY19" fmla="*/ 227092 h 749578"/>
              <a:gd name="connsiteX20" fmla="*/ 442581 w 914990"/>
              <a:gd name="connsiteY20" fmla="*/ 209889 h 749578"/>
              <a:gd name="connsiteX21" fmla="*/ 453135 w 914990"/>
              <a:gd name="connsiteY21" fmla="*/ 102306 h 749578"/>
              <a:gd name="connsiteX22" fmla="*/ 588230 w 914990"/>
              <a:gd name="connsiteY22" fmla="*/ 4010 h 749578"/>
              <a:gd name="connsiteX23" fmla="*/ 767688 w 914990"/>
              <a:gd name="connsiteY23" fmla="*/ 53826 h 749578"/>
              <a:gd name="connsiteX24" fmla="*/ 784504 w 914990"/>
              <a:gd name="connsiteY24" fmla="*/ 55726 h 749578"/>
              <a:gd name="connsiteX25" fmla="*/ 871260 w 914990"/>
              <a:gd name="connsiteY25" fmla="*/ 18048 h 749578"/>
              <a:gd name="connsiteX26" fmla="*/ 884805 w 914990"/>
              <a:gd name="connsiteY26" fmla="*/ 15479 h 749578"/>
              <a:gd name="connsiteX27" fmla="*/ 882553 w 914990"/>
              <a:gd name="connsiteY27" fmla="*/ 31627 h 749578"/>
              <a:gd name="connsiteX28" fmla="*/ 854584 w 914990"/>
              <a:gd name="connsiteY28" fmla="*/ 67828 h 749578"/>
              <a:gd name="connsiteX29" fmla="*/ 812473 w 914990"/>
              <a:gd name="connsiteY29" fmla="*/ 109694 h 749578"/>
              <a:gd name="connsiteX30" fmla="*/ 914990 w 914990"/>
              <a:gd name="connsiteY30" fmla="*/ 80986 h 749578"/>
              <a:gd name="connsiteX31" fmla="*/ 874989 w 914990"/>
              <a:gd name="connsiteY31" fmla="*/ 138683 h 749578"/>
              <a:gd name="connsiteX32" fmla="*/ 826299 w 914990"/>
              <a:gd name="connsiteY32" fmla="*/ 183011 h 749578"/>
              <a:gd name="connsiteX33" fmla="*/ 816554 w 914990"/>
              <a:gd name="connsiteY33" fmla="*/ 202184 h 749578"/>
              <a:gd name="connsiteX34" fmla="*/ 701723 w 914990"/>
              <a:gd name="connsiteY34" fmla="*/ 534503 h 749578"/>
              <a:gd name="connsiteX35" fmla="*/ 507173 w 914990"/>
              <a:gd name="connsiteY35" fmla="*/ 699713 h 749578"/>
              <a:gd name="connsiteX36" fmla="*/ 321453 w 914990"/>
              <a:gd name="connsiteY36" fmla="*/ 748262 h 749578"/>
              <a:gd name="connsiteX37" fmla="*/ 3559 w 914990"/>
              <a:gd name="connsiteY37" fmla="*/ 645252 h 749578"/>
              <a:gd name="connsiteX38" fmla="*/ 41 w 914990"/>
              <a:gd name="connsiteY38" fmla="*/ 637724 h 749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14990" h="749578">
                <a:moveTo>
                  <a:pt x="41" y="637724"/>
                </a:moveTo>
                <a:cubicBezTo>
                  <a:pt x="96471" y="664004"/>
                  <a:pt x="184599" y="647363"/>
                  <a:pt x="266852" y="585058"/>
                </a:cubicBezTo>
                <a:cubicBezTo>
                  <a:pt x="229490" y="573659"/>
                  <a:pt x="196350" y="560256"/>
                  <a:pt x="165109" y="542524"/>
                </a:cubicBezTo>
                <a:cubicBezTo>
                  <a:pt x="142101" y="529472"/>
                  <a:pt x="120570" y="514450"/>
                  <a:pt x="105513" y="491969"/>
                </a:cubicBezTo>
                <a:cubicBezTo>
                  <a:pt x="103930" y="489577"/>
                  <a:pt x="102417" y="487115"/>
                  <a:pt x="101045" y="484617"/>
                </a:cubicBezTo>
                <a:cubicBezTo>
                  <a:pt x="86480" y="458548"/>
                  <a:pt x="90068" y="452321"/>
                  <a:pt x="118952" y="451828"/>
                </a:cubicBezTo>
                <a:cubicBezTo>
                  <a:pt x="135311" y="451546"/>
                  <a:pt x="151952" y="453693"/>
                  <a:pt x="171688" y="448451"/>
                </a:cubicBezTo>
                <a:cubicBezTo>
                  <a:pt x="132672" y="433534"/>
                  <a:pt x="99427" y="416295"/>
                  <a:pt x="74378" y="386321"/>
                </a:cubicBezTo>
                <a:cubicBezTo>
                  <a:pt x="50807" y="358106"/>
                  <a:pt x="31105" y="328026"/>
                  <a:pt x="25054" y="290840"/>
                </a:cubicBezTo>
                <a:cubicBezTo>
                  <a:pt x="24597" y="288026"/>
                  <a:pt x="24069" y="285176"/>
                  <a:pt x="23999" y="282326"/>
                </a:cubicBezTo>
                <a:cubicBezTo>
                  <a:pt x="23365" y="262871"/>
                  <a:pt x="27200" y="260374"/>
                  <a:pt x="44157" y="268289"/>
                </a:cubicBezTo>
                <a:cubicBezTo>
                  <a:pt x="63155" y="277155"/>
                  <a:pt x="82716" y="284121"/>
                  <a:pt x="105794" y="282151"/>
                </a:cubicBezTo>
                <a:cubicBezTo>
                  <a:pt x="90139" y="266214"/>
                  <a:pt x="73639" y="253091"/>
                  <a:pt x="61079" y="236310"/>
                </a:cubicBezTo>
                <a:cubicBezTo>
                  <a:pt x="30472" y="195430"/>
                  <a:pt x="26884" y="148252"/>
                  <a:pt x="30718" y="99737"/>
                </a:cubicBezTo>
                <a:cubicBezTo>
                  <a:pt x="32266" y="80212"/>
                  <a:pt x="36488" y="61039"/>
                  <a:pt x="45600" y="43343"/>
                </a:cubicBezTo>
                <a:cubicBezTo>
                  <a:pt x="47570" y="39543"/>
                  <a:pt x="49188" y="34336"/>
                  <a:pt x="53656" y="33949"/>
                </a:cubicBezTo>
                <a:cubicBezTo>
                  <a:pt x="58019" y="33597"/>
                  <a:pt x="58335" y="39262"/>
                  <a:pt x="60305" y="42322"/>
                </a:cubicBezTo>
                <a:cubicBezTo>
                  <a:pt x="80569" y="73563"/>
                  <a:pt x="109418" y="95551"/>
                  <a:pt x="139920" y="115534"/>
                </a:cubicBezTo>
                <a:cubicBezTo>
                  <a:pt x="207537" y="159827"/>
                  <a:pt x="280045" y="193459"/>
                  <a:pt x="358323" y="214251"/>
                </a:cubicBezTo>
                <a:cubicBezTo>
                  <a:pt x="380487" y="220127"/>
                  <a:pt x="403073" y="223504"/>
                  <a:pt x="425659" y="227092"/>
                </a:cubicBezTo>
                <a:cubicBezTo>
                  <a:pt x="444094" y="230012"/>
                  <a:pt x="445888" y="228042"/>
                  <a:pt x="442581" y="209889"/>
                </a:cubicBezTo>
                <a:cubicBezTo>
                  <a:pt x="435861" y="173055"/>
                  <a:pt x="435791" y="136572"/>
                  <a:pt x="453135" y="102306"/>
                </a:cubicBezTo>
                <a:cubicBezTo>
                  <a:pt x="481280" y="46685"/>
                  <a:pt x="528000" y="14846"/>
                  <a:pt x="588230" y="4010"/>
                </a:cubicBezTo>
                <a:cubicBezTo>
                  <a:pt x="655425" y="-8092"/>
                  <a:pt x="716394" y="6825"/>
                  <a:pt x="767688" y="53826"/>
                </a:cubicBezTo>
                <a:cubicBezTo>
                  <a:pt x="773352" y="58998"/>
                  <a:pt x="778172" y="58541"/>
                  <a:pt x="784504" y="55726"/>
                </a:cubicBezTo>
                <a:cubicBezTo>
                  <a:pt x="813317" y="42920"/>
                  <a:pt x="842236" y="30361"/>
                  <a:pt x="871260" y="18048"/>
                </a:cubicBezTo>
                <a:cubicBezTo>
                  <a:pt x="875517" y="16253"/>
                  <a:pt x="880759" y="9991"/>
                  <a:pt x="884805" y="15479"/>
                </a:cubicBezTo>
                <a:cubicBezTo>
                  <a:pt x="888041" y="19877"/>
                  <a:pt x="885579" y="26245"/>
                  <a:pt x="882553" y="31627"/>
                </a:cubicBezTo>
                <a:cubicBezTo>
                  <a:pt x="874919" y="45066"/>
                  <a:pt x="865244" y="56852"/>
                  <a:pt x="854584" y="67828"/>
                </a:cubicBezTo>
                <a:cubicBezTo>
                  <a:pt x="841638" y="81127"/>
                  <a:pt x="828269" y="94038"/>
                  <a:pt x="812473" y="109694"/>
                </a:cubicBezTo>
                <a:cubicBezTo>
                  <a:pt x="851313" y="111629"/>
                  <a:pt x="880865" y="92912"/>
                  <a:pt x="914990" y="80986"/>
                </a:cubicBezTo>
                <a:cubicBezTo>
                  <a:pt x="903908" y="103959"/>
                  <a:pt x="889800" y="121691"/>
                  <a:pt x="874989" y="138683"/>
                </a:cubicBezTo>
                <a:cubicBezTo>
                  <a:pt x="860530" y="155253"/>
                  <a:pt x="844593" y="170557"/>
                  <a:pt x="826299" y="183011"/>
                </a:cubicBezTo>
                <a:cubicBezTo>
                  <a:pt x="819298" y="187795"/>
                  <a:pt x="817046" y="193706"/>
                  <a:pt x="816554" y="202184"/>
                </a:cubicBezTo>
                <a:cubicBezTo>
                  <a:pt x="809271" y="323629"/>
                  <a:pt x="772824" y="434941"/>
                  <a:pt x="701723" y="534503"/>
                </a:cubicBezTo>
                <a:cubicBezTo>
                  <a:pt x="650641" y="606026"/>
                  <a:pt x="586436" y="661823"/>
                  <a:pt x="507173" y="699713"/>
                </a:cubicBezTo>
                <a:cubicBezTo>
                  <a:pt x="448491" y="727787"/>
                  <a:pt x="386573" y="743196"/>
                  <a:pt x="321453" y="748262"/>
                </a:cubicBezTo>
                <a:cubicBezTo>
                  <a:pt x="200923" y="757691"/>
                  <a:pt x="97808" y="715755"/>
                  <a:pt x="3559" y="645252"/>
                </a:cubicBezTo>
                <a:cubicBezTo>
                  <a:pt x="1694" y="643916"/>
                  <a:pt x="-311" y="642473"/>
                  <a:pt x="41" y="637724"/>
                </a:cubicBezTo>
                <a:close/>
              </a:path>
            </a:pathLst>
          </a:custGeom>
          <a:solidFill>
            <a:srgbClr val="5DA9DD"/>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9" name="Title 3">
            <a:extLst>
              <a:ext uri="{FF2B5EF4-FFF2-40B4-BE49-F238E27FC236}">
                <a16:creationId xmlns:a16="http://schemas.microsoft.com/office/drawing/2014/main" id="{A8BFB04D-BD79-487B-8DFA-0C8941904329}"/>
              </a:ext>
            </a:extLst>
          </p:cNvPr>
          <p:cNvSpPr txBox="1">
            <a:spLocks/>
          </p:cNvSpPr>
          <p:nvPr/>
        </p:nvSpPr>
        <p:spPr>
          <a:xfrm>
            <a:off x="0" y="4693106"/>
            <a:ext cx="12192000" cy="1716484"/>
          </a:xfrm>
          <a:prstGeom prst="rect">
            <a:avLst/>
          </a:prstGeom>
          <a:solidFill>
            <a:srgbClr val="AFD9E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latin typeface="Tw Cen MT" panose="020B0602020104020603" pitchFamily="34" charset="0"/>
            </a:endParaRPr>
          </a:p>
          <a:p>
            <a:pPr algn="ctr"/>
            <a:r>
              <a:rPr lang="en-US" b="1" dirty="0">
                <a:latin typeface="Tw Cen MT" panose="020B0602020104020603" pitchFamily="34" charset="0"/>
              </a:rPr>
              <a:t>IV. Conclusion and Recommendation</a:t>
            </a:r>
            <a:endParaRPr lang="en-ID" dirty="0">
              <a:latin typeface="Tw Cen MT" panose="020B0602020104020603" pitchFamily="34" charset="0"/>
            </a:endParaRPr>
          </a:p>
        </p:txBody>
      </p:sp>
    </p:spTree>
    <p:extLst>
      <p:ext uri="{BB962C8B-B14F-4D97-AF65-F5344CB8AC3E}">
        <p14:creationId xmlns:p14="http://schemas.microsoft.com/office/powerpoint/2010/main" val="3818116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452579" y="860554"/>
            <a:ext cx="3012363" cy="769441"/>
          </a:xfrm>
          <a:prstGeom prst="rect">
            <a:avLst/>
          </a:prstGeom>
        </p:spPr>
        <p:txBody>
          <a:bodyPr wrap="none">
            <a:spAutoFit/>
          </a:bodyPr>
          <a:lstStyle/>
          <a:p>
            <a:r>
              <a:rPr lang="en-US" sz="4400" b="1" dirty="0">
                <a:solidFill>
                  <a:srgbClr val="7030A0"/>
                </a:solidFill>
                <a:latin typeface="Tw Cen MT" panose="020B0602020104020603" pitchFamily="34" charset="0"/>
                <a:ea typeface="+mj-ea"/>
                <a:cs typeface="+mj-cs"/>
              </a:rPr>
              <a:t>Conclusions</a:t>
            </a:r>
            <a:endParaRPr lang="en-ID" dirty="0">
              <a:solidFill>
                <a:srgbClr val="7030A0"/>
              </a:solidFill>
            </a:endParaRPr>
          </a:p>
        </p:txBody>
      </p:sp>
      <p:sp>
        <p:nvSpPr>
          <p:cNvPr id="8" name="Rectangle 7">
            <a:extLst>
              <a:ext uri="{FF2B5EF4-FFF2-40B4-BE49-F238E27FC236}">
                <a16:creationId xmlns:a16="http://schemas.microsoft.com/office/drawing/2014/main" id="{5F53AF66-AEA9-4B1F-A628-D6DF795B9132}"/>
              </a:ext>
            </a:extLst>
          </p:cNvPr>
          <p:cNvSpPr/>
          <p:nvPr/>
        </p:nvSpPr>
        <p:spPr>
          <a:xfrm>
            <a:off x="1493842" y="1862895"/>
            <a:ext cx="9734181" cy="709040"/>
          </a:xfrm>
          <a:prstGeom prst="rect">
            <a:avLst/>
          </a:prstGeom>
        </p:spPr>
        <p:txBody>
          <a:bodyPr wrap="square">
            <a:spAutoFit/>
          </a:bodyPr>
          <a:lstStyle/>
          <a:p>
            <a:pPr marL="158750" lvl="0" algn="just">
              <a:lnSpc>
                <a:spcPct val="115000"/>
              </a:lnSpc>
              <a:buClr>
                <a:srgbClr val="292929"/>
              </a:buClr>
              <a:buSzPts val="1100"/>
            </a:pPr>
            <a:r>
              <a:rPr lang="en-ID" dirty="0" err="1">
                <a:solidFill>
                  <a:srgbClr val="292929"/>
                </a:solidFill>
                <a:latin typeface="Tw Cen MT" panose="020B0602020104020603" pitchFamily="34" charset="0"/>
                <a:ea typeface="Montserrat"/>
                <a:cs typeface="Montserrat"/>
                <a:sym typeface="Montserrat"/>
              </a:rPr>
              <a:t>Secara</a:t>
            </a:r>
            <a:r>
              <a:rPr lang="en-ID" dirty="0">
                <a:solidFill>
                  <a:srgbClr val="292929"/>
                </a:solidFill>
                <a:latin typeface="Tw Cen MT" panose="020B0602020104020603" pitchFamily="34" charset="0"/>
                <a:ea typeface="Montserrat"/>
                <a:cs typeface="Montserrat"/>
                <a:sym typeface="Montserrat"/>
              </a:rPr>
              <a:t> visual </a:t>
            </a:r>
            <a:r>
              <a:rPr lang="en-ID" dirty="0" err="1">
                <a:solidFill>
                  <a:srgbClr val="292929"/>
                </a:solidFill>
                <a:latin typeface="Tw Cen MT" panose="020B0602020104020603" pitchFamily="34" charset="0"/>
                <a:ea typeface="Montserrat"/>
                <a:cs typeface="Montserrat"/>
                <a:sym typeface="Montserrat"/>
              </a:rPr>
              <a:t>dari</a:t>
            </a:r>
            <a:r>
              <a:rPr lang="en-ID" dirty="0">
                <a:solidFill>
                  <a:srgbClr val="292929"/>
                </a:solidFill>
                <a:latin typeface="Tw Cen MT" panose="020B0602020104020603" pitchFamily="34" charset="0"/>
                <a:ea typeface="Montserrat"/>
                <a:cs typeface="Montserrat"/>
                <a:sym typeface="Montserrat"/>
              </a:rPr>
              <a:t> histogram, rata-rata </a:t>
            </a:r>
            <a:r>
              <a:rPr lang="en-ID" dirty="0" err="1">
                <a:solidFill>
                  <a:srgbClr val="292929"/>
                </a:solidFill>
                <a:latin typeface="Tw Cen MT" panose="020B0602020104020603" pitchFamily="34" charset="0"/>
                <a:ea typeface="Montserrat"/>
                <a:cs typeface="Montserrat"/>
                <a:sym typeface="Montserrat"/>
              </a:rPr>
              <a:t>panjang</a:t>
            </a:r>
            <a:r>
              <a:rPr lang="en-ID" dirty="0">
                <a:solidFill>
                  <a:srgbClr val="292929"/>
                </a:solidFill>
                <a:latin typeface="Tw Cen MT" panose="020B0602020104020603" pitchFamily="34" charset="0"/>
                <a:ea typeface="Montserrat"/>
                <a:cs typeface="Montserrat"/>
                <a:sym typeface="Montserrat"/>
              </a:rPr>
              <a:t> total </a:t>
            </a:r>
            <a:r>
              <a:rPr lang="en-ID" dirty="0" err="1">
                <a:solidFill>
                  <a:srgbClr val="292929"/>
                </a:solidFill>
                <a:latin typeface="Tw Cen MT" panose="020B0602020104020603" pitchFamily="34" charset="0"/>
                <a:ea typeface="Montserrat"/>
                <a:cs typeface="Montserrat"/>
                <a:sym typeface="Montserrat"/>
              </a:rPr>
              <a:t>karakter</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konten</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teks</a:t>
            </a:r>
            <a:r>
              <a:rPr lang="en-ID" dirty="0">
                <a:solidFill>
                  <a:srgbClr val="292929"/>
                </a:solidFill>
                <a:latin typeface="Tw Cen MT" panose="020B0602020104020603" pitchFamily="34" charset="0"/>
                <a:ea typeface="Montserrat"/>
                <a:cs typeface="Montserrat"/>
                <a:sym typeface="Montserrat"/>
              </a:rPr>
              <a:t> pada tweet hate speech </a:t>
            </a:r>
            <a:r>
              <a:rPr lang="en-ID" dirty="0" err="1">
                <a:solidFill>
                  <a:srgbClr val="292929"/>
                </a:solidFill>
                <a:latin typeface="Tw Cen MT" panose="020B0602020104020603" pitchFamily="34" charset="0"/>
                <a:ea typeface="Montserrat"/>
                <a:cs typeface="Montserrat"/>
                <a:sym typeface="Montserrat"/>
              </a:rPr>
              <a:t>adalah</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sekitar</a:t>
            </a:r>
            <a:r>
              <a:rPr lang="en-ID" dirty="0">
                <a:solidFill>
                  <a:srgbClr val="292929"/>
                </a:solidFill>
                <a:latin typeface="Tw Cen MT" panose="020B0602020104020603" pitchFamily="34" charset="0"/>
                <a:ea typeface="Montserrat"/>
                <a:cs typeface="Montserrat"/>
                <a:sym typeface="Montserrat"/>
              </a:rPr>
              <a:t> 40 – 120 </a:t>
            </a:r>
            <a:r>
              <a:rPr lang="en-ID" dirty="0" err="1">
                <a:solidFill>
                  <a:srgbClr val="292929"/>
                </a:solidFill>
                <a:latin typeface="Tw Cen MT" panose="020B0602020104020603" pitchFamily="34" charset="0"/>
                <a:ea typeface="Montserrat"/>
                <a:cs typeface="Montserrat"/>
                <a:sym typeface="Montserrat"/>
              </a:rPr>
              <a:t>karakter</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sedangkan</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panjang</a:t>
            </a:r>
            <a:r>
              <a:rPr lang="en-ID" dirty="0">
                <a:solidFill>
                  <a:srgbClr val="292929"/>
                </a:solidFill>
                <a:latin typeface="Tw Cen MT" panose="020B0602020104020603" pitchFamily="34" charset="0"/>
                <a:ea typeface="Montserrat"/>
                <a:cs typeface="Montserrat"/>
                <a:sym typeface="Montserrat"/>
              </a:rPr>
              <a:t> total kata </a:t>
            </a:r>
            <a:r>
              <a:rPr lang="en-ID" dirty="0" err="1">
                <a:solidFill>
                  <a:srgbClr val="292929"/>
                </a:solidFill>
                <a:latin typeface="Tw Cen MT" panose="020B0602020104020603" pitchFamily="34" charset="0"/>
                <a:ea typeface="Montserrat"/>
                <a:cs typeface="Montserrat"/>
                <a:sym typeface="Montserrat"/>
              </a:rPr>
              <a:t>adalah</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sekitar</a:t>
            </a:r>
            <a:r>
              <a:rPr lang="en-ID" dirty="0">
                <a:solidFill>
                  <a:srgbClr val="292929"/>
                </a:solidFill>
                <a:latin typeface="Tw Cen MT" panose="020B0602020104020603" pitchFamily="34" charset="0"/>
                <a:ea typeface="Montserrat"/>
                <a:cs typeface="Montserrat"/>
                <a:sym typeface="Montserrat"/>
              </a:rPr>
              <a:t> 8 – 20 kata.</a:t>
            </a:r>
          </a:p>
        </p:txBody>
      </p:sp>
      <p:sp>
        <p:nvSpPr>
          <p:cNvPr id="9" name="Rectangle 8">
            <a:extLst>
              <a:ext uri="{FF2B5EF4-FFF2-40B4-BE49-F238E27FC236}">
                <a16:creationId xmlns:a16="http://schemas.microsoft.com/office/drawing/2014/main" id="{D890465A-94F2-45F9-A111-A0294AC08700}"/>
              </a:ext>
            </a:extLst>
          </p:cNvPr>
          <p:cNvSpPr/>
          <p:nvPr/>
        </p:nvSpPr>
        <p:spPr>
          <a:xfrm>
            <a:off x="1493842" y="2635083"/>
            <a:ext cx="9796367" cy="1664686"/>
          </a:xfrm>
          <a:prstGeom prst="rect">
            <a:avLst/>
          </a:prstGeom>
        </p:spPr>
        <p:txBody>
          <a:bodyPr wrap="square">
            <a:spAutoFit/>
          </a:bodyPr>
          <a:lstStyle/>
          <a:p>
            <a:pPr marL="158750" lvl="0" algn="just">
              <a:lnSpc>
                <a:spcPct val="115000"/>
              </a:lnSpc>
              <a:buClr>
                <a:srgbClr val="292929"/>
              </a:buClr>
              <a:buSzPts val="1100"/>
            </a:pPr>
            <a:r>
              <a:rPr lang="en-ID" dirty="0">
                <a:solidFill>
                  <a:srgbClr val="292929"/>
                </a:solidFill>
                <a:latin typeface="Tw Cen MT" panose="020B0602020104020603" pitchFamily="34" charset="0"/>
                <a:ea typeface="Montserrat"/>
                <a:cs typeface="Montserrat"/>
                <a:sym typeface="Montserrat"/>
              </a:rPr>
              <a:t>Panjang total </a:t>
            </a:r>
            <a:r>
              <a:rPr lang="en-ID" dirty="0" err="1">
                <a:solidFill>
                  <a:srgbClr val="292929"/>
                </a:solidFill>
                <a:latin typeface="Tw Cen MT" panose="020B0602020104020603" pitchFamily="34" charset="0"/>
                <a:ea typeface="Montserrat"/>
                <a:cs typeface="Montserrat"/>
                <a:sym typeface="Montserrat"/>
              </a:rPr>
              <a:t>karakter</a:t>
            </a:r>
            <a:r>
              <a:rPr lang="en-ID" dirty="0">
                <a:solidFill>
                  <a:srgbClr val="292929"/>
                </a:solidFill>
                <a:latin typeface="Tw Cen MT" panose="020B0602020104020603" pitchFamily="34" charset="0"/>
                <a:ea typeface="Montserrat"/>
                <a:cs typeface="Montserrat"/>
                <a:sym typeface="Montserrat"/>
              </a:rPr>
              <a:t> dan total kata </a:t>
            </a:r>
            <a:r>
              <a:rPr lang="en-ID" dirty="0" err="1">
                <a:solidFill>
                  <a:srgbClr val="292929"/>
                </a:solidFill>
                <a:latin typeface="Tw Cen MT" panose="020B0602020104020603" pitchFamily="34" charset="0"/>
                <a:ea typeface="Montserrat"/>
                <a:cs typeface="Montserrat"/>
                <a:sym typeface="Montserrat"/>
              </a:rPr>
              <a:t>konten</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teks</a:t>
            </a:r>
            <a:r>
              <a:rPr lang="en-ID" dirty="0">
                <a:solidFill>
                  <a:srgbClr val="292929"/>
                </a:solidFill>
                <a:latin typeface="Tw Cen MT" panose="020B0602020104020603" pitchFamily="34" charset="0"/>
                <a:ea typeface="Montserrat"/>
                <a:cs typeface="Montserrat"/>
                <a:sym typeface="Montserrat"/>
              </a:rPr>
              <a:t> pada tweet hate speech </a:t>
            </a:r>
            <a:r>
              <a:rPr lang="en-ID" dirty="0" err="1">
                <a:solidFill>
                  <a:srgbClr val="292929"/>
                </a:solidFill>
                <a:latin typeface="Tw Cen MT" panose="020B0602020104020603" pitchFamily="34" charset="0"/>
                <a:ea typeface="Montserrat"/>
                <a:cs typeface="Montserrat"/>
                <a:sym typeface="Montserrat"/>
              </a:rPr>
              <a:t>tidak</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menyebar</a:t>
            </a:r>
            <a:r>
              <a:rPr lang="en-ID" dirty="0">
                <a:solidFill>
                  <a:srgbClr val="292929"/>
                </a:solidFill>
                <a:latin typeface="Tw Cen MT" panose="020B0602020104020603" pitchFamily="34" charset="0"/>
                <a:ea typeface="Montserrat"/>
                <a:cs typeface="Montserrat"/>
                <a:sym typeface="Montserrat"/>
              </a:rPr>
              <a:t> normal (</a:t>
            </a:r>
            <a:r>
              <a:rPr lang="en-ID" dirty="0" err="1">
                <a:solidFill>
                  <a:srgbClr val="292929"/>
                </a:solidFill>
                <a:latin typeface="Tw Cen MT" panose="020B0602020104020603" pitchFamily="34" charset="0"/>
                <a:ea typeface="Montserrat"/>
                <a:cs typeface="Montserrat"/>
                <a:sym typeface="Montserrat"/>
              </a:rPr>
              <a:t>tidak</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simetris</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namun</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cenderung</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membentuk</a:t>
            </a:r>
            <a:r>
              <a:rPr lang="en-ID" dirty="0">
                <a:solidFill>
                  <a:srgbClr val="292929"/>
                </a:solidFill>
                <a:latin typeface="Tw Cen MT" panose="020B0602020104020603" pitchFamily="34" charset="0"/>
                <a:ea typeface="Montserrat"/>
                <a:cs typeface="Montserrat"/>
                <a:sym typeface="Montserrat"/>
              </a:rPr>
              <a:t> skewness </a:t>
            </a:r>
            <a:r>
              <a:rPr lang="en-ID" dirty="0" err="1">
                <a:solidFill>
                  <a:srgbClr val="292929"/>
                </a:solidFill>
                <a:latin typeface="Tw Cen MT" panose="020B0602020104020603" pitchFamily="34" charset="0"/>
                <a:ea typeface="Montserrat"/>
                <a:cs typeface="Montserrat"/>
                <a:sym typeface="Montserrat"/>
              </a:rPr>
              <a:t>kanan</a:t>
            </a:r>
            <a:r>
              <a:rPr lang="en-ID" dirty="0">
                <a:solidFill>
                  <a:srgbClr val="292929"/>
                </a:solidFill>
                <a:latin typeface="Tw Cen MT" panose="020B0602020104020603" pitchFamily="34" charset="0"/>
                <a:ea typeface="Montserrat"/>
                <a:cs typeface="Montserrat"/>
                <a:sym typeface="Montserrat"/>
              </a:rPr>
              <a:t> (positive skewness) yang </a:t>
            </a:r>
            <a:r>
              <a:rPr lang="en-ID" dirty="0" err="1">
                <a:solidFill>
                  <a:srgbClr val="292929"/>
                </a:solidFill>
                <a:latin typeface="Tw Cen MT" panose="020B0602020104020603" pitchFamily="34" charset="0"/>
                <a:ea typeface="Montserrat"/>
                <a:cs typeface="Montserrat"/>
                <a:sym typeface="Montserrat"/>
              </a:rPr>
              <a:t>ditunjukkan</a:t>
            </a:r>
            <a:r>
              <a:rPr lang="en-ID" dirty="0">
                <a:solidFill>
                  <a:srgbClr val="292929"/>
                </a:solidFill>
                <a:latin typeface="Tw Cen MT" panose="020B0602020104020603" pitchFamily="34" charset="0"/>
                <a:ea typeface="Montserrat"/>
                <a:cs typeface="Montserrat"/>
                <a:sym typeface="Montserrat"/>
              </a:rPr>
              <a:t> </a:t>
            </a:r>
            <a:r>
              <a:rPr lang="en-ID" dirty="0" err="1">
                <a:solidFill>
                  <a:srgbClr val="292929"/>
                </a:solidFill>
                <a:latin typeface="Tw Cen MT" panose="020B0602020104020603" pitchFamily="34" charset="0"/>
                <a:ea typeface="Montserrat"/>
                <a:cs typeface="Montserrat"/>
                <a:sym typeface="Montserrat"/>
              </a:rPr>
              <a:t>dengan</a:t>
            </a:r>
            <a:r>
              <a:rPr lang="en-ID" dirty="0">
                <a:solidFill>
                  <a:srgbClr val="292929"/>
                </a:solidFill>
                <a:latin typeface="Tw Cen MT" panose="020B0602020104020603" pitchFamily="34" charset="0"/>
                <a:ea typeface="Montserrat"/>
                <a:cs typeface="Montserrat"/>
                <a:sym typeface="Montserrat"/>
              </a:rPr>
              <a:t>:</a:t>
            </a:r>
          </a:p>
          <a:p>
            <a:pPr marL="158750" lvl="0" algn="just">
              <a:lnSpc>
                <a:spcPct val="115000"/>
              </a:lnSpc>
              <a:buClr>
                <a:srgbClr val="292929"/>
              </a:buClr>
              <a:buSzPts val="1100"/>
            </a:pPr>
            <a:r>
              <a:rPr lang="en-US" dirty="0">
                <a:solidFill>
                  <a:srgbClr val="292929"/>
                </a:solidFill>
                <a:latin typeface="Tw Cen MT" panose="020B0602020104020603" pitchFamily="34" charset="0"/>
                <a:ea typeface="Montserrat"/>
                <a:cs typeface="Montserrat"/>
                <a:sym typeface="Montserrat"/>
              </a:rPr>
              <a:t>1</a:t>
            </a:r>
            <a:r>
              <a:rPr lang="en-ID" dirty="0">
                <a:solidFill>
                  <a:srgbClr val="292929"/>
                </a:solidFill>
                <a:latin typeface="Tw Cen MT" panose="020B0602020104020603" pitchFamily="34" charset="0"/>
                <a:ea typeface="Montserrat"/>
                <a:cs typeface="Montserrat"/>
                <a:sym typeface="Montserrat"/>
              </a:rPr>
              <a:t>. Mode &lt; Median &lt; Mean</a:t>
            </a:r>
          </a:p>
          <a:p>
            <a:pPr marL="158750" lvl="0" algn="just">
              <a:lnSpc>
                <a:spcPct val="115000"/>
              </a:lnSpc>
              <a:buClr>
                <a:srgbClr val="292929"/>
              </a:buClr>
              <a:buSzPts val="1100"/>
            </a:pPr>
            <a:r>
              <a:rPr lang="en-US" dirty="0">
                <a:solidFill>
                  <a:srgbClr val="292929"/>
                </a:solidFill>
                <a:latin typeface="Tw Cen MT" panose="020B0602020104020603" pitchFamily="34" charset="0"/>
                <a:ea typeface="Montserrat"/>
                <a:cs typeface="Montserrat"/>
                <a:sym typeface="Montserrat"/>
              </a:rPr>
              <a:t>2. Nilai skewness &gt; 0</a:t>
            </a:r>
            <a:endParaRPr lang="en-ID" dirty="0">
              <a:solidFill>
                <a:srgbClr val="292929"/>
              </a:solidFill>
              <a:latin typeface="Tw Cen MT" panose="020B0602020104020603" pitchFamily="34" charset="0"/>
              <a:ea typeface="Montserrat"/>
              <a:cs typeface="Montserrat"/>
              <a:sym typeface="Montserrat"/>
            </a:endParaRPr>
          </a:p>
        </p:txBody>
      </p:sp>
      <p:sp>
        <p:nvSpPr>
          <p:cNvPr id="10" name="Rectangle 9">
            <a:extLst>
              <a:ext uri="{FF2B5EF4-FFF2-40B4-BE49-F238E27FC236}">
                <a16:creationId xmlns:a16="http://schemas.microsoft.com/office/drawing/2014/main" id="{94E3E914-E280-43B2-9310-00B3D346BF99}"/>
              </a:ext>
            </a:extLst>
          </p:cNvPr>
          <p:cNvSpPr/>
          <p:nvPr/>
        </p:nvSpPr>
        <p:spPr>
          <a:xfrm>
            <a:off x="1493842" y="4385354"/>
            <a:ext cx="9671997" cy="709040"/>
          </a:xfrm>
          <a:prstGeom prst="rect">
            <a:avLst/>
          </a:prstGeom>
        </p:spPr>
        <p:txBody>
          <a:bodyPr wrap="square">
            <a:spAutoFit/>
          </a:bodyPr>
          <a:lstStyle/>
          <a:p>
            <a:pPr marL="158750" lvl="0" algn="just">
              <a:lnSpc>
                <a:spcPct val="115000"/>
              </a:lnSpc>
              <a:buClr>
                <a:srgbClr val="292929"/>
              </a:buClr>
              <a:buSzPts val="1100"/>
            </a:pPr>
            <a:r>
              <a:rPr lang="en-US" dirty="0" err="1">
                <a:solidFill>
                  <a:srgbClr val="292929"/>
                </a:solidFill>
                <a:latin typeface="Tw Cen MT" panose="020B0602020104020603" pitchFamily="34" charset="0"/>
                <a:ea typeface="Montserrat"/>
                <a:cs typeface="Montserrat"/>
                <a:sym typeface="Montserrat"/>
              </a:rPr>
              <a:t>Secara</a:t>
            </a:r>
            <a:r>
              <a:rPr lang="en-US" dirty="0">
                <a:solidFill>
                  <a:srgbClr val="292929"/>
                </a:solidFill>
                <a:latin typeface="Tw Cen MT" panose="020B0602020104020603" pitchFamily="34" charset="0"/>
                <a:ea typeface="Montserrat"/>
                <a:cs typeface="Montserrat"/>
                <a:sym typeface="Montserrat"/>
              </a:rPr>
              <a:t> visual dan </a:t>
            </a:r>
            <a:r>
              <a:rPr lang="en-US" dirty="0" err="1">
                <a:solidFill>
                  <a:srgbClr val="292929"/>
                </a:solidFill>
                <a:latin typeface="Tw Cen MT" panose="020B0602020104020603" pitchFamily="34" charset="0"/>
                <a:ea typeface="Montserrat"/>
                <a:cs typeface="Montserrat"/>
                <a:sym typeface="Montserrat"/>
              </a:rPr>
              <a:t>perhitungan</a:t>
            </a:r>
            <a:r>
              <a:rPr lang="en-US" dirty="0">
                <a:solidFill>
                  <a:srgbClr val="292929"/>
                </a:solidFill>
                <a:latin typeface="Tw Cen MT" panose="020B0602020104020603" pitchFamily="34" charset="0"/>
                <a:ea typeface="Montserrat"/>
                <a:cs typeface="Montserrat"/>
                <a:sym typeface="Montserrat"/>
              </a:rPr>
              <a:t> kurtosis, data </a:t>
            </a:r>
            <a:r>
              <a:rPr lang="en-US" dirty="0" err="1">
                <a:solidFill>
                  <a:srgbClr val="292929"/>
                </a:solidFill>
                <a:latin typeface="Tw Cen MT" panose="020B0602020104020603" pitchFamily="34" charset="0"/>
                <a:ea typeface="Montserrat"/>
                <a:cs typeface="Montserrat"/>
                <a:sym typeface="Montserrat"/>
              </a:rPr>
              <a:t>cenderung</a:t>
            </a:r>
            <a:r>
              <a:rPr lang="en-US" dirty="0">
                <a:solidFill>
                  <a:srgbClr val="292929"/>
                </a:solidFill>
                <a:latin typeface="Tw Cen MT" panose="020B0602020104020603" pitchFamily="34" charset="0"/>
                <a:ea typeface="Montserrat"/>
                <a:cs typeface="Montserrat"/>
                <a:sym typeface="Montserrat"/>
              </a:rPr>
              <a:t> </a:t>
            </a:r>
            <a:r>
              <a:rPr lang="en-US" dirty="0" err="1">
                <a:solidFill>
                  <a:srgbClr val="292929"/>
                </a:solidFill>
                <a:latin typeface="Tw Cen MT" panose="020B0602020104020603" pitchFamily="34" charset="0"/>
                <a:ea typeface="Montserrat"/>
                <a:cs typeface="Montserrat"/>
                <a:sym typeface="Montserrat"/>
              </a:rPr>
              <a:t>mengumpul</a:t>
            </a:r>
            <a:r>
              <a:rPr lang="en-US" dirty="0">
                <a:solidFill>
                  <a:srgbClr val="292929"/>
                </a:solidFill>
                <a:latin typeface="Tw Cen MT" panose="020B0602020104020603" pitchFamily="34" charset="0"/>
                <a:ea typeface="Montserrat"/>
                <a:cs typeface="Montserrat"/>
                <a:sym typeface="Montserrat"/>
              </a:rPr>
              <a:t> dan </a:t>
            </a:r>
            <a:r>
              <a:rPr lang="en-US" dirty="0" err="1">
                <a:solidFill>
                  <a:srgbClr val="292929"/>
                </a:solidFill>
                <a:latin typeface="Tw Cen MT" panose="020B0602020104020603" pitchFamily="34" charset="0"/>
                <a:ea typeface="Montserrat"/>
                <a:cs typeface="Montserrat"/>
                <a:sym typeface="Montserrat"/>
              </a:rPr>
              <a:t>tidak</a:t>
            </a:r>
            <a:r>
              <a:rPr lang="en-US" dirty="0">
                <a:solidFill>
                  <a:srgbClr val="292929"/>
                </a:solidFill>
                <a:latin typeface="Tw Cen MT" panose="020B0602020104020603" pitchFamily="34" charset="0"/>
                <a:ea typeface="Montserrat"/>
                <a:cs typeface="Montserrat"/>
                <a:sym typeface="Montserrat"/>
              </a:rPr>
              <a:t> </a:t>
            </a:r>
            <a:r>
              <a:rPr lang="en-US" dirty="0" err="1">
                <a:solidFill>
                  <a:srgbClr val="292929"/>
                </a:solidFill>
                <a:latin typeface="Tw Cen MT" panose="020B0602020104020603" pitchFamily="34" charset="0"/>
                <a:ea typeface="Montserrat"/>
                <a:cs typeface="Montserrat"/>
                <a:sym typeface="Montserrat"/>
              </a:rPr>
              <a:t>banyak</a:t>
            </a:r>
            <a:r>
              <a:rPr lang="en-US" dirty="0">
                <a:solidFill>
                  <a:srgbClr val="292929"/>
                </a:solidFill>
                <a:latin typeface="Tw Cen MT" panose="020B0602020104020603" pitchFamily="34" charset="0"/>
                <a:ea typeface="Montserrat"/>
                <a:cs typeface="Montserrat"/>
                <a:sym typeface="Montserrat"/>
              </a:rPr>
              <a:t> </a:t>
            </a:r>
            <a:r>
              <a:rPr lang="en-US" dirty="0" err="1">
                <a:solidFill>
                  <a:srgbClr val="292929"/>
                </a:solidFill>
                <a:latin typeface="Tw Cen MT" panose="020B0602020104020603" pitchFamily="34" charset="0"/>
                <a:ea typeface="Montserrat"/>
                <a:cs typeface="Montserrat"/>
                <a:sym typeface="Montserrat"/>
              </a:rPr>
              <a:t>mengandung</a:t>
            </a:r>
            <a:r>
              <a:rPr lang="en-US" dirty="0">
                <a:solidFill>
                  <a:srgbClr val="292929"/>
                </a:solidFill>
                <a:latin typeface="Tw Cen MT" panose="020B0602020104020603" pitchFamily="34" charset="0"/>
                <a:ea typeface="Montserrat"/>
                <a:cs typeface="Montserrat"/>
                <a:sym typeface="Montserrat"/>
              </a:rPr>
              <a:t> </a:t>
            </a:r>
            <a:r>
              <a:rPr lang="en-US" dirty="0" err="1">
                <a:solidFill>
                  <a:srgbClr val="292929"/>
                </a:solidFill>
                <a:latin typeface="Tw Cen MT" panose="020B0602020104020603" pitchFamily="34" charset="0"/>
                <a:ea typeface="Montserrat"/>
                <a:cs typeface="Montserrat"/>
                <a:sym typeface="Montserrat"/>
              </a:rPr>
              <a:t>nilai</a:t>
            </a:r>
            <a:r>
              <a:rPr lang="en-US" dirty="0">
                <a:solidFill>
                  <a:srgbClr val="292929"/>
                </a:solidFill>
                <a:latin typeface="Tw Cen MT" panose="020B0602020104020603" pitchFamily="34" charset="0"/>
                <a:ea typeface="Montserrat"/>
                <a:cs typeface="Montserrat"/>
                <a:sym typeface="Montserrat"/>
              </a:rPr>
              <a:t> outlier.</a:t>
            </a:r>
            <a:endParaRPr lang="en-ID" dirty="0">
              <a:solidFill>
                <a:srgbClr val="292929"/>
              </a:solidFill>
              <a:latin typeface="Tw Cen MT" panose="020B0602020104020603" pitchFamily="34" charset="0"/>
              <a:ea typeface="Montserrat"/>
              <a:cs typeface="Montserrat"/>
              <a:sym typeface="Montserrat"/>
            </a:endParaRPr>
          </a:p>
        </p:txBody>
      </p:sp>
      <p:sp>
        <p:nvSpPr>
          <p:cNvPr id="2" name="Rectangle 1">
            <a:extLst>
              <a:ext uri="{FF2B5EF4-FFF2-40B4-BE49-F238E27FC236}">
                <a16:creationId xmlns:a16="http://schemas.microsoft.com/office/drawing/2014/main" id="{47D442F6-AEA3-4611-B3DD-7EBC9EB45539}"/>
              </a:ext>
            </a:extLst>
          </p:cNvPr>
          <p:cNvSpPr/>
          <p:nvPr/>
        </p:nvSpPr>
        <p:spPr>
          <a:xfrm>
            <a:off x="1618212" y="5233252"/>
            <a:ext cx="9609811" cy="923330"/>
          </a:xfrm>
          <a:prstGeom prst="rect">
            <a:avLst/>
          </a:prstGeom>
        </p:spPr>
        <p:txBody>
          <a:bodyPr wrap="square">
            <a:spAutoFit/>
          </a:bodyPr>
          <a:lstStyle/>
          <a:p>
            <a:r>
              <a:rPr lang="en-US" dirty="0">
                <a:solidFill>
                  <a:srgbClr val="212529"/>
                </a:solidFill>
                <a:latin typeface="Tw Cen MT" panose="020B0602020104020603" pitchFamily="34" charset="0"/>
              </a:rPr>
              <a:t>Top words </a:t>
            </a:r>
            <a:r>
              <a:rPr lang="en-US" dirty="0" err="1">
                <a:solidFill>
                  <a:srgbClr val="212529"/>
                </a:solidFill>
                <a:latin typeface="Tw Cen MT" panose="020B0602020104020603" pitchFamily="34" charset="0"/>
              </a:rPr>
              <a:t>dari</a:t>
            </a:r>
            <a:r>
              <a:rPr lang="en-US" dirty="0">
                <a:solidFill>
                  <a:srgbClr val="212529"/>
                </a:solidFill>
                <a:latin typeface="Tw Cen MT" panose="020B0602020104020603" pitchFamily="34" charset="0"/>
              </a:rPr>
              <a:t> tweet hate speech </a:t>
            </a:r>
            <a:r>
              <a:rPr lang="en-US" dirty="0" err="1">
                <a:solidFill>
                  <a:srgbClr val="212529"/>
                </a:solidFill>
                <a:latin typeface="Tw Cen MT" panose="020B0602020104020603" pitchFamily="34" charset="0"/>
              </a:rPr>
              <a:t>banyak</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mengandung</a:t>
            </a:r>
            <a:r>
              <a:rPr lang="en-US" dirty="0">
                <a:solidFill>
                  <a:srgbClr val="212529"/>
                </a:solidFill>
                <a:latin typeface="Tw Cen MT" panose="020B0602020104020603" pitchFamily="34" charset="0"/>
              </a:rPr>
              <a:t> kata </a:t>
            </a:r>
            <a:r>
              <a:rPr lang="en-US" dirty="0" err="1">
                <a:solidFill>
                  <a:srgbClr val="212529"/>
                </a:solidFill>
                <a:latin typeface="Tw Cen MT" panose="020B0602020104020603" pitchFamily="34" charset="0"/>
              </a:rPr>
              <a:t>sambung</a:t>
            </a:r>
            <a:r>
              <a:rPr lang="en-US" dirty="0">
                <a:solidFill>
                  <a:srgbClr val="212529"/>
                </a:solidFill>
                <a:latin typeface="Tw Cen MT" panose="020B0602020104020603" pitchFamily="34" charset="0"/>
              </a:rPr>
              <a:t> yang </a:t>
            </a:r>
            <a:r>
              <a:rPr lang="en-US" dirty="0" err="1">
                <a:solidFill>
                  <a:srgbClr val="212529"/>
                </a:solidFill>
                <a:latin typeface="Tw Cen MT" panose="020B0602020104020603" pitchFamily="34" charset="0"/>
              </a:rPr>
              <a:t>kurang</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bermakna</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namun</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jika</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dilakukan</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penghapusan</a:t>
            </a:r>
            <a:r>
              <a:rPr lang="en-US" dirty="0">
                <a:solidFill>
                  <a:srgbClr val="212529"/>
                </a:solidFill>
                <a:latin typeface="Tw Cen MT" panose="020B0602020104020603" pitchFamily="34" charset="0"/>
              </a:rPr>
              <a:t> kata </a:t>
            </a:r>
            <a:r>
              <a:rPr lang="en-US" dirty="0" err="1">
                <a:solidFill>
                  <a:srgbClr val="212529"/>
                </a:solidFill>
                <a:latin typeface="Tw Cen MT" panose="020B0602020104020603" pitchFamily="34" charset="0"/>
              </a:rPr>
              <a:t>sambung</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tersebut</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menghasilkan</a:t>
            </a:r>
            <a:r>
              <a:rPr lang="en-US" dirty="0">
                <a:solidFill>
                  <a:srgbClr val="212529"/>
                </a:solidFill>
                <a:latin typeface="Tw Cen MT" panose="020B0602020104020603" pitchFamily="34" charset="0"/>
              </a:rPr>
              <a:t> kata yang </a:t>
            </a:r>
            <a:r>
              <a:rPr lang="en-US" dirty="0" err="1">
                <a:solidFill>
                  <a:srgbClr val="212529"/>
                </a:solidFill>
                <a:latin typeface="Tw Cen MT" panose="020B0602020104020603" pitchFamily="34" charset="0"/>
              </a:rPr>
              <a:t>sering</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muncul</a:t>
            </a:r>
            <a:r>
              <a:rPr lang="en-US" dirty="0">
                <a:solidFill>
                  <a:srgbClr val="212529"/>
                </a:solidFill>
                <a:latin typeface="Tw Cen MT" panose="020B0602020104020603" pitchFamily="34" charset="0"/>
              </a:rPr>
              <a:t> </a:t>
            </a:r>
            <a:r>
              <a:rPr lang="en-US" dirty="0" err="1">
                <a:solidFill>
                  <a:srgbClr val="212529"/>
                </a:solidFill>
                <a:latin typeface="Tw Cen MT" panose="020B0602020104020603" pitchFamily="34" charset="0"/>
              </a:rPr>
              <a:t>berupa</a:t>
            </a:r>
            <a:r>
              <a:rPr lang="en-US" dirty="0">
                <a:solidFill>
                  <a:srgbClr val="212529"/>
                </a:solidFill>
                <a:latin typeface="Tw Cen MT" panose="020B0602020104020603" pitchFamily="34" charset="0"/>
              </a:rPr>
              <a:t>: </a:t>
            </a:r>
            <a:r>
              <a:rPr lang="en-US" b="1" dirty="0">
                <a:solidFill>
                  <a:srgbClr val="212529"/>
                </a:solidFill>
                <a:latin typeface="Tw Cen MT" panose="020B0602020104020603" pitchFamily="34" charset="0"/>
              </a:rPr>
              <a:t>Indonesia, Jokowi, </a:t>
            </a:r>
            <a:r>
              <a:rPr lang="en-US" b="1" dirty="0" err="1">
                <a:solidFill>
                  <a:srgbClr val="212529"/>
                </a:solidFill>
                <a:latin typeface="Tw Cen MT" panose="020B0602020104020603" pitchFamily="34" charset="0"/>
              </a:rPr>
              <a:t>bukan</a:t>
            </a:r>
            <a:r>
              <a:rPr lang="en-US" b="1" dirty="0">
                <a:solidFill>
                  <a:srgbClr val="212529"/>
                </a:solidFill>
                <a:latin typeface="Tw Cen MT" panose="020B0602020104020603" pitchFamily="34" charset="0"/>
              </a:rPr>
              <a:t>, orang, </a:t>
            </a:r>
            <a:r>
              <a:rPr lang="en-US" b="1" dirty="0" err="1">
                <a:solidFill>
                  <a:srgbClr val="212529"/>
                </a:solidFill>
                <a:latin typeface="Tw Cen MT" panose="020B0602020104020603" pitchFamily="34" charset="0"/>
              </a:rPr>
              <a:t>presiden</a:t>
            </a:r>
            <a:r>
              <a:rPr lang="en-US" dirty="0">
                <a:solidFill>
                  <a:srgbClr val="212529"/>
                </a:solidFill>
                <a:latin typeface="Tw Cen MT" panose="020B0602020104020603" pitchFamily="34" charset="0"/>
              </a:rPr>
              <a:t>.</a:t>
            </a:r>
            <a:endParaRPr lang="en-US" b="1" dirty="0">
              <a:solidFill>
                <a:srgbClr val="212529"/>
              </a:solidFill>
              <a:latin typeface="Tw Cen MT" panose="020B0602020104020603" pitchFamily="34" charset="0"/>
            </a:endParaRPr>
          </a:p>
        </p:txBody>
      </p:sp>
      <p:sp>
        <p:nvSpPr>
          <p:cNvPr id="16" name="Oval 15">
            <a:extLst>
              <a:ext uri="{FF2B5EF4-FFF2-40B4-BE49-F238E27FC236}">
                <a16:creationId xmlns:a16="http://schemas.microsoft.com/office/drawing/2014/main" id="{6774881F-0412-4C63-AB35-4D6EDBDC0712}"/>
              </a:ext>
            </a:extLst>
          </p:cNvPr>
          <p:cNvSpPr/>
          <p:nvPr/>
        </p:nvSpPr>
        <p:spPr>
          <a:xfrm>
            <a:off x="605833" y="1862895"/>
            <a:ext cx="706834" cy="706834"/>
          </a:xfrm>
          <a:prstGeom prst="ellipse">
            <a:avLst/>
          </a:prstGeom>
          <a:solidFill>
            <a:schemeClr val="accent2">
              <a:lumMod val="75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75C2EE4-CE3D-4B45-8D8C-19D485B5007A}"/>
              </a:ext>
            </a:extLst>
          </p:cNvPr>
          <p:cNvSpPr txBox="1"/>
          <p:nvPr/>
        </p:nvSpPr>
        <p:spPr>
          <a:xfrm>
            <a:off x="605833" y="1954161"/>
            <a:ext cx="706834" cy="523220"/>
          </a:xfrm>
          <a:prstGeom prst="rect">
            <a:avLst/>
          </a:prstGeom>
          <a:solidFill>
            <a:schemeClr val="accent2">
              <a:lumMod val="75000"/>
            </a:schemeClr>
          </a:solidFill>
        </p:spPr>
        <p:txBody>
          <a:bodyPr wrap="square" lIns="108000" rIns="108000" rtlCol="0">
            <a:spAutoFit/>
          </a:bodyPr>
          <a:lstStyle/>
          <a:p>
            <a:pPr algn="ctr"/>
            <a:r>
              <a:rPr lang="en-US" altLang="ko-KR" sz="2800" b="1" dirty="0">
                <a:solidFill>
                  <a:srgbClr val="FBE5D6"/>
                </a:solidFill>
                <a:cs typeface="Arial" pitchFamily="34" charset="0"/>
              </a:rPr>
              <a:t>01</a:t>
            </a:r>
            <a:endParaRPr lang="ko-KR" altLang="en-US" sz="2800" b="1" dirty="0">
              <a:solidFill>
                <a:srgbClr val="FBE5D6"/>
              </a:solidFill>
              <a:cs typeface="Arial" pitchFamily="34" charset="0"/>
            </a:endParaRPr>
          </a:p>
        </p:txBody>
      </p:sp>
      <p:sp>
        <p:nvSpPr>
          <p:cNvPr id="18" name="Oval 17">
            <a:extLst>
              <a:ext uri="{FF2B5EF4-FFF2-40B4-BE49-F238E27FC236}">
                <a16:creationId xmlns:a16="http://schemas.microsoft.com/office/drawing/2014/main" id="{9B60CF97-99BC-4342-8DF4-B12802CD7960}"/>
              </a:ext>
            </a:extLst>
          </p:cNvPr>
          <p:cNvSpPr/>
          <p:nvPr/>
        </p:nvSpPr>
        <p:spPr>
          <a:xfrm>
            <a:off x="605833" y="2778006"/>
            <a:ext cx="706834" cy="706834"/>
          </a:xfrm>
          <a:prstGeom prst="ellipse">
            <a:avLst/>
          </a:prstGeom>
          <a:solidFill>
            <a:schemeClr val="accent2">
              <a:lumMod val="75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6C5420D-E536-46CE-AD70-39359B870E26}"/>
              </a:ext>
            </a:extLst>
          </p:cNvPr>
          <p:cNvSpPr txBox="1"/>
          <p:nvPr/>
        </p:nvSpPr>
        <p:spPr>
          <a:xfrm>
            <a:off x="605833" y="2869272"/>
            <a:ext cx="706834" cy="523220"/>
          </a:xfrm>
          <a:prstGeom prst="rect">
            <a:avLst/>
          </a:prstGeom>
          <a:solidFill>
            <a:schemeClr val="accent2">
              <a:lumMod val="75000"/>
            </a:schemeClr>
          </a:solidFill>
        </p:spPr>
        <p:txBody>
          <a:bodyPr wrap="square" lIns="108000" rIns="108000" rtlCol="0">
            <a:spAutoFit/>
          </a:bodyPr>
          <a:lstStyle/>
          <a:p>
            <a:pPr algn="ctr"/>
            <a:r>
              <a:rPr lang="en-US" altLang="ko-KR" sz="2800" b="1" dirty="0">
                <a:solidFill>
                  <a:srgbClr val="FBE5D6"/>
                </a:solidFill>
                <a:cs typeface="Arial" pitchFamily="34" charset="0"/>
              </a:rPr>
              <a:t>02</a:t>
            </a:r>
            <a:endParaRPr lang="ko-KR" altLang="en-US" sz="2800" b="1" dirty="0">
              <a:solidFill>
                <a:srgbClr val="FBE5D6"/>
              </a:solidFill>
              <a:cs typeface="Arial" pitchFamily="34" charset="0"/>
            </a:endParaRPr>
          </a:p>
        </p:txBody>
      </p:sp>
      <p:sp>
        <p:nvSpPr>
          <p:cNvPr id="20" name="Oval 19">
            <a:extLst>
              <a:ext uri="{FF2B5EF4-FFF2-40B4-BE49-F238E27FC236}">
                <a16:creationId xmlns:a16="http://schemas.microsoft.com/office/drawing/2014/main" id="{77E50382-7A15-45C4-9BE4-0510DD506E28}"/>
              </a:ext>
            </a:extLst>
          </p:cNvPr>
          <p:cNvSpPr/>
          <p:nvPr/>
        </p:nvSpPr>
        <p:spPr>
          <a:xfrm>
            <a:off x="605833" y="4326560"/>
            <a:ext cx="706834" cy="706834"/>
          </a:xfrm>
          <a:prstGeom prst="ellipse">
            <a:avLst/>
          </a:prstGeom>
          <a:solidFill>
            <a:schemeClr val="accent2">
              <a:lumMod val="75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6A2CDF35-6B65-4991-A3AF-4A96A78886EE}"/>
              </a:ext>
            </a:extLst>
          </p:cNvPr>
          <p:cNvSpPr txBox="1"/>
          <p:nvPr/>
        </p:nvSpPr>
        <p:spPr>
          <a:xfrm>
            <a:off x="605833" y="4417826"/>
            <a:ext cx="706834" cy="523220"/>
          </a:xfrm>
          <a:prstGeom prst="rect">
            <a:avLst/>
          </a:prstGeom>
          <a:solidFill>
            <a:schemeClr val="accent2">
              <a:lumMod val="75000"/>
            </a:schemeClr>
          </a:solidFill>
        </p:spPr>
        <p:txBody>
          <a:bodyPr wrap="square" lIns="108000" rIns="108000" rtlCol="0">
            <a:spAutoFit/>
          </a:bodyPr>
          <a:lstStyle/>
          <a:p>
            <a:pPr algn="ctr"/>
            <a:r>
              <a:rPr lang="en-US" altLang="ko-KR" sz="2800" b="1" dirty="0">
                <a:solidFill>
                  <a:srgbClr val="FBE5D6"/>
                </a:solidFill>
                <a:cs typeface="Arial" pitchFamily="34" charset="0"/>
              </a:rPr>
              <a:t>03</a:t>
            </a:r>
            <a:endParaRPr lang="ko-KR" altLang="en-US" sz="2800" b="1" dirty="0">
              <a:solidFill>
                <a:srgbClr val="FBE5D6"/>
              </a:solidFill>
              <a:cs typeface="Arial" pitchFamily="34" charset="0"/>
            </a:endParaRPr>
          </a:p>
        </p:txBody>
      </p:sp>
      <p:sp>
        <p:nvSpPr>
          <p:cNvPr id="22" name="Oval 21">
            <a:extLst>
              <a:ext uri="{FF2B5EF4-FFF2-40B4-BE49-F238E27FC236}">
                <a16:creationId xmlns:a16="http://schemas.microsoft.com/office/drawing/2014/main" id="{54B3F1A8-D5F0-4A28-B956-43573DABCD87}"/>
              </a:ext>
            </a:extLst>
          </p:cNvPr>
          <p:cNvSpPr/>
          <p:nvPr/>
        </p:nvSpPr>
        <p:spPr>
          <a:xfrm>
            <a:off x="605833" y="5342041"/>
            <a:ext cx="706834" cy="706834"/>
          </a:xfrm>
          <a:prstGeom prst="ellipse">
            <a:avLst/>
          </a:prstGeom>
          <a:solidFill>
            <a:schemeClr val="accent2">
              <a:lumMod val="75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BD09918-DA89-4D57-8FEF-BE874EF85DFA}"/>
              </a:ext>
            </a:extLst>
          </p:cNvPr>
          <p:cNvSpPr txBox="1"/>
          <p:nvPr/>
        </p:nvSpPr>
        <p:spPr>
          <a:xfrm>
            <a:off x="605833" y="5433307"/>
            <a:ext cx="706834" cy="523220"/>
          </a:xfrm>
          <a:prstGeom prst="rect">
            <a:avLst/>
          </a:prstGeom>
          <a:solidFill>
            <a:schemeClr val="accent2">
              <a:lumMod val="75000"/>
            </a:schemeClr>
          </a:solidFill>
        </p:spPr>
        <p:txBody>
          <a:bodyPr wrap="square" lIns="108000" rIns="108000" rtlCol="0">
            <a:spAutoFit/>
          </a:bodyPr>
          <a:lstStyle/>
          <a:p>
            <a:pPr algn="ctr"/>
            <a:r>
              <a:rPr lang="en-US" altLang="ko-KR" sz="2800" b="1" dirty="0">
                <a:solidFill>
                  <a:srgbClr val="FBE5D6"/>
                </a:solidFill>
                <a:cs typeface="Arial" pitchFamily="34" charset="0"/>
              </a:rPr>
              <a:t>04</a:t>
            </a:r>
            <a:endParaRPr lang="ko-KR" altLang="en-US" sz="2800" b="1" dirty="0">
              <a:solidFill>
                <a:srgbClr val="FBE5D6"/>
              </a:solidFill>
              <a:cs typeface="Arial" pitchFamily="34" charset="0"/>
            </a:endParaRPr>
          </a:p>
        </p:txBody>
      </p:sp>
    </p:spTree>
    <p:extLst>
      <p:ext uri="{BB962C8B-B14F-4D97-AF65-F5344CB8AC3E}">
        <p14:creationId xmlns:p14="http://schemas.microsoft.com/office/powerpoint/2010/main" val="2252711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aphic 3">
            <a:extLst>
              <a:ext uri="{FF2B5EF4-FFF2-40B4-BE49-F238E27FC236}">
                <a16:creationId xmlns:a16="http://schemas.microsoft.com/office/drawing/2014/main" id="{D822C908-4963-4E81-A397-ABAAF6960D22}"/>
              </a:ext>
            </a:extLst>
          </p:cNvPr>
          <p:cNvGrpSpPr/>
          <p:nvPr/>
        </p:nvGrpSpPr>
        <p:grpSpPr>
          <a:xfrm>
            <a:off x="0" y="1622251"/>
            <a:ext cx="12195413" cy="2860946"/>
            <a:chOff x="3897629" y="2916555"/>
            <a:chExt cx="4389119" cy="1029652"/>
          </a:xfrm>
          <a:solidFill>
            <a:schemeClr val="accent4">
              <a:lumMod val="60000"/>
              <a:lumOff val="40000"/>
            </a:schemeClr>
          </a:solidFill>
        </p:grpSpPr>
        <p:sp>
          <p:nvSpPr>
            <p:cNvPr id="24" name="Freeform: Shape 23">
              <a:extLst>
                <a:ext uri="{FF2B5EF4-FFF2-40B4-BE49-F238E27FC236}">
                  <a16:creationId xmlns:a16="http://schemas.microsoft.com/office/drawing/2014/main" id="{ED3763FF-7EFC-4185-B9CF-99155B05529A}"/>
                </a:ext>
              </a:extLst>
            </p:cNvPr>
            <p:cNvSpPr/>
            <p:nvPr/>
          </p:nvSpPr>
          <p:spPr>
            <a:xfrm>
              <a:off x="5781251" y="2971502"/>
              <a:ext cx="891963" cy="974705"/>
            </a:xfrm>
            <a:custGeom>
              <a:avLst/>
              <a:gdLst>
                <a:gd name="connsiteX0" fmla="*/ 890058 w 891963"/>
                <a:gd name="connsiteY0" fmla="*/ 435590 h 974705"/>
                <a:gd name="connsiteX1" fmla="*/ 871961 w 891963"/>
                <a:gd name="connsiteY1" fmla="*/ 442258 h 974705"/>
                <a:gd name="connsiteX2" fmla="*/ 820526 w 891963"/>
                <a:gd name="connsiteY2" fmla="*/ 427018 h 974705"/>
                <a:gd name="connsiteX3" fmla="*/ 820526 w 891963"/>
                <a:gd name="connsiteY3" fmla="*/ 353675 h 974705"/>
                <a:gd name="connsiteX4" fmla="*/ 802429 w 891963"/>
                <a:gd name="connsiteY4" fmla="*/ 317480 h 974705"/>
                <a:gd name="connsiteX5" fmla="*/ 788141 w 891963"/>
                <a:gd name="connsiteY5" fmla="*/ 347008 h 974705"/>
                <a:gd name="connsiteX6" fmla="*/ 785283 w 891963"/>
                <a:gd name="connsiteY6" fmla="*/ 408920 h 974705"/>
                <a:gd name="connsiteX7" fmla="*/ 785283 w 891963"/>
                <a:gd name="connsiteY7" fmla="*/ 426065 h 974705"/>
                <a:gd name="connsiteX8" fmla="*/ 767186 w 891963"/>
                <a:gd name="connsiteY8" fmla="*/ 427018 h 974705"/>
                <a:gd name="connsiteX9" fmla="*/ 766233 w 891963"/>
                <a:gd name="connsiteY9" fmla="*/ 446068 h 974705"/>
                <a:gd name="connsiteX10" fmla="*/ 745279 w 891963"/>
                <a:gd name="connsiteY10" fmla="*/ 446068 h 974705"/>
                <a:gd name="connsiteX11" fmla="*/ 744326 w 891963"/>
                <a:gd name="connsiteY11" fmla="*/ 438448 h 974705"/>
                <a:gd name="connsiteX12" fmla="*/ 740516 w 891963"/>
                <a:gd name="connsiteY12" fmla="*/ 246043 h 974705"/>
                <a:gd name="connsiteX13" fmla="*/ 740516 w 891963"/>
                <a:gd name="connsiteY13" fmla="*/ 190798 h 974705"/>
                <a:gd name="connsiteX14" fmla="*/ 736706 w 891963"/>
                <a:gd name="connsiteY14" fmla="*/ 161270 h 974705"/>
                <a:gd name="connsiteX15" fmla="*/ 727181 w 891963"/>
                <a:gd name="connsiteY15" fmla="*/ 164128 h 974705"/>
                <a:gd name="connsiteX16" fmla="*/ 717656 w 891963"/>
                <a:gd name="connsiteY16" fmla="*/ 77450 h 974705"/>
                <a:gd name="connsiteX17" fmla="*/ 714798 w 891963"/>
                <a:gd name="connsiteY17" fmla="*/ 77450 h 974705"/>
                <a:gd name="connsiteX18" fmla="*/ 702416 w 891963"/>
                <a:gd name="connsiteY18" fmla="*/ 172700 h 974705"/>
                <a:gd name="connsiteX19" fmla="*/ 698606 w 891963"/>
                <a:gd name="connsiteY19" fmla="*/ 162223 h 974705"/>
                <a:gd name="connsiteX20" fmla="*/ 695748 w 891963"/>
                <a:gd name="connsiteY20" fmla="*/ 162223 h 974705"/>
                <a:gd name="connsiteX21" fmla="*/ 692891 w 891963"/>
                <a:gd name="connsiteY21" fmla="*/ 190798 h 974705"/>
                <a:gd name="connsiteX22" fmla="*/ 692891 w 891963"/>
                <a:gd name="connsiteY22" fmla="*/ 420350 h 974705"/>
                <a:gd name="connsiteX23" fmla="*/ 686223 w 891963"/>
                <a:gd name="connsiteY23" fmla="*/ 473690 h 974705"/>
                <a:gd name="connsiteX24" fmla="*/ 676698 w 891963"/>
                <a:gd name="connsiteY24" fmla="*/ 518458 h 974705"/>
                <a:gd name="connsiteX25" fmla="*/ 651933 w 891963"/>
                <a:gd name="connsiteY25" fmla="*/ 518458 h 974705"/>
                <a:gd name="connsiteX26" fmla="*/ 651933 w 891963"/>
                <a:gd name="connsiteY26" fmla="*/ 475595 h 974705"/>
                <a:gd name="connsiteX27" fmla="*/ 634788 w 891963"/>
                <a:gd name="connsiteY27" fmla="*/ 475595 h 974705"/>
                <a:gd name="connsiteX28" fmla="*/ 634788 w 891963"/>
                <a:gd name="connsiteY28" fmla="*/ 518458 h 974705"/>
                <a:gd name="connsiteX29" fmla="*/ 578591 w 891963"/>
                <a:gd name="connsiteY29" fmla="*/ 518458 h 974705"/>
                <a:gd name="connsiteX30" fmla="*/ 578591 w 891963"/>
                <a:gd name="connsiteY30" fmla="*/ 441305 h 974705"/>
                <a:gd name="connsiteX31" fmla="*/ 562398 w 891963"/>
                <a:gd name="connsiteY31" fmla="*/ 440353 h 974705"/>
                <a:gd name="connsiteX32" fmla="*/ 562398 w 891963"/>
                <a:gd name="connsiteY32" fmla="*/ 249853 h 974705"/>
                <a:gd name="connsiteX33" fmla="*/ 475721 w 891963"/>
                <a:gd name="connsiteY33" fmla="*/ 249853 h 974705"/>
                <a:gd name="connsiteX34" fmla="*/ 475721 w 891963"/>
                <a:gd name="connsiteY34" fmla="*/ 283190 h 974705"/>
                <a:gd name="connsiteX35" fmla="*/ 488103 w 891963"/>
                <a:gd name="connsiteY35" fmla="*/ 284143 h 974705"/>
                <a:gd name="connsiteX36" fmla="*/ 488103 w 891963"/>
                <a:gd name="connsiteY36" fmla="*/ 373678 h 974705"/>
                <a:gd name="connsiteX37" fmla="*/ 473816 w 891963"/>
                <a:gd name="connsiteY37" fmla="*/ 376535 h 974705"/>
                <a:gd name="connsiteX38" fmla="*/ 473816 w 891963"/>
                <a:gd name="connsiteY38" fmla="*/ 460355 h 974705"/>
                <a:gd name="connsiteX39" fmla="*/ 411903 w 891963"/>
                <a:gd name="connsiteY39" fmla="*/ 460355 h 974705"/>
                <a:gd name="connsiteX40" fmla="*/ 411903 w 891963"/>
                <a:gd name="connsiteY40" fmla="*/ 393680 h 974705"/>
                <a:gd name="connsiteX41" fmla="*/ 399521 w 891963"/>
                <a:gd name="connsiteY41" fmla="*/ 381298 h 974705"/>
                <a:gd name="connsiteX42" fmla="*/ 388091 w 891963"/>
                <a:gd name="connsiteY42" fmla="*/ 369868 h 974705"/>
                <a:gd name="connsiteX43" fmla="*/ 388091 w 891963"/>
                <a:gd name="connsiteY43" fmla="*/ 343198 h 974705"/>
                <a:gd name="connsiteX44" fmla="*/ 388091 w 891963"/>
                <a:gd name="connsiteY44" fmla="*/ 297478 h 974705"/>
                <a:gd name="connsiteX45" fmla="*/ 356658 w 891963"/>
                <a:gd name="connsiteY45" fmla="*/ 297478 h 974705"/>
                <a:gd name="connsiteX46" fmla="*/ 356658 w 891963"/>
                <a:gd name="connsiteY46" fmla="*/ 251758 h 974705"/>
                <a:gd name="connsiteX47" fmla="*/ 340466 w 891963"/>
                <a:gd name="connsiteY47" fmla="*/ 251758 h 974705"/>
                <a:gd name="connsiteX48" fmla="*/ 336656 w 891963"/>
                <a:gd name="connsiteY48" fmla="*/ 263188 h 974705"/>
                <a:gd name="connsiteX49" fmla="*/ 326178 w 891963"/>
                <a:gd name="connsiteY49" fmla="*/ 287953 h 974705"/>
                <a:gd name="connsiteX50" fmla="*/ 326178 w 891963"/>
                <a:gd name="connsiteY50" fmla="*/ 344150 h 974705"/>
                <a:gd name="connsiteX51" fmla="*/ 326178 w 891963"/>
                <a:gd name="connsiteY51" fmla="*/ 379393 h 974705"/>
                <a:gd name="connsiteX52" fmla="*/ 303318 w 891963"/>
                <a:gd name="connsiteY52" fmla="*/ 379393 h 974705"/>
                <a:gd name="connsiteX53" fmla="*/ 303318 w 891963"/>
                <a:gd name="connsiteY53" fmla="*/ 365105 h 974705"/>
                <a:gd name="connsiteX54" fmla="*/ 303318 w 891963"/>
                <a:gd name="connsiteY54" fmla="*/ 24110 h 974705"/>
                <a:gd name="connsiteX55" fmla="*/ 278553 w 891963"/>
                <a:gd name="connsiteY55" fmla="*/ 298 h 974705"/>
                <a:gd name="connsiteX56" fmla="*/ 263313 w 891963"/>
                <a:gd name="connsiteY56" fmla="*/ 15538 h 974705"/>
                <a:gd name="connsiteX57" fmla="*/ 263313 w 891963"/>
                <a:gd name="connsiteY57" fmla="*/ 365105 h 974705"/>
                <a:gd name="connsiteX58" fmla="*/ 263313 w 891963"/>
                <a:gd name="connsiteY58" fmla="*/ 380345 h 974705"/>
                <a:gd name="connsiteX59" fmla="*/ 240453 w 891963"/>
                <a:gd name="connsiteY59" fmla="*/ 380345 h 974705"/>
                <a:gd name="connsiteX60" fmla="*/ 240453 w 891963"/>
                <a:gd name="connsiteY60" fmla="*/ 367010 h 974705"/>
                <a:gd name="connsiteX61" fmla="*/ 240453 w 891963"/>
                <a:gd name="connsiteY61" fmla="*/ 290810 h 974705"/>
                <a:gd name="connsiteX62" fmla="*/ 236643 w 891963"/>
                <a:gd name="connsiteY62" fmla="*/ 277475 h 974705"/>
                <a:gd name="connsiteX63" fmla="*/ 225213 w 891963"/>
                <a:gd name="connsiteY63" fmla="*/ 252710 h 974705"/>
                <a:gd name="connsiteX64" fmla="*/ 209973 w 891963"/>
                <a:gd name="connsiteY64" fmla="*/ 251758 h 974705"/>
                <a:gd name="connsiteX65" fmla="*/ 201401 w 891963"/>
                <a:gd name="connsiteY65" fmla="*/ 187940 h 974705"/>
                <a:gd name="connsiteX66" fmla="*/ 196638 w 891963"/>
                <a:gd name="connsiteY66" fmla="*/ 187940 h 974705"/>
                <a:gd name="connsiteX67" fmla="*/ 194733 w 891963"/>
                <a:gd name="connsiteY67" fmla="*/ 201275 h 974705"/>
                <a:gd name="connsiteX68" fmla="*/ 187113 w 891963"/>
                <a:gd name="connsiteY68" fmla="*/ 274618 h 974705"/>
                <a:gd name="connsiteX69" fmla="*/ 187113 w 891963"/>
                <a:gd name="connsiteY69" fmla="*/ 276523 h 974705"/>
                <a:gd name="connsiteX70" fmla="*/ 181398 w 891963"/>
                <a:gd name="connsiteY70" fmla="*/ 298430 h 974705"/>
                <a:gd name="connsiteX71" fmla="*/ 181398 w 891963"/>
                <a:gd name="connsiteY71" fmla="*/ 351770 h 974705"/>
                <a:gd name="connsiteX72" fmla="*/ 181398 w 891963"/>
                <a:gd name="connsiteY72" fmla="*/ 379393 h 974705"/>
                <a:gd name="connsiteX73" fmla="*/ 158538 w 891963"/>
                <a:gd name="connsiteY73" fmla="*/ 407015 h 974705"/>
                <a:gd name="connsiteX74" fmla="*/ 158538 w 891963"/>
                <a:gd name="connsiteY74" fmla="*/ 420350 h 974705"/>
                <a:gd name="connsiteX75" fmla="*/ 158538 w 891963"/>
                <a:gd name="connsiteY75" fmla="*/ 459403 h 974705"/>
                <a:gd name="connsiteX76" fmla="*/ 99483 w 891963"/>
                <a:gd name="connsiteY76" fmla="*/ 459403 h 974705"/>
                <a:gd name="connsiteX77" fmla="*/ 99483 w 891963"/>
                <a:gd name="connsiteY77" fmla="*/ 443210 h 974705"/>
                <a:gd name="connsiteX78" fmla="*/ 98531 w 891963"/>
                <a:gd name="connsiteY78" fmla="*/ 243185 h 974705"/>
                <a:gd name="connsiteX79" fmla="*/ 87101 w 891963"/>
                <a:gd name="connsiteY79" fmla="*/ 202228 h 974705"/>
                <a:gd name="connsiteX80" fmla="*/ 77576 w 891963"/>
                <a:gd name="connsiteY80" fmla="*/ 197465 h 974705"/>
                <a:gd name="connsiteX81" fmla="*/ 20426 w 891963"/>
                <a:gd name="connsiteY81" fmla="*/ 197465 h 974705"/>
                <a:gd name="connsiteX82" fmla="*/ 10901 w 891963"/>
                <a:gd name="connsiteY82" fmla="*/ 203180 h 974705"/>
                <a:gd name="connsiteX83" fmla="*/ 423 w 891963"/>
                <a:gd name="connsiteY83" fmla="*/ 241280 h 974705"/>
                <a:gd name="connsiteX84" fmla="*/ 423 w 891963"/>
                <a:gd name="connsiteY84" fmla="*/ 962323 h 974705"/>
                <a:gd name="connsiteX85" fmla="*/ 1376 w 891963"/>
                <a:gd name="connsiteY85" fmla="*/ 974705 h 974705"/>
                <a:gd name="connsiteX86" fmla="*/ 891011 w 891963"/>
                <a:gd name="connsiteY86" fmla="*/ 974705 h 974705"/>
                <a:gd name="connsiteX87" fmla="*/ 891963 w 891963"/>
                <a:gd name="connsiteY87" fmla="*/ 967085 h 974705"/>
                <a:gd name="connsiteX88" fmla="*/ 891963 w 891963"/>
                <a:gd name="connsiteY88" fmla="*/ 446068 h 974705"/>
                <a:gd name="connsiteX89" fmla="*/ 890058 w 891963"/>
                <a:gd name="connsiteY89" fmla="*/ 435590 h 974705"/>
                <a:gd name="connsiteX90" fmla="*/ 145203 w 891963"/>
                <a:gd name="connsiteY90" fmla="*/ 604183 h 974705"/>
                <a:gd name="connsiteX91" fmla="*/ 112818 w 891963"/>
                <a:gd name="connsiteY91" fmla="*/ 604183 h 974705"/>
                <a:gd name="connsiteX92" fmla="*/ 112818 w 891963"/>
                <a:gd name="connsiteY92" fmla="*/ 601325 h 974705"/>
                <a:gd name="connsiteX93" fmla="*/ 145203 w 891963"/>
                <a:gd name="connsiteY93" fmla="*/ 601325 h 974705"/>
                <a:gd name="connsiteX94" fmla="*/ 145203 w 891963"/>
                <a:gd name="connsiteY94" fmla="*/ 604183 h 974705"/>
                <a:gd name="connsiteX95" fmla="*/ 111866 w 891963"/>
                <a:gd name="connsiteY95" fmla="*/ 591800 h 974705"/>
                <a:gd name="connsiteX96" fmla="*/ 146156 w 891963"/>
                <a:gd name="connsiteY96" fmla="*/ 591800 h 974705"/>
                <a:gd name="connsiteX97" fmla="*/ 111866 w 891963"/>
                <a:gd name="connsiteY97" fmla="*/ 591800 h 974705"/>
                <a:gd name="connsiteX98" fmla="*/ 113771 w 891963"/>
                <a:gd name="connsiteY98" fmla="*/ 574655 h 974705"/>
                <a:gd name="connsiteX99" fmla="*/ 113771 w 891963"/>
                <a:gd name="connsiteY99" fmla="*/ 572750 h 974705"/>
                <a:gd name="connsiteX100" fmla="*/ 145203 w 891963"/>
                <a:gd name="connsiteY100" fmla="*/ 572750 h 974705"/>
                <a:gd name="connsiteX101" fmla="*/ 145203 w 891963"/>
                <a:gd name="connsiteY101" fmla="*/ 574655 h 974705"/>
                <a:gd name="connsiteX102" fmla="*/ 113771 w 891963"/>
                <a:gd name="connsiteY102" fmla="*/ 574655 h 974705"/>
                <a:gd name="connsiteX103" fmla="*/ 145203 w 891963"/>
                <a:gd name="connsiteY103" fmla="*/ 582275 h 974705"/>
                <a:gd name="connsiteX104" fmla="*/ 145203 w 891963"/>
                <a:gd name="connsiteY104" fmla="*/ 584180 h 974705"/>
                <a:gd name="connsiteX105" fmla="*/ 113771 w 891963"/>
                <a:gd name="connsiteY105" fmla="*/ 584180 h 974705"/>
                <a:gd name="connsiteX106" fmla="*/ 113771 w 891963"/>
                <a:gd name="connsiteY106" fmla="*/ 582275 h 974705"/>
                <a:gd name="connsiteX107" fmla="*/ 145203 w 891963"/>
                <a:gd name="connsiteY107" fmla="*/ 582275 h 974705"/>
                <a:gd name="connsiteX108" fmla="*/ 113771 w 891963"/>
                <a:gd name="connsiteY108" fmla="*/ 565130 h 974705"/>
                <a:gd name="connsiteX109" fmla="*/ 113771 w 891963"/>
                <a:gd name="connsiteY109" fmla="*/ 562273 h 974705"/>
                <a:gd name="connsiteX110" fmla="*/ 146156 w 891963"/>
                <a:gd name="connsiteY110" fmla="*/ 562273 h 974705"/>
                <a:gd name="connsiteX111" fmla="*/ 146156 w 891963"/>
                <a:gd name="connsiteY111" fmla="*/ 565130 h 974705"/>
                <a:gd name="connsiteX112" fmla="*/ 113771 w 891963"/>
                <a:gd name="connsiteY112" fmla="*/ 565130 h 974705"/>
                <a:gd name="connsiteX113" fmla="*/ 146156 w 891963"/>
                <a:gd name="connsiteY113" fmla="*/ 555605 h 974705"/>
                <a:gd name="connsiteX114" fmla="*/ 113771 w 891963"/>
                <a:gd name="connsiteY114" fmla="*/ 555605 h 974705"/>
                <a:gd name="connsiteX115" fmla="*/ 113771 w 891963"/>
                <a:gd name="connsiteY115" fmla="*/ 552748 h 974705"/>
                <a:gd name="connsiteX116" fmla="*/ 146156 w 891963"/>
                <a:gd name="connsiteY116" fmla="*/ 552748 h 974705"/>
                <a:gd name="connsiteX117" fmla="*/ 146156 w 891963"/>
                <a:gd name="connsiteY117" fmla="*/ 555605 h 974705"/>
                <a:gd name="connsiteX118" fmla="*/ 113771 w 891963"/>
                <a:gd name="connsiteY118" fmla="*/ 545128 h 974705"/>
                <a:gd name="connsiteX119" fmla="*/ 113771 w 891963"/>
                <a:gd name="connsiteY119" fmla="*/ 543223 h 974705"/>
                <a:gd name="connsiteX120" fmla="*/ 145203 w 891963"/>
                <a:gd name="connsiteY120" fmla="*/ 543223 h 974705"/>
                <a:gd name="connsiteX121" fmla="*/ 145203 w 891963"/>
                <a:gd name="connsiteY121" fmla="*/ 545128 h 974705"/>
                <a:gd name="connsiteX122" fmla="*/ 113771 w 891963"/>
                <a:gd name="connsiteY122" fmla="*/ 545128 h 974705"/>
                <a:gd name="connsiteX123" fmla="*/ 112818 w 891963"/>
                <a:gd name="connsiteY123" fmla="*/ 536555 h 974705"/>
                <a:gd name="connsiteX124" fmla="*/ 146156 w 891963"/>
                <a:gd name="connsiteY124" fmla="*/ 536555 h 974705"/>
                <a:gd name="connsiteX125" fmla="*/ 112818 w 891963"/>
                <a:gd name="connsiteY125" fmla="*/ 536555 h 974705"/>
                <a:gd name="connsiteX126" fmla="*/ 110913 w 891963"/>
                <a:gd name="connsiteY126" fmla="*/ 523220 h 974705"/>
                <a:gd name="connsiteX127" fmla="*/ 146156 w 891963"/>
                <a:gd name="connsiteY127" fmla="*/ 523220 h 974705"/>
                <a:gd name="connsiteX128" fmla="*/ 110913 w 891963"/>
                <a:gd name="connsiteY128" fmla="*/ 523220 h 974705"/>
                <a:gd name="connsiteX129" fmla="*/ 248073 w 891963"/>
                <a:gd name="connsiteY129" fmla="*/ 448925 h 974705"/>
                <a:gd name="connsiteX130" fmla="*/ 248073 w 891963"/>
                <a:gd name="connsiteY130" fmla="*/ 415588 h 974705"/>
                <a:gd name="connsiteX131" fmla="*/ 256646 w 891963"/>
                <a:gd name="connsiteY131" fmla="*/ 425113 h 974705"/>
                <a:gd name="connsiteX132" fmla="*/ 248073 w 891963"/>
                <a:gd name="connsiteY132" fmla="*/ 448925 h 974705"/>
                <a:gd name="connsiteX133" fmla="*/ 271886 w 891963"/>
                <a:gd name="connsiteY133" fmla="*/ 447973 h 974705"/>
                <a:gd name="connsiteX134" fmla="*/ 262361 w 891963"/>
                <a:gd name="connsiteY134" fmla="*/ 447973 h 974705"/>
                <a:gd name="connsiteX135" fmla="*/ 262361 w 891963"/>
                <a:gd name="connsiteY135" fmla="*/ 422255 h 974705"/>
                <a:gd name="connsiteX136" fmla="*/ 269028 w 891963"/>
                <a:gd name="connsiteY136" fmla="*/ 413683 h 974705"/>
                <a:gd name="connsiteX137" fmla="*/ 271886 w 891963"/>
                <a:gd name="connsiteY137" fmla="*/ 415588 h 974705"/>
                <a:gd name="connsiteX138" fmla="*/ 271886 w 891963"/>
                <a:gd name="connsiteY138" fmla="*/ 447973 h 974705"/>
                <a:gd name="connsiteX139" fmla="*/ 273791 w 891963"/>
                <a:gd name="connsiteY139" fmla="*/ 952798 h 974705"/>
                <a:gd name="connsiteX140" fmla="*/ 273791 w 891963"/>
                <a:gd name="connsiteY140" fmla="*/ 922318 h 974705"/>
                <a:gd name="connsiteX141" fmla="*/ 283316 w 891963"/>
                <a:gd name="connsiteY141" fmla="*/ 942320 h 974705"/>
                <a:gd name="connsiteX142" fmla="*/ 273791 w 891963"/>
                <a:gd name="connsiteY142" fmla="*/ 952798 h 974705"/>
                <a:gd name="connsiteX143" fmla="*/ 288078 w 891963"/>
                <a:gd name="connsiteY143" fmla="*/ 446068 h 974705"/>
                <a:gd name="connsiteX144" fmla="*/ 278553 w 891963"/>
                <a:gd name="connsiteY144" fmla="*/ 440353 h 974705"/>
                <a:gd name="connsiteX145" fmla="*/ 278553 w 891963"/>
                <a:gd name="connsiteY145" fmla="*/ 421303 h 974705"/>
                <a:gd name="connsiteX146" fmla="*/ 285221 w 891963"/>
                <a:gd name="connsiteY146" fmla="*/ 412730 h 974705"/>
                <a:gd name="connsiteX147" fmla="*/ 288078 w 891963"/>
                <a:gd name="connsiteY147" fmla="*/ 414635 h 974705"/>
                <a:gd name="connsiteX148" fmla="*/ 288078 w 891963"/>
                <a:gd name="connsiteY148" fmla="*/ 446068 h 974705"/>
                <a:gd name="connsiteX149" fmla="*/ 292841 w 891963"/>
                <a:gd name="connsiteY149" fmla="*/ 953750 h 974705"/>
                <a:gd name="connsiteX150" fmla="*/ 289031 w 891963"/>
                <a:gd name="connsiteY150" fmla="*/ 951845 h 974705"/>
                <a:gd name="connsiteX151" fmla="*/ 289031 w 891963"/>
                <a:gd name="connsiteY151" fmla="*/ 918508 h 974705"/>
                <a:gd name="connsiteX152" fmla="*/ 297603 w 891963"/>
                <a:gd name="connsiteY152" fmla="*/ 926128 h 974705"/>
                <a:gd name="connsiteX153" fmla="*/ 292841 w 891963"/>
                <a:gd name="connsiteY153" fmla="*/ 953750 h 974705"/>
                <a:gd name="connsiteX154" fmla="*/ 303318 w 891963"/>
                <a:gd name="connsiteY154" fmla="*/ 447020 h 974705"/>
                <a:gd name="connsiteX155" fmla="*/ 293793 w 891963"/>
                <a:gd name="connsiteY155" fmla="*/ 426065 h 974705"/>
                <a:gd name="connsiteX156" fmla="*/ 303318 w 891963"/>
                <a:gd name="connsiteY156" fmla="*/ 415588 h 974705"/>
                <a:gd name="connsiteX157" fmla="*/ 303318 w 891963"/>
                <a:gd name="connsiteY157" fmla="*/ 447020 h 974705"/>
                <a:gd name="connsiteX158" fmla="*/ 312843 w 891963"/>
                <a:gd name="connsiteY158" fmla="*/ 948035 h 974705"/>
                <a:gd name="connsiteX159" fmla="*/ 309033 w 891963"/>
                <a:gd name="connsiteY159" fmla="*/ 953750 h 974705"/>
                <a:gd name="connsiteX160" fmla="*/ 305223 w 891963"/>
                <a:gd name="connsiteY160" fmla="*/ 949940 h 974705"/>
                <a:gd name="connsiteX161" fmla="*/ 305223 w 891963"/>
                <a:gd name="connsiteY161" fmla="*/ 925175 h 974705"/>
                <a:gd name="connsiteX162" fmla="*/ 313796 w 891963"/>
                <a:gd name="connsiteY162" fmla="*/ 919460 h 974705"/>
                <a:gd name="connsiteX163" fmla="*/ 312843 w 891963"/>
                <a:gd name="connsiteY163" fmla="*/ 948035 h 974705"/>
                <a:gd name="connsiteX164" fmla="*/ 309986 w 891963"/>
                <a:gd name="connsiteY164" fmla="*/ 447020 h 974705"/>
                <a:gd name="connsiteX165" fmla="*/ 309986 w 891963"/>
                <a:gd name="connsiteY165" fmla="*/ 415588 h 974705"/>
                <a:gd name="connsiteX166" fmla="*/ 319511 w 891963"/>
                <a:gd name="connsiteY166" fmla="*/ 424160 h 974705"/>
                <a:gd name="connsiteX167" fmla="*/ 309986 w 891963"/>
                <a:gd name="connsiteY167" fmla="*/ 447020 h 974705"/>
                <a:gd name="connsiteX168" fmla="*/ 320463 w 891963"/>
                <a:gd name="connsiteY168" fmla="*/ 952798 h 974705"/>
                <a:gd name="connsiteX169" fmla="*/ 328083 w 891963"/>
                <a:gd name="connsiteY169" fmla="*/ 921365 h 974705"/>
                <a:gd name="connsiteX170" fmla="*/ 320463 w 891963"/>
                <a:gd name="connsiteY170" fmla="*/ 952798 h 974705"/>
                <a:gd name="connsiteX171" fmla="*/ 326178 w 891963"/>
                <a:gd name="connsiteY171" fmla="*/ 447020 h 974705"/>
                <a:gd name="connsiteX172" fmla="*/ 326178 w 891963"/>
                <a:gd name="connsiteY172" fmla="*/ 415588 h 974705"/>
                <a:gd name="connsiteX173" fmla="*/ 333798 w 891963"/>
                <a:gd name="connsiteY173" fmla="*/ 426065 h 974705"/>
                <a:gd name="connsiteX174" fmla="*/ 326178 w 891963"/>
                <a:gd name="connsiteY174" fmla="*/ 447020 h 974705"/>
                <a:gd name="connsiteX175" fmla="*/ 343323 w 891963"/>
                <a:gd name="connsiteY175" fmla="*/ 946130 h 974705"/>
                <a:gd name="connsiteX176" fmla="*/ 338561 w 891963"/>
                <a:gd name="connsiteY176" fmla="*/ 952798 h 974705"/>
                <a:gd name="connsiteX177" fmla="*/ 334751 w 891963"/>
                <a:gd name="connsiteY177" fmla="*/ 946130 h 974705"/>
                <a:gd name="connsiteX178" fmla="*/ 334751 w 891963"/>
                <a:gd name="connsiteY178" fmla="*/ 920413 h 974705"/>
                <a:gd name="connsiteX179" fmla="*/ 344276 w 891963"/>
                <a:gd name="connsiteY179" fmla="*/ 920413 h 974705"/>
                <a:gd name="connsiteX180" fmla="*/ 343323 w 891963"/>
                <a:gd name="connsiteY180" fmla="*/ 946130 h 974705"/>
                <a:gd name="connsiteX181" fmla="*/ 344276 w 891963"/>
                <a:gd name="connsiteY181" fmla="*/ 447973 h 974705"/>
                <a:gd name="connsiteX182" fmla="*/ 340466 w 891963"/>
                <a:gd name="connsiteY182" fmla="*/ 444163 h 974705"/>
                <a:gd name="connsiteX183" fmla="*/ 340466 w 891963"/>
                <a:gd name="connsiteY183" fmla="*/ 412730 h 974705"/>
                <a:gd name="connsiteX184" fmla="*/ 348086 w 891963"/>
                <a:gd name="connsiteY184" fmla="*/ 418445 h 974705"/>
                <a:gd name="connsiteX185" fmla="*/ 348086 w 891963"/>
                <a:gd name="connsiteY185" fmla="*/ 444163 h 974705"/>
                <a:gd name="connsiteX186" fmla="*/ 344276 w 891963"/>
                <a:gd name="connsiteY186" fmla="*/ 447973 h 974705"/>
                <a:gd name="connsiteX187" fmla="*/ 358563 w 891963"/>
                <a:gd name="connsiteY187" fmla="*/ 951845 h 974705"/>
                <a:gd name="connsiteX188" fmla="*/ 349991 w 891963"/>
                <a:gd name="connsiteY188" fmla="*/ 940415 h 974705"/>
                <a:gd name="connsiteX189" fmla="*/ 358563 w 891963"/>
                <a:gd name="connsiteY189" fmla="*/ 919460 h 974705"/>
                <a:gd name="connsiteX190" fmla="*/ 358563 w 891963"/>
                <a:gd name="connsiteY190" fmla="*/ 951845 h 974705"/>
                <a:gd name="connsiteX191" fmla="*/ 365231 w 891963"/>
                <a:gd name="connsiteY191" fmla="*/ 439400 h 974705"/>
                <a:gd name="connsiteX192" fmla="*/ 355706 w 891963"/>
                <a:gd name="connsiteY192" fmla="*/ 447020 h 974705"/>
                <a:gd name="connsiteX193" fmla="*/ 355706 w 891963"/>
                <a:gd name="connsiteY193" fmla="*/ 415588 h 974705"/>
                <a:gd name="connsiteX194" fmla="*/ 365231 w 891963"/>
                <a:gd name="connsiteY194" fmla="*/ 439400 h 974705"/>
                <a:gd name="connsiteX195" fmla="*/ 374756 w 891963"/>
                <a:gd name="connsiteY195" fmla="*/ 954703 h 974705"/>
                <a:gd name="connsiteX196" fmla="*/ 366183 w 891963"/>
                <a:gd name="connsiteY196" fmla="*/ 951845 h 974705"/>
                <a:gd name="connsiteX197" fmla="*/ 366183 w 891963"/>
                <a:gd name="connsiteY197" fmla="*/ 923270 h 974705"/>
                <a:gd name="connsiteX198" fmla="*/ 374756 w 891963"/>
                <a:gd name="connsiteY198" fmla="*/ 921365 h 974705"/>
                <a:gd name="connsiteX199" fmla="*/ 374756 w 891963"/>
                <a:gd name="connsiteY199" fmla="*/ 954703 h 974705"/>
                <a:gd name="connsiteX200" fmla="*/ 377613 w 891963"/>
                <a:gd name="connsiteY200" fmla="*/ 447020 h 974705"/>
                <a:gd name="connsiteX201" fmla="*/ 370946 w 891963"/>
                <a:gd name="connsiteY201" fmla="*/ 416540 h 974705"/>
                <a:gd name="connsiteX202" fmla="*/ 377613 w 891963"/>
                <a:gd name="connsiteY202" fmla="*/ 447020 h 974705"/>
                <a:gd name="connsiteX203" fmla="*/ 389996 w 891963"/>
                <a:gd name="connsiteY203" fmla="*/ 952798 h 974705"/>
                <a:gd name="connsiteX204" fmla="*/ 380471 w 891963"/>
                <a:gd name="connsiteY204" fmla="*/ 952798 h 974705"/>
                <a:gd name="connsiteX205" fmla="*/ 380471 w 891963"/>
                <a:gd name="connsiteY205" fmla="*/ 921365 h 974705"/>
                <a:gd name="connsiteX206" fmla="*/ 389996 w 891963"/>
                <a:gd name="connsiteY206" fmla="*/ 952798 h 974705"/>
                <a:gd name="connsiteX207" fmla="*/ 406188 w 891963"/>
                <a:gd name="connsiteY207" fmla="*/ 952798 h 974705"/>
                <a:gd name="connsiteX208" fmla="*/ 396663 w 891963"/>
                <a:gd name="connsiteY208" fmla="*/ 921365 h 974705"/>
                <a:gd name="connsiteX209" fmla="*/ 406188 w 891963"/>
                <a:gd name="connsiteY209" fmla="*/ 921365 h 974705"/>
                <a:gd name="connsiteX210" fmla="*/ 406188 w 891963"/>
                <a:gd name="connsiteY210" fmla="*/ 952798 h 97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891963" h="974705">
                  <a:moveTo>
                    <a:pt x="890058" y="435590"/>
                  </a:moveTo>
                  <a:cubicBezTo>
                    <a:pt x="883391" y="438448"/>
                    <a:pt x="877676" y="440353"/>
                    <a:pt x="871961" y="442258"/>
                  </a:cubicBezTo>
                  <a:cubicBezTo>
                    <a:pt x="861483" y="422255"/>
                    <a:pt x="840529" y="427018"/>
                    <a:pt x="820526" y="427018"/>
                  </a:cubicBezTo>
                  <a:cubicBezTo>
                    <a:pt x="820526" y="401300"/>
                    <a:pt x="819573" y="377488"/>
                    <a:pt x="820526" y="353675"/>
                  </a:cubicBezTo>
                  <a:cubicBezTo>
                    <a:pt x="821479" y="338435"/>
                    <a:pt x="811954" y="329863"/>
                    <a:pt x="802429" y="317480"/>
                  </a:cubicBezTo>
                  <a:cubicBezTo>
                    <a:pt x="796713" y="328910"/>
                    <a:pt x="789093" y="337483"/>
                    <a:pt x="788141" y="347008"/>
                  </a:cubicBezTo>
                  <a:cubicBezTo>
                    <a:pt x="785283" y="367963"/>
                    <a:pt x="786236" y="388918"/>
                    <a:pt x="785283" y="408920"/>
                  </a:cubicBezTo>
                  <a:cubicBezTo>
                    <a:pt x="785283" y="414635"/>
                    <a:pt x="785283" y="420350"/>
                    <a:pt x="785283" y="426065"/>
                  </a:cubicBezTo>
                  <a:cubicBezTo>
                    <a:pt x="778616" y="426065"/>
                    <a:pt x="772901" y="427018"/>
                    <a:pt x="767186" y="427018"/>
                  </a:cubicBezTo>
                  <a:cubicBezTo>
                    <a:pt x="767186" y="433685"/>
                    <a:pt x="766233" y="440353"/>
                    <a:pt x="766233" y="446068"/>
                  </a:cubicBezTo>
                  <a:cubicBezTo>
                    <a:pt x="758613" y="446068"/>
                    <a:pt x="751946" y="446068"/>
                    <a:pt x="745279" y="446068"/>
                  </a:cubicBezTo>
                  <a:cubicBezTo>
                    <a:pt x="745279" y="443210"/>
                    <a:pt x="744326" y="441305"/>
                    <a:pt x="744326" y="438448"/>
                  </a:cubicBezTo>
                  <a:cubicBezTo>
                    <a:pt x="742421" y="374630"/>
                    <a:pt x="741468" y="309860"/>
                    <a:pt x="740516" y="246043"/>
                  </a:cubicBezTo>
                  <a:cubicBezTo>
                    <a:pt x="740516" y="227945"/>
                    <a:pt x="740516" y="209848"/>
                    <a:pt x="740516" y="190798"/>
                  </a:cubicBezTo>
                  <a:cubicBezTo>
                    <a:pt x="740516" y="181273"/>
                    <a:pt x="738611" y="171748"/>
                    <a:pt x="736706" y="161270"/>
                  </a:cubicBezTo>
                  <a:cubicBezTo>
                    <a:pt x="732896" y="162223"/>
                    <a:pt x="730038" y="163175"/>
                    <a:pt x="727181" y="164128"/>
                  </a:cubicBezTo>
                  <a:cubicBezTo>
                    <a:pt x="724323" y="134600"/>
                    <a:pt x="720513" y="106025"/>
                    <a:pt x="717656" y="77450"/>
                  </a:cubicBezTo>
                  <a:cubicBezTo>
                    <a:pt x="716704" y="77450"/>
                    <a:pt x="715751" y="77450"/>
                    <a:pt x="714798" y="77450"/>
                  </a:cubicBezTo>
                  <a:cubicBezTo>
                    <a:pt x="710988" y="108883"/>
                    <a:pt x="707179" y="139363"/>
                    <a:pt x="702416" y="172700"/>
                  </a:cubicBezTo>
                  <a:cubicBezTo>
                    <a:pt x="700511" y="167938"/>
                    <a:pt x="699558" y="165080"/>
                    <a:pt x="698606" y="162223"/>
                  </a:cubicBezTo>
                  <a:cubicBezTo>
                    <a:pt x="697654" y="162223"/>
                    <a:pt x="696701" y="162223"/>
                    <a:pt x="695748" y="162223"/>
                  </a:cubicBezTo>
                  <a:cubicBezTo>
                    <a:pt x="694796" y="171748"/>
                    <a:pt x="692891" y="181273"/>
                    <a:pt x="692891" y="190798"/>
                  </a:cubicBezTo>
                  <a:cubicBezTo>
                    <a:pt x="692891" y="266998"/>
                    <a:pt x="692891" y="344150"/>
                    <a:pt x="692891" y="420350"/>
                  </a:cubicBezTo>
                  <a:cubicBezTo>
                    <a:pt x="692891" y="438448"/>
                    <a:pt x="692891" y="456545"/>
                    <a:pt x="686223" y="473690"/>
                  </a:cubicBezTo>
                  <a:cubicBezTo>
                    <a:pt x="680508" y="487978"/>
                    <a:pt x="679556" y="503218"/>
                    <a:pt x="676698" y="518458"/>
                  </a:cubicBezTo>
                  <a:cubicBezTo>
                    <a:pt x="669079" y="518458"/>
                    <a:pt x="661458" y="518458"/>
                    <a:pt x="651933" y="518458"/>
                  </a:cubicBezTo>
                  <a:cubicBezTo>
                    <a:pt x="651933" y="503218"/>
                    <a:pt x="651933" y="489883"/>
                    <a:pt x="651933" y="475595"/>
                  </a:cubicBezTo>
                  <a:cubicBezTo>
                    <a:pt x="645266" y="475595"/>
                    <a:pt x="640504" y="475595"/>
                    <a:pt x="634788" y="475595"/>
                  </a:cubicBezTo>
                  <a:cubicBezTo>
                    <a:pt x="634788" y="490835"/>
                    <a:pt x="634788" y="504170"/>
                    <a:pt x="634788" y="518458"/>
                  </a:cubicBezTo>
                  <a:cubicBezTo>
                    <a:pt x="615738" y="518458"/>
                    <a:pt x="597641" y="518458"/>
                    <a:pt x="578591" y="518458"/>
                  </a:cubicBezTo>
                  <a:cubicBezTo>
                    <a:pt x="578591" y="492740"/>
                    <a:pt x="578591" y="467023"/>
                    <a:pt x="578591" y="441305"/>
                  </a:cubicBezTo>
                  <a:cubicBezTo>
                    <a:pt x="572876" y="441305"/>
                    <a:pt x="569066" y="440353"/>
                    <a:pt x="562398" y="440353"/>
                  </a:cubicBezTo>
                  <a:cubicBezTo>
                    <a:pt x="562398" y="376535"/>
                    <a:pt x="562398" y="312718"/>
                    <a:pt x="562398" y="249853"/>
                  </a:cubicBezTo>
                  <a:cubicBezTo>
                    <a:pt x="532871" y="249853"/>
                    <a:pt x="504296" y="249853"/>
                    <a:pt x="475721" y="249853"/>
                  </a:cubicBezTo>
                  <a:cubicBezTo>
                    <a:pt x="475721" y="261283"/>
                    <a:pt x="475721" y="272713"/>
                    <a:pt x="475721" y="283190"/>
                  </a:cubicBezTo>
                  <a:cubicBezTo>
                    <a:pt x="480483" y="283190"/>
                    <a:pt x="485246" y="284143"/>
                    <a:pt x="488103" y="284143"/>
                  </a:cubicBezTo>
                  <a:cubicBezTo>
                    <a:pt x="488103" y="314623"/>
                    <a:pt x="488103" y="344150"/>
                    <a:pt x="488103" y="373678"/>
                  </a:cubicBezTo>
                  <a:cubicBezTo>
                    <a:pt x="483341" y="374630"/>
                    <a:pt x="478578" y="375583"/>
                    <a:pt x="473816" y="376535"/>
                  </a:cubicBezTo>
                  <a:cubicBezTo>
                    <a:pt x="473816" y="405110"/>
                    <a:pt x="473816" y="432733"/>
                    <a:pt x="473816" y="460355"/>
                  </a:cubicBezTo>
                  <a:cubicBezTo>
                    <a:pt x="452861" y="460355"/>
                    <a:pt x="433811" y="460355"/>
                    <a:pt x="411903" y="460355"/>
                  </a:cubicBezTo>
                  <a:cubicBezTo>
                    <a:pt x="411903" y="437495"/>
                    <a:pt x="411903" y="415588"/>
                    <a:pt x="411903" y="393680"/>
                  </a:cubicBezTo>
                  <a:cubicBezTo>
                    <a:pt x="411903" y="384155"/>
                    <a:pt x="409046" y="380345"/>
                    <a:pt x="399521" y="381298"/>
                  </a:cubicBezTo>
                  <a:cubicBezTo>
                    <a:pt x="390948" y="382250"/>
                    <a:pt x="387138" y="378440"/>
                    <a:pt x="388091" y="369868"/>
                  </a:cubicBezTo>
                  <a:cubicBezTo>
                    <a:pt x="389043" y="361295"/>
                    <a:pt x="388091" y="352723"/>
                    <a:pt x="388091" y="343198"/>
                  </a:cubicBezTo>
                  <a:cubicBezTo>
                    <a:pt x="388091" y="328910"/>
                    <a:pt x="388091" y="313670"/>
                    <a:pt x="388091" y="297478"/>
                  </a:cubicBezTo>
                  <a:cubicBezTo>
                    <a:pt x="377613" y="297478"/>
                    <a:pt x="368088" y="297478"/>
                    <a:pt x="356658" y="297478"/>
                  </a:cubicBezTo>
                  <a:cubicBezTo>
                    <a:pt x="356658" y="281285"/>
                    <a:pt x="356658" y="266998"/>
                    <a:pt x="356658" y="251758"/>
                  </a:cubicBezTo>
                  <a:cubicBezTo>
                    <a:pt x="349991" y="251758"/>
                    <a:pt x="345228" y="251758"/>
                    <a:pt x="340466" y="251758"/>
                  </a:cubicBezTo>
                  <a:cubicBezTo>
                    <a:pt x="339513" y="256520"/>
                    <a:pt x="339513" y="262235"/>
                    <a:pt x="336656" y="263188"/>
                  </a:cubicBezTo>
                  <a:cubicBezTo>
                    <a:pt x="327131" y="268903"/>
                    <a:pt x="326178" y="279380"/>
                    <a:pt x="326178" y="287953"/>
                  </a:cubicBezTo>
                  <a:cubicBezTo>
                    <a:pt x="325226" y="307003"/>
                    <a:pt x="326178" y="325100"/>
                    <a:pt x="326178" y="344150"/>
                  </a:cubicBezTo>
                  <a:cubicBezTo>
                    <a:pt x="326178" y="355580"/>
                    <a:pt x="326178" y="367963"/>
                    <a:pt x="326178" y="379393"/>
                  </a:cubicBezTo>
                  <a:cubicBezTo>
                    <a:pt x="317606" y="379393"/>
                    <a:pt x="310938" y="379393"/>
                    <a:pt x="303318" y="379393"/>
                  </a:cubicBezTo>
                  <a:cubicBezTo>
                    <a:pt x="303318" y="373678"/>
                    <a:pt x="303318" y="368915"/>
                    <a:pt x="303318" y="365105"/>
                  </a:cubicBezTo>
                  <a:cubicBezTo>
                    <a:pt x="303318" y="251758"/>
                    <a:pt x="303318" y="138410"/>
                    <a:pt x="303318" y="24110"/>
                  </a:cubicBezTo>
                  <a:cubicBezTo>
                    <a:pt x="303318" y="-4465"/>
                    <a:pt x="307128" y="298"/>
                    <a:pt x="278553" y="298"/>
                  </a:cubicBezTo>
                  <a:cubicBezTo>
                    <a:pt x="263313" y="298"/>
                    <a:pt x="263313" y="298"/>
                    <a:pt x="263313" y="15538"/>
                  </a:cubicBezTo>
                  <a:cubicBezTo>
                    <a:pt x="263313" y="131743"/>
                    <a:pt x="263313" y="248900"/>
                    <a:pt x="263313" y="365105"/>
                  </a:cubicBezTo>
                  <a:cubicBezTo>
                    <a:pt x="263313" y="369868"/>
                    <a:pt x="263313" y="374630"/>
                    <a:pt x="263313" y="380345"/>
                  </a:cubicBezTo>
                  <a:cubicBezTo>
                    <a:pt x="254741" y="380345"/>
                    <a:pt x="248073" y="380345"/>
                    <a:pt x="240453" y="380345"/>
                  </a:cubicBezTo>
                  <a:cubicBezTo>
                    <a:pt x="240453" y="375583"/>
                    <a:pt x="240453" y="370820"/>
                    <a:pt x="240453" y="367010"/>
                  </a:cubicBezTo>
                  <a:cubicBezTo>
                    <a:pt x="240453" y="341293"/>
                    <a:pt x="240453" y="315575"/>
                    <a:pt x="240453" y="290810"/>
                  </a:cubicBezTo>
                  <a:cubicBezTo>
                    <a:pt x="240453" y="286048"/>
                    <a:pt x="238548" y="281285"/>
                    <a:pt x="236643" y="277475"/>
                  </a:cubicBezTo>
                  <a:cubicBezTo>
                    <a:pt x="232833" y="268903"/>
                    <a:pt x="229023" y="261283"/>
                    <a:pt x="225213" y="252710"/>
                  </a:cubicBezTo>
                  <a:cubicBezTo>
                    <a:pt x="220451" y="252710"/>
                    <a:pt x="214736" y="251758"/>
                    <a:pt x="209973" y="251758"/>
                  </a:cubicBezTo>
                  <a:cubicBezTo>
                    <a:pt x="207116" y="229850"/>
                    <a:pt x="204258" y="208895"/>
                    <a:pt x="201401" y="187940"/>
                  </a:cubicBezTo>
                  <a:cubicBezTo>
                    <a:pt x="199496" y="187940"/>
                    <a:pt x="198543" y="187940"/>
                    <a:pt x="196638" y="187940"/>
                  </a:cubicBezTo>
                  <a:cubicBezTo>
                    <a:pt x="195686" y="192703"/>
                    <a:pt x="194733" y="196513"/>
                    <a:pt x="194733" y="201275"/>
                  </a:cubicBezTo>
                  <a:cubicBezTo>
                    <a:pt x="197591" y="226040"/>
                    <a:pt x="190923" y="250805"/>
                    <a:pt x="187113" y="274618"/>
                  </a:cubicBezTo>
                  <a:cubicBezTo>
                    <a:pt x="187113" y="275570"/>
                    <a:pt x="187113" y="276523"/>
                    <a:pt x="187113" y="276523"/>
                  </a:cubicBezTo>
                  <a:cubicBezTo>
                    <a:pt x="176636" y="281285"/>
                    <a:pt x="181398" y="290810"/>
                    <a:pt x="181398" y="298430"/>
                  </a:cubicBezTo>
                  <a:cubicBezTo>
                    <a:pt x="180446" y="316528"/>
                    <a:pt x="181398" y="334625"/>
                    <a:pt x="181398" y="351770"/>
                  </a:cubicBezTo>
                  <a:cubicBezTo>
                    <a:pt x="181398" y="361295"/>
                    <a:pt x="181398" y="370820"/>
                    <a:pt x="181398" y="379393"/>
                  </a:cubicBezTo>
                  <a:cubicBezTo>
                    <a:pt x="158538" y="383203"/>
                    <a:pt x="158538" y="383203"/>
                    <a:pt x="158538" y="407015"/>
                  </a:cubicBezTo>
                  <a:cubicBezTo>
                    <a:pt x="158538" y="411778"/>
                    <a:pt x="158538" y="416540"/>
                    <a:pt x="158538" y="420350"/>
                  </a:cubicBezTo>
                  <a:cubicBezTo>
                    <a:pt x="158538" y="433685"/>
                    <a:pt x="158538" y="447020"/>
                    <a:pt x="158538" y="459403"/>
                  </a:cubicBezTo>
                  <a:cubicBezTo>
                    <a:pt x="137583" y="459403"/>
                    <a:pt x="118533" y="459403"/>
                    <a:pt x="99483" y="459403"/>
                  </a:cubicBezTo>
                  <a:cubicBezTo>
                    <a:pt x="99483" y="453688"/>
                    <a:pt x="99483" y="448925"/>
                    <a:pt x="99483" y="443210"/>
                  </a:cubicBezTo>
                  <a:cubicBezTo>
                    <a:pt x="99483" y="376535"/>
                    <a:pt x="100436" y="309860"/>
                    <a:pt x="98531" y="243185"/>
                  </a:cubicBezTo>
                  <a:cubicBezTo>
                    <a:pt x="98531" y="229850"/>
                    <a:pt x="91863" y="215563"/>
                    <a:pt x="87101" y="202228"/>
                  </a:cubicBezTo>
                  <a:cubicBezTo>
                    <a:pt x="86148" y="200323"/>
                    <a:pt x="81386" y="197465"/>
                    <a:pt x="77576" y="197465"/>
                  </a:cubicBezTo>
                  <a:cubicBezTo>
                    <a:pt x="58526" y="197465"/>
                    <a:pt x="39476" y="196513"/>
                    <a:pt x="20426" y="197465"/>
                  </a:cubicBezTo>
                  <a:cubicBezTo>
                    <a:pt x="16616" y="197465"/>
                    <a:pt x="11853" y="200323"/>
                    <a:pt x="10901" y="203180"/>
                  </a:cubicBezTo>
                  <a:cubicBezTo>
                    <a:pt x="6138" y="215563"/>
                    <a:pt x="423" y="227945"/>
                    <a:pt x="423" y="241280"/>
                  </a:cubicBezTo>
                  <a:cubicBezTo>
                    <a:pt x="-529" y="481310"/>
                    <a:pt x="423" y="722293"/>
                    <a:pt x="423" y="962323"/>
                  </a:cubicBezTo>
                  <a:cubicBezTo>
                    <a:pt x="423" y="966133"/>
                    <a:pt x="1376" y="970895"/>
                    <a:pt x="1376" y="974705"/>
                  </a:cubicBezTo>
                  <a:cubicBezTo>
                    <a:pt x="297603" y="974705"/>
                    <a:pt x="593831" y="974705"/>
                    <a:pt x="891011" y="974705"/>
                  </a:cubicBezTo>
                  <a:cubicBezTo>
                    <a:pt x="891011" y="971848"/>
                    <a:pt x="891963" y="968990"/>
                    <a:pt x="891963" y="967085"/>
                  </a:cubicBezTo>
                  <a:cubicBezTo>
                    <a:pt x="891963" y="793730"/>
                    <a:pt x="891963" y="619423"/>
                    <a:pt x="891963" y="446068"/>
                  </a:cubicBezTo>
                  <a:cubicBezTo>
                    <a:pt x="891011" y="446068"/>
                    <a:pt x="890058" y="442258"/>
                    <a:pt x="890058" y="435590"/>
                  </a:cubicBezTo>
                  <a:close/>
                  <a:moveTo>
                    <a:pt x="145203" y="604183"/>
                  </a:moveTo>
                  <a:cubicBezTo>
                    <a:pt x="134726" y="604183"/>
                    <a:pt x="123296" y="604183"/>
                    <a:pt x="112818" y="604183"/>
                  </a:cubicBezTo>
                  <a:cubicBezTo>
                    <a:pt x="112818" y="603230"/>
                    <a:pt x="112818" y="602278"/>
                    <a:pt x="112818" y="601325"/>
                  </a:cubicBezTo>
                  <a:cubicBezTo>
                    <a:pt x="123296" y="601325"/>
                    <a:pt x="134726" y="601325"/>
                    <a:pt x="145203" y="601325"/>
                  </a:cubicBezTo>
                  <a:cubicBezTo>
                    <a:pt x="146156" y="602278"/>
                    <a:pt x="145203" y="603230"/>
                    <a:pt x="145203" y="604183"/>
                  </a:cubicBezTo>
                  <a:close/>
                  <a:moveTo>
                    <a:pt x="111866" y="591800"/>
                  </a:moveTo>
                  <a:cubicBezTo>
                    <a:pt x="124248" y="591800"/>
                    <a:pt x="134726" y="591800"/>
                    <a:pt x="146156" y="591800"/>
                  </a:cubicBezTo>
                  <a:cubicBezTo>
                    <a:pt x="139488" y="597515"/>
                    <a:pt x="120438" y="597515"/>
                    <a:pt x="111866" y="591800"/>
                  </a:cubicBezTo>
                  <a:close/>
                  <a:moveTo>
                    <a:pt x="113771" y="574655"/>
                  </a:moveTo>
                  <a:cubicBezTo>
                    <a:pt x="113771" y="573703"/>
                    <a:pt x="113771" y="572750"/>
                    <a:pt x="113771" y="572750"/>
                  </a:cubicBezTo>
                  <a:cubicBezTo>
                    <a:pt x="124248" y="572750"/>
                    <a:pt x="134726" y="572750"/>
                    <a:pt x="145203" y="572750"/>
                  </a:cubicBezTo>
                  <a:cubicBezTo>
                    <a:pt x="145203" y="573703"/>
                    <a:pt x="145203" y="574655"/>
                    <a:pt x="145203" y="574655"/>
                  </a:cubicBezTo>
                  <a:cubicBezTo>
                    <a:pt x="134726" y="574655"/>
                    <a:pt x="124248" y="574655"/>
                    <a:pt x="113771" y="574655"/>
                  </a:cubicBezTo>
                  <a:close/>
                  <a:moveTo>
                    <a:pt x="145203" y="582275"/>
                  </a:moveTo>
                  <a:cubicBezTo>
                    <a:pt x="145203" y="583228"/>
                    <a:pt x="145203" y="583228"/>
                    <a:pt x="145203" y="584180"/>
                  </a:cubicBezTo>
                  <a:cubicBezTo>
                    <a:pt x="134726" y="584180"/>
                    <a:pt x="124248" y="584180"/>
                    <a:pt x="113771" y="584180"/>
                  </a:cubicBezTo>
                  <a:cubicBezTo>
                    <a:pt x="113771" y="583228"/>
                    <a:pt x="113771" y="583228"/>
                    <a:pt x="113771" y="582275"/>
                  </a:cubicBezTo>
                  <a:cubicBezTo>
                    <a:pt x="124248" y="582275"/>
                    <a:pt x="134726" y="582275"/>
                    <a:pt x="145203" y="582275"/>
                  </a:cubicBezTo>
                  <a:close/>
                  <a:moveTo>
                    <a:pt x="113771" y="565130"/>
                  </a:moveTo>
                  <a:cubicBezTo>
                    <a:pt x="113771" y="564178"/>
                    <a:pt x="113771" y="563225"/>
                    <a:pt x="113771" y="562273"/>
                  </a:cubicBezTo>
                  <a:cubicBezTo>
                    <a:pt x="124248" y="562273"/>
                    <a:pt x="135678" y="562273"/>
                    <a:pt x="146156" y="562273"/>
                  </a:cubicBezTo>
                  <a:cubicBezTo>
                    <a:pt x="146156" y="563225"/>
                    <a:pt x="146156" y="564178"/>
                    <a:pt x="146156" y="565130"/>
                  </a:cubicBezTo>
                  <a:cubicBezTo>
                    <a:pt x="134726" y="565130"/>
                    <a:pt x="124248" y="565130"/>
                    <a:pt x="113771" y="565130"/>
                  </a:cubicBezTo>
                  <a:close/>
                  <a:moveTo>
                    <a:pt x="146156" y="555605"/>
                  </a:moveTo>
                  <a:cubicBezTo>
                    <a:pt x="135678" y="555605"/>
                    <a:pt x="124248" y="555605"/>
                    <a:pt x="113771" y="555605"/>
                  </a:cubicBezTo>
                  <a:cubicBezTo>
                    <a:pt x="113771" y="554653"/>
                    <a:pt x="113771" y="553700"/>
                    <a:pt x="113771" y="552748"/>
                  </a:cubicBezTo>
                  <a:cubicBezTo>
                    <a:pt x="124248" y="552748"/>
                    <a:pt x="135678" y="552748"/>
                    <a:pt x="146156" y="552748"/>
                  </a:cubicBezTo>
                  <a:cubicBezTo>
                    <a:pt x="146156" y="553700"/>
                    <a:pt x="146156" y="554653"/>
                    <a:pt x="146156" y="555605"/>
                  </a:cubicBezTo>
                  <a:close/>
                  <a:moveTo>
                    <a:pt x="113771" y="545128"/>
                  </a:moveTo>
                  <a:cubicBezTo>
                    <a:pt x="113771" y="544175"/>
                    <a:pt x="113771" y="544175"/>
                    <a:pt x="113771" y="543223"/>
                  </a:cubicBezTo>
                  <a:cubicBezTo>
                    <a:pt x="124248" y="543223"/>
                    <a:pt x="134726" y="543223"/>
                    <a:pt x="145203" y="543223"/>
                  </a:cubicBezTo>
                  <a:cubicBezTo>
                    <a:pt x="145203" y="544175"/>
                    <a:pt x="145203" y="544175"/>
                    <a:pt x="145203" y="545128"/>
                  </a:cubicBezTo>
                  <a:cubicBezTo>
                    <a:pt x="134726" y="545128"/>
                    <a:pt x="124248" y="545128"/>
                    <a:pt x="113771" y="545128"/>
                  </a:cubicBezTo>
                  <a:close/>
                  <a:moveTo>
                    <a:pt x="112818" y="536555"/>
                  </a:moveTo>
                  <a:cubicBezTo>
                    <a:pt x="118533" y="530840"/>
                    <a:pt x="136631" y="529888"/>
                    <a:pt x="146156" y="536555"/>
                  </a:cubicBezTo>
                  <a:cubicBezTo>
                    <a:pt x="134726" y="536555"/>
                    <a:pt x="124248" y="536555"/>
                    <a:pt x="112818" y="536555"/>
                  </a:cubicBezTo>
                  <a:close/>
                  <a:moveTo>
                    <a:pt x="110913" y="523220"/>
                  </a:moveTo>
                  <a:cubicBezTo>
                    <a:pt x="124248" y="523220"/>
                    <a:pt x="134726" y="523220"/>
                    <a:pt x="146156" y="523220"/>
                  </a:cubicBezTo>
                  <a:cubicBezTo>
                    <a:pt x="140441" y="528935"/>
                    <a:pt x="121391" y="529888"/>
                    <a:pt x="110913" y="523220"/>
                  </a:cubicBezTo>
                  <a:close/>
                  <a:moveTo>
                    <a:pt x="248073" y="448925"/>
                  </a:moveTo>
                  <a:cubicBezTo>
                    <a:pt x="248073" y="436543"/>
                    <a:pt x="248073" y="426065"/>
                    <a:pt x="248073" y="415588"/>
                  </a:cubicBezTo>
                  <a:cubicBezTo>
                    <a:pt x="256646" y="414635"/>
                    <a:pt x="257598" y="415588"/>
                    <a:pt x="256646" y="425113"/>
                  </a:cubicBezTo>
                  <a:cubicBezTo>
                    <a:pt x="255693" y="432733"/>
                    <a:pt x="263313" y="444163"/>
                    <a:pt x="248073" y="448925"/>
                  </a:cubicBezTo>
                  <a:close/>
                  <a:moveTo>
                    <a:pt x="271886" y="447973"/>
                  </a:moveTo>
                  <a:cubicBezTo>
                    <a:pt x="269028" y="447973"/>
                    <a:pt x="266171" y="447973"/>
                    <a:pt x="262361" y="447973"/>
                  </a:cubicBezTo>
                  <a:cubicBezTo>
                    <a:pt x="262361" y="439400"/>
                    <a:pt x="261408" y="430828"/>
                    <a:pt x="262361" y="422255"/>
                  </a:cubicBezTo>
                  <a:cubicBezTo>
                    <a:pt x="262361" y="419398"/>
                    <a:pt x="266171" y="416540"/>
                    <a:pt x="269028" y="413683"/>
                  </a:cubicBezTo>
                  <a:cubicBezTo>
                    <a:pt x="269981" y="414635"/>
                    <a:pt x="270933" y="414635"/>
                    <a:pt x="271886" y="415588"/>
                  </a:cubicBezTo>
                  <a:cubicBezTo>
                    <a:pt x="271886" y="426065"/>
                    <a:pt x="271886" y="436543"/>
                    <a:pt x="271886" y="447973"/>
                  </a:cubicBezTo>
                  <a:close/>
                  <a:moveTo>
                    <a:pt x="273791" y="952798"/>
                  </a:moveTo>
                  <a:cubicBezTo>
                    <a:pt x="273791" y="942320"/>
                    <a:pt x="273791" y="932795"/>
                    <a:pt x="273791" y="922318"/>
                  </a:cubicBezTo>
                  <a:cubicBezTo>
                    <a:pt x="283316" y="921365"/>
                    <a:pt x="283316" y="921365"/>
                    <a:pt x="283316" y="942320"/>
                  </a:cubicBezTo>
                  <a:cubicBezTo>
                    <a:pt x="283316" y="947083"/>
                    <a:pt x="285221" y="956608"/>
                    <a:pt x="273791" y="952798"/>
                  </a:cubicBezTo>
                  <a:close/>
                  <a:moveTo>
                    <a:pt x="288078" y="446068"/>
                  </a:moveTo>
                  <a:cubicBezTo>
                    <a:pt x="278553" y="447973"/>
                    <a:pt x="278553" y="447973"/>
                    <a:pt x="278553" y="440353"/>
                  </a:cubicBezTo>
                  <a:cubicBezTo>
                    <a:pt x="278553" y="433685"/>
                    <a:pt x="277601" y="427018"/>
                    <a:pt x="278553" y="421303"/>
                  </a:cubicBezTo>
                  <a:cubicBezTo>
                    <a:pt x="278553" y="418445"/>
                    <a:pt x="282363" y="415588"/>
                    <a:pt x="285221" y="412730"/>
                  </a:cubicBezTo>
                  <a:cubicBezTo>
                    <a:pt x="286173" y="413683"/>
                    <a:pt x="287126" y="414635"/>
                    <a:pt x="288078" y="414635"/>
                  </a:cubicBezTo>
                  <a:cubicBezTo>
                    <a:pt x="288078" y="426065"/>
                    <a:pt x="288078" y="436543"/>
                    <a:pt x="288078" y="446068"/>
                  </a:cubicBezTo>
                  <a:close/>
                  <a:moveTo>
                    <a:pt x="292841" y="953750"/>
                  </a:moveTo>
                  <a:cubicBezTo>
                    <a:pt x="291888" y="952798"/>
                    <a:pt x="289983" y="952798"/>
                    <a:pt x="289031" y="951845"/>
                  </a:cubicBezTo>
                  <a:cubicBezTo>
                    <a:pt x="289031" y="942320"/>
                    <a:pt x="289031" y="931843"/>
                    <a:pt x="289031" y="918508"/>
                  </a:cubicBezTo>
                  <a:cubicBezTo>
                    <a:pt x="292841" y="922318"/>
                    <a:pt x="297603" y="925175"/>
                    <a:pt x="297603" y="926128"/>
                  </a:cubicBezTo>
                  <a:cubicBezTo>
                    <a:pt x="295698" y="935653"/>
                    <a:pt x="304271" y="947083"/>
                    <a:pt x="292841" y="953750"/>
                  </a:cubicBezTo>
                  <a:close/>
                  <a:moveTo>
                    <a:pt x="303318" y="447020"/>
                  </a:moveTo>
                  <a:cubicBezTo>
                    <a:pt x="293793" y="447973"/>
                    <a:pt x="293793" y="447973"/>
                    <a:pt x="293793" y="426065"/>
                  </a:cubicBezTo>
                  <a:cubicBezTo>
                    <a:pt x="293793" y="414635"/>
                    <a:pt x="293793" y="414635"/>
                    <a:pt x="303318" y="415588"/>
                  </a:cubicBezTo>
                  <a:cubicBezTo>
                    <a:pt x="303318" y="426065"/>
                    <a:pt x="303318" y="436543"/>
                    <a:pt x="303318" y="447020"/>
                  </a:cubicBezTo>
                  <a:close/>
                  <a:moveTo>
                    <a:pt x="312843" y="948035"/>
                  </a:moveTo>
                  <a:cubicBezTo>
                    <a:pt x="312843" y="949940"/>
                    <a:pt x="309986" y="951845"/>
                    <a:pt x="309033" y="953750"/>
                  </a:cubicBezTo>
                  <a:cubicBezTo>
                    <a:pt x="307128" y="952798"/>
                    <a:pt x="305223" y="950893"/>
                    <a:pt x="305223" y="949940"/>
                  </a:cubicBezTo>
                  <a:cubicBezTo>
                    <a:pt x="305223" y="941368"/>
                    <a:pt x="304271" y="933748"/>
                    <a:pt x="305223" y="925175"/>
                  </a:cubicBezTo>
                  <a:cubicBezTo>
                    <a:pt x="305223" y="923270"/>
                    <a:pt x="309033" y="922318"/>
                    <a:pt x="313796" y="919460"/>
                  </a:cubicBezTo>
                  <a:cubicBezTo>
                    <a:pt x="312843" y="930890"/>
                    <a:pt x="312843" y="939463"/>
                    <a:pt x="312843" y="948035"/>
                  </a:cubicBezTo>
                  <a:close/>
                  <a:moveTo>
                    <a:pt x="309986" y="447020"/>
                  </a:moveTo>
                  <a:cubicBezTo>
                    <a:pt x="309986" y="435590"/>
                    <a:pt x="309986" y="426065"/>
                    <a:pt x="309986" y="415588"/>
                  </a:cubicBezTo>
                  <a:cubicBezTo>
                    <a:pt x="319511" y="414635"/>
                    <a:pt x="319511" y="414635"/>
                    <a:pt x="319511" y="424160"/>
                  </a:cubicBezTo>
                  <a:cubicBezTo>
                    <a:pt x="320463" y="447973"/>
                    <a:pt x="320463" y="447973"/>
                    <a:pt x="309986" y="447020"/>
                  </a:cubicBezTo>
                  <a:close/>
                  <a:moveTo>
                    <a:pt x="320463" y="952798"/>
                  </a:moveTo>
                  <a:cubicBezTo>
                    <a:pt x="318558" y="921365"/>
                    <a:pt x="318558" y="921365"/>
                    <a:pt x="328083" y="921365"/>
                  </a:cubicBezTo>
                  <a:cubicBezTo>
                    <a:pt x="330941" y="944225"/>
                    <a:pt x="329036" y="952798"/>
                    <a:pt x="320463" y="952798"/>
                  </a:cubicBezTo>
                  <a:close/>
                  <a:moveTo>
                    <a:pt x="326178" y="447020"/>
                  </a:moveTo>
                  <a:cubicBezTo>
                    <a:pt x="326178" y="436543"/>
                    <a:pt x="326178" y="426065"/>
                    <a:pt x="326178" y="415588"/>
                  </a:cubicBezTo>
                  <a:cubicBezTo>
                    <a:pt x="336656" y="413683"/>
                    <a:pt x="333798" y="421303"/>
                    <a:pt x="333798" y="426065"/>
                  </a:cubicBezTo>
                  <a:cubicBezTo>
                    <a:pt x="333798" y="447020"/>
                    <a:pt x="333798" y="447020"/>
                    <a:pt x="326178" y="447020"/>
                  </a:cubicBezTo>
                  <a:close/>
                  <a:moveTo>
                    <a:pt x="343323" y="946130"/>
                  </a:moveTo>
                  <a:cubicBezTo>
                    <a:pt x="343323" y="948988"/>
                    <a:pt x="340466" y="950893"/>
                    <a:pt x="338561" y="952798"/>
                  </a:cubicBezTo>
                  <a:cubicBezTo>
                    <a:pt x="337608" y="950893"/>
                    <a:pt x="334751" y="948988"/>
                    <a:pt x="334751" y="946130"/>
                  </a:cubicBezTo>
                  <a:cubicBezTo>
                    <a:pt x="333798" y="937558"/>
                    <a:pt x="334751" y="929938"/>
                    <a:pt x="334751" y="920413"/>
                  </a:cubicBezTo>
                  <a:cubicBezTo>
                    <a:pt x="337608" y="920413"/>
                    <a:pt x="340466" y="920413"/>
                    <a:pt x="344276" y="920413"/>
                  </a:cubicBezTo>
                  <a:cubicBezTo>
                    <a:pt x="343323" y="929938"/>
                    <a:pt x="344276" y="938510"/>
                    <a:pt x="343323" y="946130"/>
                  </a:cubicBezTo>
                  <a:close/>
                  <a:moveTo>
                    <a:pt x="344276" y="447973"/>
                  </a:moveTo>
                  <a:cubicBezTo>
                    <a:pt x="343323" y="447973"/>
                    <a:pt x="340466" y="445115"/>
                    <a:pt x="340466" y="444163"/>
                  </a:cubicBezTo>
                  <a:cubicBezTo>
                    <a:pt x="340466" y="434638"/>
                    <a:pt x="340466" y="425113"/>
                    <a:pt x="340466" y="412730"/>
                  </a:cubicBezTo>
                  <a:cubicBezTo>
                    <a:pt x="345228" y="415588"/>
                    <a:pt x="348086" y="417493"/>
                    <a:pt x="348086" y="418445"/>
                  </a:cubicBezTo>
                  <a:cubicBezTo>
                    <a:pt x="349038" y="427018"/>
                    <a:pt x="348086" y="435590"/>
                    <a:pt x="348086" y="444163"/>
                  </a:cubicBezTo>
                  <a:cubicBezTo>
                    <a:pt x="349038" y="446068"/>
                    <a:pt x="346181" y="447973"/>
                    <a:pt x="344276" y="447973"/>
                  </a:cubicBezTo>
                  <a:close/>
                  <a:moveTo>
                    <a:pt x="358563" y="951845"/>
                  </a:moveTo>
                  <a:cubicBezTo>
                    <a:pt x="349991" y="952798"/>
                    <a:pt x="349038" y="951845"/>
                    <a:pt x="349991" y="940415"/>
                  </a:cubicBezTo>
                  <a:cubicBezTo>
                    <a:pt x="350943" y="933748"/>
                    <a:pt x="343323" y="922318"/>
                    <a:pt x="358563" y="919460"/>
                  </a:cubicBezTo>
                  <a:cubicBezTo>
                    <a:pt x="358563" y="931843"/>
                    <a:pt x="358563" y="942320"/>
                    <a:pt x="358563" y="951845"/>
                  </a:cubicBezTo>
                  <a:close/>
                  <a:moveTo>
                    <a:pt x="365231" y="439400"/>
                  </a:moveTo>
                  <a:cubicBezTo>
                    <a:pt x="365231" y="447020"/>
                    <a:pt x="365231" y="447020"/>
                    <a:pt x="355706" y="447020"/>
                  </a:cubicBezTo>
                  <a:cubicBezTo>
                    <a:pt x="355706" y="435590"/>
                    <a:pt x="355706" y="426065"/>
                    <a:pt x="355706" y="415588"/>
                  </a:cubicBezTo>
                  <a:cubicBezTo>
                    <a:pt x="365231" y="415588"/>
                    <a:pt x="365231" y="415588"/>
                    <a:pt x="365231" y="439400"/>
                  </a:cubicBezTo>
                  <a:close/>
                  <a:moveTo>
                    <a:pt x="374756" y="954703"/>
                  </a:moveTo>
                  <a:cubicBezTo>
                    <a:pt x="370946" y="953750"/>
                    <a:pt x="366183" y="952798"/>
                    <a:pt x="366183" y="951845"/>
                  </a:cubicBezTo>
                  <a:cubicBezTo>
                    <a:pt x="365231" y="942320"/>
                    <a:pt x="365231" y="932795"/>
                    <a:pt x="366183" y="923270"/>
                  </a:cubicBezTo>
                  <a:cubicBezTo>
                    <a:pt x="366183" y="922318"/>
                    <a:pt x="371898" y="921365"/>
                    <a:pt x="374756" y="921365"/>
                  </a:cubicBezTo>
                  <a:cubicBezTo>
                    <a:pt x="374756" y="931843"/>
                    <a:pt x="374756" y="942320"/>
                    <a:pt x="374756" y="954703"/>
                  </a:cubicBezTo>
                  <a:close/>
                  <a:moveTo>
                    <a:pt x="377613" y="447020"/>
                  </a:moveTo>
                  <a:cubicBezTo>
                    <a:pt x="365231" y="439400"/>
                    <a:pt x="374756" y="426065"/>
                    <a:pt x="370946" y="416540"/>
                  </a:cubicBezTo>
                  <a:cubicBezTo>
                    <a:pt x="381423" y="414635"/>
                    <a:pt x="382376" y="419398"/>
                    <a:pt x="377613" y="447020"/>
                  </a:cubicBezTo>
                  <a:close/>
                  <a:moveTo>
                    <a:pt x="389996" y="952798"/>
                  </a:moveTo>
                  <a:cubicBezTo>
                    <a:pt x="387138" y="952798"/>
                    <a:pt x="384281" y="952798"/>
                    <a:pt x="380471" y="952798"/>
                  </a:cubicBezTo>
                  <a:cubicBezTo>
                    <a:pt x="380471" y="942320"/>
                    <a:pt x="380471" y="931843"/>
                    <a:pt x="380471" y="921365"/>
                  </a:cubicBezTo>
                  <a:cubicBezTo>
                    <a:pt x="391901" y="921365"/>
                    <a:pt x="391901" y="921365"/>
                    <a:pt x="389996" y="952798"/>
                  </a:cubicBezTo>
                  <a:close/>
                  <a:moveTo>
                    <a:pt x="406188" y="952798"/>
                  </a:moveTo>
                  <a:cubicBezTo>
                    <a:pt x="394758" y="953750"/>
                    <a:pt x="394758" y="952798"/>
                    <a:pt x="396663" y="921365"/>
                  </a:cubicBezTo>
                  <a:cubicBezTo>
                    <a:pt x="399521" y="921365"/>
                    <a:pt x="402378" y="921365"/>
                    <a:pt x="406188" y="921365"/>
                  </a:cubicBezTo>
                  <a:cubicBezTo>
                    <a:pt x="406188" y="931843"/>
                    <a:pt x="406188" y="942320"/>
                    <a:pt x="406188" y="9527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1EC75AFE-1B68-4F59-9498-1BB2AAD95823}"/>
                </a:ext>
              </a:extLst>
            </p:cNvPr>
            <p:cNvSpPr/>
            <p:nvPr/>
          </p:nvSpPr>
          <p:spPr>
            <a:xfrm>
              <a:off x="6669404" y="2916555"/>
              <a:ext cx="1617344" cy="1029652"/>
            </a:xfrm>
            <a:custGeom>
              <a:avLst/>
              <a:gdLst>
                <a:gd name="connsiteX0" fmla="*/ 1580198 w 1617344"/>
                <a:gd name="connsiteY0" fmla="*/ 222885 h 1029652"/>
                <a:gd name="connsiteX1" fmla="*/ 1580198 w 1617344"/>
                <a:gd name="connsiteY1" fmla="*/ 206693 h 1029652"/>
                <a:gd name="connsiteX2" fmla="*/ 1568767 w 1617344"/>
                <a:gd name="connsiteY2" fmla="*/ 184785 h 1029652"/>
                <a:gd name="connsiteX3" fmla="*/ 1559242 w 1617344"/>
                <a:gd name="connsiteY3" fmla="*/ 186690 h 1029652"/>
                <a:gd name="connsiteX4" fmla="*/ 1520190 w 1617344"/>
                <a:gd name="connsiteY4" fmla="*/ 184785 h 1029652"/>
                <a:gd name="connsiteX5" fmla="*/ 1513523 w 1617344"/>
                <a:gd name="connsiteY5" fmla="*/ 219075 h 1029652"/>
                <a:gd name="connsiteX6" fmla="*/ 1476375 w 1617344"/>
                <a:gd name="connsiteY6" fmla="*/ 219075 h 1029652"/>
                <a:gd name="connsiteX7" fmla="*/ 1473517 w 1617344"/>
                <a:gd name="connsiteY7" fmla="*/ 230505 h 1029652"/>
                <a:gd name="connsiteX8" fmla="*/ 1467802 w 1617344"/>
                <a:gd name="connsiteY8" fmla="*/ 231458 h 1029652"/>
                <a:gd name="connsiteX9" fmla="*/ 1456373 w 1617344"/>
                <a:gd name="connsiteY9" fmla="*/ 237173 h 1029652"/>
                <a:gd name="connsiteX10" fmla="*/ 1460182 w 1617344"/>
                <a:gd name="connsiteY10" fmla="*/ 257175 h 1029652"/>
                <a:gd name="connsiteX11" fmla="*/ 1463992 w 1617344"/>
                <a:gd name="connsiteY11" fmla="*/ 264795 h 1029652"/>
                <a:gd name="connsiteX12" fmla="*/ 1463992 w 1617344"/>
                <a:gd name="connsiteY12" fmla="*/ 447675 h 1029652"/>
                <a:gd name="connsiteX13" fmla="*/ 1454467 w 1617344"/>
                <a:gd name="connsiteY13" fmla="*/ 448628 h 1029652"/>
                <a:gd name="connsiteX14" fmla="*/ 1453515 w 1617344"/>
                <a:gd name="connsiteY14" fmla="*/ 445770 h 1029652"/>
                <a:gd name="connsiteX15" fmla="*/ 1452563 w 1617344"/>
                <a:gd name="connsiteY15" fmla="*/ 394335 h 1029652"/>
                <a:gd name="connsiteX16" fmla="*/ 1452563 w 1617344"/>
                <a:gd name="connsiteY16" fmla="*/ 391478 h 1029652"/>
                <a:gd name="connsiteX17" fmla="*/ 1444942 w 1617344"/>
                <a:gd name="connsiteY17" fmla="*/ 380048 h 1029652"/>
                <a:gd name="connsiteX18" fmla="*/ 1444942 w 1617344"/>
                <a:gd name="connsiteY18" fmla="*/ 364808 h 1029652"/>
                <a:gd name="connsiteX19" fmla="*/ 1405890 w 1617344"/>
                <a:gd name="connsiteY19" fmla="*/ 364808 h 1029652"/>
                <a:gd name="connsiteX20" fmla="*/ 1405890 w 1617344"/>
                <a:gd name="connsiteY20" fmla="*/ 327660 h 1029652"/>
                <a:gd name="connsiteX21" fmla="*/ 1369695 w 1617344"/>
                <a:gd name="connsiteY21" fmla="*/ 319088 h 1029652"/>
                <a:gd name="connsiteX22" fmla="*/ 1351598 w 1617344"/>
                <a:gd name="connsiteY22" fmla="*/ 329565 h 1029652"/>
                <a:gd name="connsiteX23" fmla="*/ 1346835 w 1617344"/>
                <a:gd name="connsiteY23" fmla="*/ 318135 h 1029652"/>
                <a:gd name="connsiteX24" fmla="*/ 1343025 w 1617344"/>
                <a:gd name="connsiteY24" fmla="*/ 318135 h 1029652"/>
                <a:gd name="connsiteX25" fmla="*/ 1343025 w 1617344"/>
                <a:gd name="connsiteY25" fmla="*/ 340043 h 1029652"/>
                <a:gd name="connsiteX26" fmla="*/ 1337310 w 1617344"/>
                <a:gd name="connsiteY26" fmla="*/ 354330 h 1029652"/>
                <a:gd name="connsiteX27" fmla="*/ 1336357 w 1617344"/>
                <a:gd name="connsiteY27" fmla="*/ 360998 h 1029652"/>
                <a:gd name="connsiteX28" fmla="*/ 1337310 w 1617344"/>
                <a:gd name="connsiteY28" fmla="*/ 373380 h 1029652"/>
                <a:gd name="connsiteX29" fmla="*/ 1328738 w 1617344"/>
                <a:gd name="connsiteY29" fmla="*/ 372428 h 1029652"/>
                <a:gd name="connsiteX30" fmla="*/ 1323023 w 1617344"/>
                <a:gd name="connsiteY30" fmla="*/ 365760 h 1029652"/>
                <a:gd name="connsiteX31" fmla="*/ 1298257 w 1617344"/>
                <a:gd name="connsiteY31" fmla="*/ 366713 h 1029652"/>
                <a:gd name="connsiteX32" fmla="*/ 1295400 w 1617344"/>
                <a:gd name="connsiteY32" fmla="*/ 372428 h 1029652"/>
                <a:gd name="connsiteX33" fmla="*/ 1291590 w 1617344"/>
                <a:gd name="connsiteY33" fmla="*/ 492443 h 1029652"/>
                <a:gd name="connsiteX34" fmla="*/ 1291590 w 1617344"/>
                <a:gd name="connsiteY34" fmla="*/ 539115 h 1029652"/>
                <a:gd name="connsiteX35" fmla="*/ 1288732 w 1617344"/>
                <a:gd name="connsiteY35" fmla="*/ 539115 h 1029652"/>
                <a:gd name="connsiteX36" fmla="*/ 1288732 w 1617344"/>
                <a:gd name="connsiteY36" fmla="*/ 501015 h 1029652"/>
                <a:gd name="connsiteX37" fmla="*/ 1246823 w 1617344"/>
                <a:gd name="connsiteY37" fmla="*/ 501015 h 1029652"/>
                <a:gd name="connsiteX38" fmla="*/ 1246823 w 1617344"/>
                <a:gd name="connsiteY38" fmla="*/ 457200 h 1029652"/>
                <a:gd name="connsiteX39" fmla="*/ 1236345 w 1617344"/>
                <a:gd name="connsiteY39" fmla="*/ 445770 h 1029652"/>
                <a:gd name="connsiteX40" fmla="*/ 1229677 w 1617344"/>
                <a:gd name="connsiteY40" fmla="*/ 437198 h 1029652"/>
                <a:gd name="connsiteX41" fmla="*/ 1229677 w 1617344"/>
                <a:gd name="connsiteY41" fmla="*/ 406718 h 1029652"/>
                <a:gd name="connsiteX42" fmla="*/ 1210627 w 1617344"/>
                <a:gd name="connsiteY42" fmla="*/ 419100 h 1029652"/>
                <a:gd name="connsiteX43" fmla="*/ 1210627 w 1617344"/>
                <a:gd name="connsiteY43" fmla="*/ 498158 h 1029652"/>
                <a:gd name="connsiteX44" fmla="*/ 1193482 w 1617344"/>
                <a:gd name="connsiteY44" fmla="*/ 498158 h 1029652"/>
                <a:gd name="connsiteX45" fmla="*/ 1193482 w 1617344"/>
                <a:gd name="connsiteY45" fmla="*/ 486728 h 1029652"/>
                <a:gd name="connsiteX46" fmla="*/ 1192530 w 1617344"/>
                <a:gd name="connsiteY46" fmla="*/ 160020 h 1029652"/>
                <a:gd name="connsiteX47" fmla="*/ 1172527 w 1617344"/>
                <a:gd name="connsiteY47" fmla="*/ 139065 h 1029652"/>
                <a:gd name="connsiteX48" fmla="*/ 1165860 w 1617344"/>
                <a:gd name="connsiteY48" fmla="*/ 138113 h 1029652"/>
                <a:gd name="connsiteX49" fmla="*/ 1165860 w 1617344"/>
                <a:gd name="connsiteY49" fmla="*/ 121920 h 1029652"/>
                <a:gd name="connsiteX50" fmla="*/ 1150620 w 1617344"/>
                <a:gd name="connsiteY50" fmla="*/ 100965 h 1029652"/>
                <a:gd name="connsiteX51" fmla="*/ 1127760 w 1617344"/>
                <a:gd name="connsiteY51" fmla="*/ 88583 h 1029652"/>
                <a:gd name="connsiteX52" fmla="*/ 1125855 w 1617344"/>
                <a:gd name="connsiteY52" fmla="*/ 78105 h 1029652"/>
                <a:gd name="connsiteX53" fmla="*/ 1125855 w 1617344"/>
                <a:gd name="connsiteY53" fmla="*/ 64770 h 1029652"/>
                <a:gd name="connsiteX54" fmla="*/ 1122045 w 1617344"/>
                <a:gd name="connsiteY54" fmla="*/ 63818 h 1029652"/>
                <a:gd name="connsiteX55" fmla="*/ 1116330 w 1617344"/>
                <a:gd name="connsiteY55" fmla="*/ 76200 h 1029652"/>
                <a:gd name="connsiteX56" fmla="*/ 1099185 w 1617344"/>
                <a:gd name="connsiteY56" fmla="*/ 111443 h 1029652"/>
                <a:gd name="connsiteX57" fmla="*/ 1094423 w 1617344"/>
                <a:gd name="connsiteY57" fmla="*/ 119063 h 1029652"/>
                <a:gd name="connsiteX58" fmla="*/ 1074420 w 1617344"/>
                <a:gd name="connsiteY58" fmla="*/ 149543 h 1029652"/>
                <a:gd name="connsiteX59" fmla="*/ 1058227 w 1617344"/>
                <a:gd name="connsiteY59" fmla="*/ 179070 h 1029652"/>
                <a:gd name="connsiteX60" fmla="*/ 1059180 w 1617344"/>
                <a:gd name="connsiteY60" fmla="*/ 392430 h 1029652"/>
                <a:gd name="connsiteX61" fmla="*/ 1058227 w 1617344"/>
                <a:gd name="connsiteY61" fmla="*/ 461010 h 1029652"/>
                <a:gd name="connsiteX62" fmla="*/ 1054417 w 1617344"/>
                <a:gd name="connsiteY62" fmla="*/ 470535 h 1029652"/>
                <a:gd name="connsiteX63" fmla="*/ 1051560 w 1617344"/>
                <a:gd name="connsiteY63" fmla="*/ 469583 h 1029652"/>
                <a:gd name="connsiteX64" fmla="*/ 1051560 w 1617344"/>
                <a:gd name="connsiteY64" fmla="*/ 421958 h 1029652"/>
                <a:gd name="connsiteX65" fmla="*/ 1040130 w 1617344"/>
                <a:gd name="connsiteY65" fmla="*/ 410528 h 1029652"/>
                <a:gd name="connsiteX66" fmla="*/ 971550 w 1617344"/>
                <a:gd name="connsiteY66" fmla="*/ 410528 h 1029652"/>
                <a:gd name="connsiteX67" fmla="*/ 971550 w 1617344"/>
                <a:gd name="connsiteY67" fmla="*/ 461010 h 1029652"/>
                <a:gd name="connsiteX68" fmla="*/ 971550 w 1617344"/>
                <a:gd name="connsiteY68" fmla="*/ 519113 h 1029652"/>
                <a:gd name="connsiteX69" fmla="*/ 967740 w 1617344"/>
                <a:gd name="connsiteY69" fmla="*/ 526733 h 1029652"/>
                <a:gd name="connsiteX70" fmla="*/ 962977 w 1617344"/>
                <a:gd name="connsiteY70" fmla="*/ 525780 h 1029652"/>
                <a:gd name="connsiteX71" fmla="*/ 962977 w 1617344"/>
                <a:gd name="connsiteY71" fmla="*/ 448628 h 1029652"/>
                <a:gd name="connsiteX72" fmla="*/ 955357 w 1617344"/>
                <a:gd name="connsiteY72" fmla="*/ 447675 h 1029652"/>
                <a:gd name="connsiteX73" fmla="*/ 949642 w 1617344"/>
                <a:gd name="connsiteY73" fmla="*/ 448628 h 1029652"/>
                <a:gd name="connsiteX74" fmla="*/ 944880 w 1617344"/>
                <a:gd name="connsiteY74" fmla="*/ 526733 h 1029652"/>
                <a:gd name="connsiteX75" fmla="*/ 940117 w 1617344"/>
                <a:gd name="connsiteY75" fmla="*/ 526733 h 1029652"/>
                <a:gd name="connsiteX76" fmla="*/ 940117 w 1617344"/>
                <a:gd name="connsiteY76" fmla="*/ 511493 h 1029652"/>
                <a:gd name="connsiteX77" fmla="*/ 930592 w 1617344"/>
                <a:gd name="connsiteY77" fmla="*/ 472440 h 1029652"/>
                <a:gd name="connsiteX78" fmla="*/ 927735 w 1617344"/>
                <a:gd name="connsiteY78" fmla="*/ 470535 h 1029652"/>
                <a:gd name="connsiteX79" fmla="*/ 923925 w 1617344"/>
                <a:gd name="connsiteY79" fmla="*/ 473393 h 1029652"/>
                <a:gd name="connsiteX80" fmla="*/ 922972 w 1617344"/>
                <a:gd name="connsiteY80" fmla="*/ 486728 h 1029652"/>
                <a:gd name="connsiteX81" fmla="*/ 909638 w 1617344"/>
                <a:gd name="connsiteY81" fmla="*/ 503873 h 1029652"/>
                <a:gd name="connsiteX82" fmla="*/ 905827 w 1617344"/>
                <a:gd name="connsiteY82" fmla="*/ 805815 h 1029652"/>
                <a:gd name="connsiteX83" fmla="*/ 904875 w 1617344"/>
                <a:gd name="connsiteY83" fmla="*/ 810578 h 1029652"/>
                <a:gd name="connsiteX84" fmla="*/ 895350 w 1617344"/>
                <a:gd name="connsiteY84" fmla="*/ 813435 h 1029652"/>
                <a:gd name="connsiteX85" fmla="*/ 895350 w 1617344"/>
                <a:gd name="connsiteY85" fmla="*/ 842963 h 1029652"/>
                <a:gd name="connsiteX86" fmla="*/ 892492 w 1617344"/>
                <a:gd name="connsiteY86" fmla="*/ 842963 h 1029652"/>
                <a:gd name="connsiteX87" fmla="*/ 892492 w 1617344"/>
                <a:gd name="connsiteY87" fmla="*/ 798195 h 1029652"/>
                <a:gd name="connsiteX88" fmla="*/ 892492 w 1617344"/>
                <a:gd name="connsiteY88" fmla="*/ 359093 h 1029652"/>
                <a:gd name="connsiteX89" fmla="*/ 874395 w 1617344"/>
                <a:gd name="connsiteY89" fmla="*/ 340043 h 1029652"/>
                <a:gd name="connsiteX90" fmla="*/ 863917 w 1617344"/>
                <a:gd name="connsiteY90" fmla="*/ 339090 h 1029652"/>
                <a:gd name="connsiteX91" fmla="*/ 863917 w 1617344"/>
                <a:gd name="connsiteY91" fmla="*/ 286703 h 1029652"/>
                <a:gd name="connsiteX92" fmla="*/ 801052 w 1617344"/>
                <a:gd name="connsiteY92" fmla="*/ 286703 h 1029652"/>
                <a:gd name="connsiteX93" fmla="*/ 801052 w 1617344"/>
                <a:gd name="connsiteY93" fmla="*/ 271463 h 1029652"/>
                <a:gd name="connsiteX94" fmla="*/ 800100 w 1617344"/>
                <a:gd name="connsiteY94" fmla="*/ 162878 h 1029652"/>
                <a:gd name="connsiteX95" fmla="*/ 788670 w 1617344"/>
                <a:gd name="connsiteY95" fmla="*/ 95250 h 1029652"/>
                <a:gd name="connsiteX96" fmla="*/ 785813 w 1617344"/>
                <a:gd name="connsiteY96" fmla="*/ 68580 h 1029652"/>
                <a:gd name="connsiteX97" fmla="*/ 780097 w 1617344"/>
                <a:gd name="connsiteY97" fmla="*/ 60008 h 1029652"/>
                <a:gd name="connsiteX98" fmla="*/ 770572 w 1617344"/>
                <a:gd name="connsiteY98" fmla="*/ 69533 h 1029652"/>
                <a:gd name="connsiteX99" fmla="*/ 762952 w 1617344"/>
                <a:gd name="connsiteY99" fmla="*/ 88583 h 1029652"/>
                <a:gd name="connsiteX100" fmla="*/ 750570 w 1617344"/>
                <a:gd name="connsiteY100" fmla="*/ 130493 h 1029652"/>
                <a:gd name="connsiteX101" fmla="*/ 747713 w 1617344"/>
                <a:gd name="connsiteY101" fmla="*/ 259080 h 1029652"/>
                <a:gd name="connsiteX102" fmla="*/ 744855 w 1617344"/>
                <a:gd name="connsiteY102" fmla="*/ 266700 h 1029652"/>
                <a:gd name="connsiteX103" fmla="*/ 744855 w 1617344"/>
                <a:gd name="connsiteY103" fmla="*/ 249555 h 1029652"/>
                <a:gd name="connsiteX104" fmla="*/ 726757 w 1617344"/>
                <a:gd name="connsiteY104" fmla="*/ 231458 h 1029652"/>
                <a:gd name="connsiteX105" fmla="*/ 705802 w 1617344"/>
                <a:gd name="connsiteY105" fmla="*/ 252413 h 1029652"/>
                <a:gd name="connsiteX106" fmla="*/ 700088 w 1617344"/>
                <a:gd name="connsiteY106" fmla="*/ 376238 h 1029652"/>
                <a:gd name="connsiteX107" fmla="*/ 681990 w 1617344"/>
                <a:gd name="connsiteY107" fmla="*/ 422910 h 1029652"/>
                <a:gd name="connsiteX108" fmla="*/ 668655 w 1617344"/>
                <a:gd name="connsiteY108" fmla="*/ 422910 h 1029652"/>
                <a:gd name="connsiteX109" fmla="*/ 666750 w 1617344"/>
                <a:gd name="connsiteY109" fmla="*/ 405765 h 1029652"/>
                <a:gd name="connsiteX110" fmla="*/ 641985 w 1617344"/>
                <a:gd name="connsiteY110" fmla="*/ 405765 h 1029652"/>
                <a:gd name="connsiteX111" fmla="*/ 631507 w 1617344"/>
                <a:gd name="connsiteY111" fmla="*/ 362903 h 1029652"/>
                <a:gd name="connsiteX112" fmla="*/ 627697 w 1617344"/>
                <a:gd name="connsiteY112" fmla="*/ 362903 h 1029652"/>
                <a:gd name="connsiteX113" fmla="*/ 616267 w 1617344"/>
                <a:gd name="connsiteY113" fmla="*/ 405765 h 1029652"/>
                <a:gd name="connsiteX114" fmla="*/ 604838 w 1617344"/>
                <a:gd name="connsiteY114" fmla="*/ 405765 h 1029652"/>
                <a:gd name="connsiteX115" fmla="*/ 601980 w 1617344"/>
                <a:gd name="connsiteY115" fmla="*/ 389573 h 1029652"/>
                <a:gd name="connsiteX116" fmla="*/ 603885 w 1617344"/>
                <a:gd name="connsiteY116" fmla="*/ 374333 h 1029652"/>
                <a:gd name="connsiteX117" fmla="*/ 603885 w 1617344"/>
                <a:gd name="connsiteY117" fmla="*/ 260033 h 1029652"/>
                <a:gd name="connsiteX118" fmla="*/ 597217 w 1617344"/>
                <a:gd name="connsiteY118" fmla="*/ 120968 h 1029652"/>
                <a:gd name="connsiteX119" fmla="*/ 583882 w 1617344"/>
                <a:gd name="connsiteY119" fmla="*/ 62865 h 1029652"/>
                <a:gd name="connsiteX120" fmla="*/ 575310 w 1617344"/>
                <a:gd name="connsiteY120" fmla="*/ 57150 h 1029652"/>
                <a:gd name="connsiteX121" fmla="*/ 566738 w 1617344"/>
                <a:gd name="connsiteY121" fmla="*/ 63818 h 1029652"/>
                <a:gd name="connsiteX122" fmla="*/ 559117 w 1617344"/>
                <a:gd name="connsiteY122" fmla="*/ 102870 h 1029652"/>
                <a:gd name="connsiteX123" fmla="*/ 513397 w 1617344"/>
                <a:gd name="connsiteY123" fmla="*/ 95250 h 1029652"/>
                <a:gd name="connsiteX124" fmla="*/ 507682 w 1617344"/>
                <a:gd name="connsiteY124" fmla="*/ 100965 h 1029652"/>
                <a:gd name="connsiteX125" fmla="*/ 482917 w 1617344"/>
                <a:gd name="connsiteY125" fmla="*/ 160973 h 1029652"/>
                <a:gd name="connsiteX126" fmla="*/ 476250 w 1617344"/>
                <a:gd name="connsiteY126" fmla="*/ 206693 h 1029652"/>
                <a:gd name="connsiteX127" fmla="*/ 492442 w 1617344"/>
                <a:gd name="connsiteY127" fmla="*/ 206693 h 1029652"/>
                <a:gd name="connsiteX128" fmla="*/ 492442 w 1617344"/>
                <a:gd name="connsiteY128" fmla="*/ 231458 h 1029652"/>
                <a:gd name="connsiteX129" fmla="*/ 476250 w 1617344"/>
                <a:gd name="connsiteY129" fmla="*/ 229553 h 1029652"/>
                <a:gd name="connsiteX130" fmla="*/ 476250 w 1617344"/>
                <a:gd name="connsiteY130" fmla="*/ 374333 h 1029652"/>
                <a:gd name="connsiteX131" fmla="*/ 461010 w 1617344"/>
                <a:gd name="connsiteY131" fmla="*/ 376238 h 1029652"/>
                <a:gd name="connsiteX132" fmla="*/ 461010 w 1617344"/>
                <a:gd name="connsiteY132" fmla="*/ 434340 h 1029652"/>
                <a:gd name="connsiteX133" fmla="*/ 456247 w 1617344"/>
                <a:gd name="connsiteY133" fmla="*/ 444818 h 1029652"/>
                <a:gd name="connsiteX134" fmla="*/ 453390 w 1617344"/>
                <a:gd name="connsiteY134" fmla="*/ 452438 h 1029652"/>
                <a:gd name="connsiteX135" fmla="*/ 453390 w 1617344"/>
                <a:gd name="connsiteY135" fmla="*/ 476250 h 1029652"/>
                <a:gd name="connsiteX136" fmla="*/ 449580 w 1617344"/>
                <a:gd name="connsiteY136" fmla="*/ 482918 h 1029652"/>
                <a:gd name="connsiteX137" fmla="*/ 444817 w 1617344"/>
                <a:gd name="connsiteY137" fmla="*/ 476250 h 1029652"/>
                <a:gd name="connsiteX138" fmla="*/ 443865 w 1617344"/>
                <a:gd name="connsiteY138" fmla="*/ 388620 h 1029652"/>
                <a:gd name="connsiteX139" fmla="*/ 442913 w 1617344"/>
                <a:gd name="connsiteY139" fmla="*/ 220980 h 1029652"/>
                <a:gd name="connsiteX140" fmla="*/ 437197 w 1617344"/>
                <a:gd name="connsiteY140" fmla="*/ 105728 h 1029652"/>
                <a:gd name="connsiteX141" fmla="*/ 437197 w 1617344"/>
                <a:gd name="connsiteY141" fmla="*/ 99060 h 1029652"/>
                <a:gd name="connsiteX142" fmla="*/ 427672 w 1617344"/>
                <a:gd name="connsiteY142" fmla="*/ 0 h 1029652"/>
                <a:gd name="connsiteX143" fmla="*/ 403860 w 1617344"/>
                <a:gd name="connsiteY143" fmla="*/ 0 h 1029652"/>
                <a:gd name="connsiteX144" fmla="*/ 401955 w 1617344"/>
                <a:gd name="connsiteY144" fmla="*/ 11430 h 1029652"/>
                <a:gd name="connsiteX145" fmla="*/ 391477 w 1617344"/>
                <a:gd name="connsiteY145" fmla="*/ 17145 h 1029652"/>
                <a:gd name="connsiteX146" fmla="*/ 358140 w 1617344"/>
                <a:gd name="connsiteY146" fmla="*/ 17145 h 1029652"/>
                <a:gd name="connsiteX147" fmla="*/ 344805 w 1617344"/>
                <a:gd name="connsiteY147" fmla="*/ 30480 h 1029652"/>
                <a:gd name="connsiteX148" fmla="*/ 344805 w 1617344"/>
                <a:gd name="connsiteY148" fmla="*/ 142875 h 1029652"/>
                <a:gd name="connsiteX149" fmla="*/ 344805 w 1617344"/>
                <a:gd name="connsiteY149" fmla="*/ 159068 h 1029652"/>
                <a:gd name="connsiteX150" fmla="*/ 318135 w 1617344"/>
                <a:gd name="connsiteY150" fmla="*/ 159068 h 1029652"/>
                <a:gd name="connsiteX151" fmla="*/ 318135 w 1617344"/>
                <a:gd name="connsiteY151" fmla="*/ 240983 h 1029652"/>
                <a:gd name="connsiteX152" fmla="*/ 285750 w 1617344"/>
                <a:gd name="connsiteY152" fmla="*/ 240983 h 1029652"/>
                <a:gd name="connsiteX153" fmla="*/ 282892 w 1617344"/>
                <a:gd name="connsiteY153" fmla="*/ 255270 h 1029652"/>
                <a:gd name="connsiteX154" fmla="*/ 266700 w 1617344"/>
                <a:gd name="connsiteY154" fmla="*/ 257175 h 1029652"/>
                <a:gd name="connsiteX155" fmla="*/ 266700 w 1617344"/>
                <a:gd name="connsiteY155" fmla="*/ 322898 h 1029652"/>
                <a:gd name="connsiteX156" fmla="*/ 247650 w 1617344"/>
                <a:gd name="connsiteY156" fmla="*/ 322898 h 1029652"/>
                <a:gd name="connsiteX157" fmla="*/ 230505 w 1617344"/>
                <a:gd name="connsiteY157" fmla="*/ 340043 h 1029652"/>
                <a:gd name="connsiteX158" fmla="*/ 230505 w 1617344"/>
                <a:gd name="connsiteY158" fmla="*/ 442913 h 1029652"/>
                <a:gd name="connsiteX159" fmla="*/ 225742 w 1617344"/>
                <a:gd name="connsiteY159" fmla="*/ 458153 h 1029652"/>
                <a:gd name="connsiteX160" fmla="*/ 220980 w 1617344"/>
                <a:gd name="connsiteY160" fmla="*/ 457200 h 1029652"/>
                <a:gd name="connsiteX161" fmla="*/ 220980 w 1617344"/>
                <a:gd name="connsiteY161" fmla="*/ 441960 h 1029652"/>
                <a:gd name="connsiteX162" fmla="*/ 220980 w 1617344"/>
                <a:gd name="connsiteY162" fmla="*/ 344805 h 1029652"/>
                <a:gd name="connsiteX163" fmla="*/ 214313 w 1617344"/>
                <a:gd name="connsiteY163" fmla="*/ 284798 h 1029652"/>
                <a:gd name="connsiteX164" fmla="*/ 158115 w 1617344"/>
                <a:gd name="connsiteY164" fmla="*/ 284798 h 1029652"/>
                <a:gd name="connsiteX165" fmla="*/ 141922 w 1617344"/>
                <a:gd name="connsiteY165" fmla="*/ 338138 h 1029652"/>
                <a:gd name="connsiteX166" fmla="*/ 141922 w 1617344"/>
                <a:gd name="connsiteY166" fmla="*/ 523875 h 1029652"/>
                <a:gd name="connsiteX167" fmla="*/ 140017 w 1617344"/>
                <a:gd name="connsiteY167" fmla="*/ 524828 h 1029652"/>
                <a:gd name="connsiteX168" fmla="*/ 132397 w 1617344"/>
                <a:gd name="connsiteY168" fmla="*/ 510540 h 1029652"/>
                <a:gd name="connsiteX169" fmla="*/ 130492 w 1617344"/>
                <a:gd name="connsiteY169" fmla="*/ 511493 h 1029652"/>
                <a:gd name="connsiteX170" fmla="*/ 116205 w 1617344"/>
                <a:gd name="connsiteY170" fmla="*/ 535305 h 1029652"/>
                <a:gd name="connsiteX171" fmla="*/ 78105 w 1617344"/>
                <a:gd name="connsiteY171" fmla="*/ 536258 h 1029652"/>
                <a:gd name="connsiteX172" fmla="*/ 78105 w 1617344"/>
                <a:gd name="connsiteY172" fmla="*/ 498158 h 1029652"/>
                <a:gd name="connsiteX173" fmla="*/ 51435 w 1617344"/>
                <a:gd name="connsiteY173" fmla="*/ 498158 h 1029652"/>
                <a:gd name="connsiteX174" fmla="*/ 49530 w 1617344"/>
                <a:gd name="connsiteY174" fmla="*/ 500063 h 1029652"/>
                <a:gd name="connsiteX175" fmla="*/ 42863 w 1617344"/>
                <a:gd name="connsiteY175" fmla="*/ 558165 h 1029652"/>
                <a:gd name="connsiteX176" fmla="*/ 36195 w 1617344"/>
                <a:gd name="connsiteY176" fmla="*/ 597218 h 1029652"/>
                <a:gd name="connsiteX177" fmla="*/ 33338 w 1617344"/>
                <a:gd name="connsiteY177" fmla="*/ 597218 h 1029652"/>
                <a:gd name="connsiteX178" fmla="*/ 26670 w 1617344"/>
                <a:gd name="connsiteY178" fmla="*/ 524828 h 1029652"/>
                <a:gd name="connsiteX179" fmla="*/ 14288 w 1617344"/>
                <a:gd name="connsiteY179" fmla="*/ 522923 h 1029652"/>
                <a:gd name="connsiteX180" fmla="*/ 4763 w 1617344"/>
                <a:gd name="connsiteY180" fmla="*/ 505778 h 1029652"/>
                <a:gd name="connsiteX181" fmla="*/ 3810 w 1617344"/>
                <a:gd name="connsiteY181" fmla="*/ 489585 h 1029652"/>
                <a:gd name="connsiteX182" fmla="*/ 952 w 1617344"/>
                <a:gd name="connsiteY182" fmla="*/ 489585 h 1029652"/>
                <a:gd name="connsiteX183" fmla="*/ 0 w 1617344"/>
                <a:gd name="connsiteY183" fmla="*/ 499110 h 1029652"/>
                <a:gd name="connsiteX184" fmla="*/ 0 w 1617344"/>
                <a:gd name="connsiteY184" fmla="*/ 1022985 h 1029652"/>
                <a:gd name="connsiteX185" fmla="*/ 952 w 1617344"/>
                <a:gd name="connsiteY185" fmla="*/ 1029653 h 1029652"/>
                <a:gd name="connsiteX186" fmla="*/ 1617345 w 1617344"/>
                <a:gd name="connsiteY186" fmla="*/ 1029653 h 1029652"/>
                <a:gd name="connsiteX187" fmla="*/ 1617345 w 1617344"/>
                <a:gd name="connsiteY187" fmla="*/ 227648 h 1029652"/>
                <a:gd name="connsiteX188" fmla="*/ 1580198 w 1617344"/>
                <a:gd name="connsiteY188" fmla="*/ 222885 h 1029652"/>
                <a:gd name="connsiteX189" fmla="*/ 89535 w 1617344"/>
                <a:gd name="connsiteY189" fmla="*/ 673418 h 1029652"/>
                <a:gd name="connsiteX190" fmla="*/ 89535 w 1617344"/>
                <a:gd name="connsiteY190" fmla="*/ 673418 h 1029652"/>
                <a:gd name="connsiteX191" fmla="*/ 100965 w 1617344"/>
                <a:gd name="connsiteY191" fmla="*/ 673418 h 1029652"/>
                <a:gd name="connsiteX192" fmla="*/ 100965 w 1617344"/>
                <a:gd name="connsiteY192" fmla="*/ 673418 h 1029652"/>
                <a:gd name="connsiteX193" fmla="*/ 101917 w 1617344"/>
                <a:gd name="connsiteY193" fmla="*/ 680085 h 1029652"/>
                <a:gd name="connsiteX194" fmla="*/ 100013 w 1617344"/>
                <a:gd name="connsiteY194" fmla="*/ 683895 h 1029652"/>
                <a:gd name="connsiteX195" fmla="*/ 98107 w 1617344"/>
                <a:gd name="connsiteY195" fmla="*/ 683895 h 1029652"/>
                <a:gd name="connsiteX196" fmla="*/ 90488 w 1617344"/>
                <a:gd name="connsiteY196" fmla="*/ 683895 h 1029652"/>
                <a:gd name="connsiteX197" fmla="*/ 89535 w 1617344"/>
                <a:gd name="connsiteY197" fmla="*/ 673418 h 1029652"/>
                <a:gd name="connsiteX198" fmla="*/ 100965 w 1617344"/>
                <a:gd name="connsiteY198" fmla="*/ 859155 h 1029652"/>
                <a:gd name="connsiteX199" fmla="*/ 100965 w 1617344"/>
                <a:gd name="connsiteY199" fmla="*/ 859155 h 1029652"/>
                <a:gd name="connsiteX200" fmla="*/ 89535 w 1617344"/>
                <a:gd name="connsiteY200" fmla="*/ 859155 h 1029652"/>
                <a:gd name="connsiteX201" fmla="*/ 89535 w 1617344"/>
                <a:gd name="connsiteY201" fmla="*/ 859155 h 1029652"/>
                <a:gd name="connsiteX202" fmla="*/ 89535 w 1617344"/>
                <a:gd name="connsiteY202" fmla="*/ 849630 h 1029652"/>
                <a:gd name="connsiteX203" fmla="*/ 89535 w 1617344"/>
                <a:gd name="connsiteY203" fmla="*/ 849630 h 1029652"/>
                <a:gd name="connsiteX204" fmla="*/ 100965 w 1617344"/>
                <a:gd name="connsiteY204" fmla="*/ 849630 h 1029652"/>
                <a:gd name="connsiteX205" fmla="*/ 100965 w 1617344"/>
                <a:gd name="connsiteY205" fmla="*/ 849630 h 1029652"/>
                <a:gd name="connsiteX206" fmla="*/ 100965 w 1617344"/>
                <a:gd name="connsiteY206" fmla="*/ 859155 h 1029652"/>
                <a:gd name="connsiteX207" fmla="*/ 101917 w 1617344"/>
                <a:gd name="connsiteY207" fmla="*/ 824865 h 1029652"/>
                <a:gd name="connsiteX208" fmla="*/ 89535 w 1617344"/>
                <a:gd name="connsiteY208" fmla="*/ 824865 h 1029652"/>
                <a:gd name="connsiteX209" fmla="*/ 89535 w 1617344"/>
                <a:gd name="connsiteY209" fmla="*/ 824865 h 1029652"/>
                <a:gd name="connsiteX210" fmla="*/ 89535 w 1617344"/>
                <a:gd name="connsiteY210" fmla="*/ 820103 h 1029652"/>
                <a:gd name="connsiteX211" fmla="*/ 89535 w 1617344"/>
                <a:gd name="connsiteY211" fmla="*/ 814388 h 1029652"/>
                <a:gd name="connsiteX212" fmla="*/ 89535 w 1617344"/>
                <a:gd name="connsiteY212" fmla="*/ 814388 h 1029652"/>
                <a:gd name="connsiteX213" fmla="*/ 101917 w 1617344"/>
                <a:gd name="connsiteY213" fmla="*/ 814388 h 1029652"/>
                <a:gd name="connsiteX214" fmla="*/ 101917 w 1617344"/>
                <a:gd name="connsiteY214" fmla="*/ 824865 h 1029652"/>
                <a:gd name="connsiteX215" fmla="*/ 101917 w 1617344"/>
                <a:gd name="connsiteY215" fmla="*/ 824865 h 1029652"/>
                <a:gd name="connsiteX216" fmla="*/ 100013 w 1617344"/>
                <a:gd name="connsiteY216" fmla="*/ 787718 h 1029652"/>
                <a:gd name="connsiteX217" fmla="*/ 100013 w 1617344"/>
                <a:gd name="connsiteY217" fmla="*/ 787718 h 1029652"/>
                <a:gd name="connsiteX218" fmla="*/ 86677 w 1617344"/>
                <a:gd name="connsiteY218" fmla="*/ 787718 h 1029652"/>
                <a:gd name="connsiteX219" fmla="*/ 86677 w 1617344"/>
                <a:gd name="connsiteY219" fmla="*/ 787718 h 1029652"/>
                <a:gd name="connsiteX220" fmla="*/ 90488 w 1617344"/>
                <a:gd name="connsiteY220" fmla="*/ 782003 h 1029652"/>
                <a:gd name="connsiteX221" fmla="*/ 93345 w 1617344"/>
                <a:gd name="connsiteY221" fmla="*/ 779145 h 1029652"/>
                <a:gd name="connsiteX222" fmla="*/ 98107 w 1617344"/>
                <a:gd name="connsiteY222" fmla="*/ 781050 h 1029652"/>
                <a:gd name="connsiteX223" fmla="*/ 102870 w 1617344"/>
                <a:gd name="connsiteY223" fmla="*/ 783908 h 1029652"/>
                <a:gd name="connsiteX224" fmla="*/ 100013 w 1617344"/>
                <a:gd name="connsiteY224" fmla="*/ 787718 h 1029652"/>
                <a:gd name="connsiteX225" fmla="*/ 87630 w 1617344"/>
                <a:gd name="connsiteY225" fmla="*/ 747713 h 1029652"/>
                <a:gd name="connsiteX226" fmla="*/ 89535 w 1617344"/>
                <a:gd name="connsiteY226" fmla="*/ 744855 h 1029652"/>
                <a:gd name="connsiteX227" fmla="*/ 89535 w 1617344"/>
                <a:gd name="connsiteY227" fmla="*/ 744855 h 1029652"/>
                <a:gd name="connsiteX228" fmla="*/ 100013 w 1617344"/>
                <a:gd name="connsiteY228" fmla="*/ 744855 h 1029652"/>
                <a:gd name="connsiteX229" fmla="*/ 101917 w 1617344"/>
                <a:gd name="connsiteY229" fmla="*/ 747713 h 1029652"/>
                <a:gd name="connsiteX230" fmla="*/ 100013 w 1617344"/>
                <a:gd name="connsiteY230" fmla="*/ 749618 h 1029652"/>
                <a:gd name="connsiteX231" fmla="*/ 96202 w 1617344"/>
                <a:gd name="connsiteY231" fmla="*/ 753428 h 1029652"/>
                <a:gd name="connsiteX232" fmla="*/ 94297 w 1617344"/>
                <a:gd name="connsiteY232" fmla="*/ 754380 h 1029652"/>
                <a:gd name="connsiteX233" fmla="*/ 94297 w 1617344"/>
                <a:gd name="connsiteY233" fmla="*/ 754380 h 1029652"/>
                <a:gd name="connsiteX234" fmla="*/ 94297 w 1617344"/>
                <a:gd name="connsiteY234" fmla="*/ 754380 h 1029652"/>
                <a:gd name="connsiteX235" fmla="*/ 87630 w 1617344"/>
                <a:gd name="connsiteY235" fmla="*/ 747713 h 1029652"/>
                <a:gd name="connsiteX236" fmla="*/ 99060 w 1617344"/>
                <a:gd name="connsiteY236" fmla="*/ 716280 h 1029652"/>
                <a:gd name="connsiteX237" fmla="*/ 95250 w 1617344"/>
                <a:gd name="connsiteY237" fmla="*/ 719138 h 1029652"/>
                <a:gd name="connsiteX238" fmla="*/ 93345 w 1617344"/>
                <a:gd name="connsiteY238" fmla="*/ 719138 h 1029652"/>
                <a:gd name="connsiteX239" fmla="*/ 86677 w 1617344"/>
                <a:gd name="connsiteY239" fmla="*/ 714375 h 1029652"/>
                <a:gd name="connsiteX240" fmla="*/ 89535 w 1617344"/>
                <a:gd name="connsiteY240" fmla="*/ 710565 h 1029652"/>
                <a:gd name="connsiteX241" fmla="*/ 89535 w 1617344"/>
                <a:gd name="connsiteY241" fmla="*/ 710565 h 1029652"/>
                <a:gd name="connsiteX242" fmla="*/ 103822 w 1617344"/>
                <a:gd name="connsiteY242" fmla="*/ 710565 h 1029652"/>
                <a:gd name="connsiteX243" fmla="*/ 103822 w 1617344"/>
                <a:gd name="connsiteY243" fmla="*/ 710565 h 1029652"/>
                <a:gd name="connsiteX244" fmla="*/ 99060 w 1617344"/>
                <a:gd name="connsiteY244" fmla="*/ 716280 h 1029652"/>
                <a:gd name="connsiteX245" fmla="*/ 117157 w 1617344"/>
                <a:gd name="connsiteY245" fmla="*/ 673418 h 1029652"/>
                <a:gd name="connsiteX246" fmla="*/ 128588 w 1617344"/>
                <a:gd name="connsiteY246" fmla="*/ 673418 h 1029652"/>
                <a:gd name="connsiteX247" fmla="*/ 128588 w 1617344"/>
                <a:gd name="connsiteY247" fmla="*/ 673418 h 1029652"/>
                <a:gd name="connsiteX248" fmla="*/ 128588 w 1617344"/>
                <a:gd name="connsiteY248" fmla="*/ 678180 h 1029652"/>
                <a:gd name="connsiteX249" fmla="*/ 128588 w 1617344"/>
                <a:gd name="connsiteY249" fmla="*/ 683895 h 1029652"/>
                <a:gd name="connsiteX250" fmla="*/ 116205 w 1617344"/>
                <a:gd name="connsiteY250" fmla="*/ 684848 h 1029652"/>
                <a:gd name="connsiteX251" fmla="*/ 117157 w 1617344"/>
                <a:gd name="connsiteY251" fmla="*/ 673418 h 1029652"/>
                <a:gd name="connsiteX252" fmla="*/ 117157 w 1617344"/>
                <a:gd name="connsiteY252" fmla="*/ 710565 h 1029652"/>
                <a:gd name="connsiteX253" fmla="*/ 117157 w 1617344"/>
                <a:gd name="connsiteY253" fmla="*/ 710565 h 1029652"/>
                <a:gd name="connsiteX254" fmla="*/ 127635 w 1617344"/>
                <a:gd name="connsiteY254" fmla="*/ 710565 h 1029652"/>
                <a:gd name="connsiteX255" fmla="*/ 127635 w 1617344"/>
                <a:gd name="connsiteY255" fmla="*/ 710565 h 1029652"/>
                <a:gd name="connsiteX256" fmla="*/ 129540 w 1617344"/>
                <a:gd name="connsiteY256" fmla="*/ 713423 h 1029652"/>
                <a:gd name="connsiteX257" fmla="*/ 127635 w 1617344"/>
                <a:gd name="connsiteY257" fmla="*/ 715328 h 1029652"/>
                <a:gd name="connsiteX258" fmla="*/ 121920 w 1617344"/>
                <a:gd name="connsiteY258" fmla="*/ 719138 h 1029652"/>
                <a:gd name="connsiteX259" fmla="*/ 118110 w 1617344"/>
                <a:gd name="connsiteY259" fmla="*/ 717233 h 1029652"/>
                <a:gd name="connsiteX260" fmla="*/ 114300 w 1617344"/>
                <a:gd name="connsiteY260" fmla="*/ 714375 h 1029652"/>
                <a:gd name="connsiteX261" fmla="*/ 117157 w 1617344"/>
                <a:gd name="connsiteY261" fmla="*/ 710565 h 1029652"/>
                <a:gd name="connsiteX262" fmla="*/ 118110 w 1617344"/>
                <a:gd name="connsiteY262" fmla="*/ 744855 h 1029652"/>
                <a:gd name="connsiteX263" fmla="*/ 118110 w 1617344"/>
                <a:gd name="connsiteY263" fmla="*/ 744855 h 1029652"/>
                <a:gd name="connsiteX264" fmla="*/ 118110 w 1617344"/>
                <a:gd name="connsiteY264" fmla="*/ 744855 h 1029652"/>
                <a:gd name="connsiteX265" fmla="*/ 120015 w 1617344"/>
                <a:gd name="connsiteY265" fmla="*/ 744855 h 1029652"/>
                <a:gd name="connsiteX266" fmla="*/ 124777 w 1617344"/>
                <a:gd name="connsiteY266" fmla="*/ 744855 h 1029652"/>
                <a:gd name="connsiteX267" fmla="*/ 128588 w 1617344"/>
                <a:gd name="connsiteY267" fmla="*/ 745808 h 1029652"/>
                <a:gd name="connsiteX268" fmla="*/ 129540 w 1617344"/>
                <a:gd name="connsiteY268" fmla="*/ 750570 h 1029652"/>
                <a:gd name="connsiteX269" fmla="*/ 128588 w 1617344"/>
                <a:gd name="connsiteY269" fmla="*/ 754380 h 1029652"/>
                <a:gd name="connsiteX270" fmla="*/ 120967 w 1617344"/>
                <a:gd name="connsiteY270" fmla="*/ 754380 h 1029652"/>
                <a:gd name="connsiteX271" fmla="*/ 119063 w 1617344"/>
                <a:gd name="connsiteY271" fmla="*/ 754380 h 1029652"/>
                <a:gd name="connsiteX272" fmla="*/ 117157 w 1617344"/>
                <a:gd name="connsiteY272" fmla="*/ 751523 h 1029652"/>
                <a:gd name="connsiteX273" fmla="*/ 118110 w 1617344"/>
                <a:gd name="connsiteY273" fmla="*/ 744855 h 1029652"/>
                <a:gd name="connsiteX274" fmla="*/ 117157 w 1617344"/>
                <a:gd name="connsiteY274" fmla="*/ 824865 h 1029652"/>
                <a:gd name="connsiteX275" fmla="*/ 117157 w 1617344"/>
                <a:gd name="connsiteY275" fmla="*/ 814388 h 1029652"/>
                <a:gd name="connsiteX276" fmla="*/ 117157 w 1617344"/>
                <a:gd name="connsiteY276" fmla="*/ 814388 h 1029652"/>
                <a:gd name="connsiteX277" fmla="*/ 128588 w 1617344"/>
                <a:gd name="connsiteY277" fmla="*/ 814388 h 1029652"/>
                <a:gd name="connsiteX278" fmla="*/ 128588 w 1617344"/>
                <a:gd name="connsiteY278" fmla="*/ 814388 h 1029652"/>
                <a:gd name="connsiteX279" fmla="*/ 128588 w 1617344"/>
                <a:gd name="connsiteY279" fmla="*/ 824865 h 1029652"/>
                <a:gd name="connsiteX280" fmla="*/ 128588 w 1617344"/>
                <a:gd name="connsiteY280" fmla="*/ 824865 h 1029652"/>
                <a:gd name="connsiteX281" fmla="*/ 117157 w 1617344"/>
                <a:gd name="connsiteY281" fmla="*/ 824865 h 1029652"/>
                <a:gd name="connsiteX282" fmla="*/ 117157 w 1617344"/>
                <a:gd name="connsiteY282" fmla="*/ 824865 h 1029652"/>
                <a:gd name="connsiteX283" fmla="*/ 128588 w 1617344"/>
                <a:gd name="connsiteY283" fmla="*/ 859155 h 1029652"/>
                <a:gd name="connsiteX284" fmla="*/ 122872 w 1617344"/>
                <a:gd name="connsiteY284" fmla="*/ 859155 h 1029652"/>
                <a:gd name="connsiteX285" fmla="*/ 117157 w 1617344"/>
                <a:gd name="connsiteY285" fmla="*/ 859155 h 1029652"/>
                <a:gd name="connsiteX286" fmla="*/ 117157 w 1617344"/>
                <a:gd name="connsiteY286" fmla="*/ 848678 h 1029652"/>
                <a:gd name="connsiteX287" fmla="*/ 124777 w 1617344"/>
                <a:gd name="connsiteY287" fmla="*/ 847725 h 1029652"/>
                <a:gd name="connsiteX288" fmla="*/ 128588 w 1617344"/>
                <a:gd name="connsiteY288" fmla="*/ 849630 h 1029652"/>
                <a:gd name="connsiteX289" fmla="*/ 129540 w 1617344"/>
                <a:gd name="connsiteY289" fmla="*/ 854393 h 1029652"/>
                <a:gd name="connsiteX290" fmla="*/ 128588 w 1617344"/>
                <a:gd name="connsiteY290" fmla="*/ 859155 h 1029652"/>
                <a:gd name="connsiteX291" fmla="*/ 130492 w 1617344"/>
                <a:gd name="connsiteY291" fmla="*/ 787718 h 1029652"/>
                <a:gd name="connsiteX292" fmla="*/ 117157 w 1617344"/>
                <a:gd name="connsiteY292" fmla="*/ 787718 h 1029652"/>
                <a:gd name="connsiteX293" fmla="*/ 117157 w 1617344"/>
                <a:gd name="connsiteY293" fmla="*/ 787718 h 1029652"/>
                <a:gd name="connsiteX294" fmla="*/ 117157 w 1617344"/>
                <a:gd name="connsiteY294" fmla="*/ 781050 h 1029652"/>
                <a:gd name="connsiteX295" fmla="*/ 118110 w 1617344"/>
                <a:gd name="connsiteY295" fmla="*/ 780098 h 1029652"/>
                <a:gd name="connsiteX296" fmla="*/ 122872 w 1617344"/>
                <a:gd name="connsiteY296" fmla="*/ 779145 h 1029652"/>
                <a:gd name="connsiteX297" fmla="*/ 127635 w 1617344"/>
                <a:gd name="connsiteY297" fmla="*/ 779145 h 1029652"/>
                <a:gd name="connsiteX298" fmla="*/ 129540 w 1617344"/>
                <a:gd name="connsiteY298" fmla="*/ 782003 h 1029652"/>
                <a:gd name="connsiteX299" fmla="*/ 130492 w 1617344"/>
                <a:gd name="connsiteY299" fmla="*/ 787718 h 1029652"/>
                <a:gd name="connsiteX300" fmla="*/ 130492 w 1617344"/>
                <a:gd name="connsiteY300" fmla="*/ 787718 h 1029652"/>
                <a:gd name="connsiteX301" fmla="*/ 158115 w 1617344"/>
                <a:gd name="connsiteY301" fmla="*/ 673418 h 1029652"/>
                <a:gd name="connsiteX302" fmla="*/ 158115 w 1617344"/>
                <a:gd name="connsiteY302" fmla="*/ 673418 h 1029652"/>
                <a:gd name="connsiteX303" fmla="*/ 158115 w 1617344"/>
                <a:gd name="connsiteY303" fmla="*/ 683895 h 1029652"/>
                <a:gd name="connsiteX304" fmla="*/ 155257 w 1617344"/>
                <a:gd name="connsiteY304" fmla="*/ 683895 h 1029652"/>
                <a:gd name="connsiteX305" fmla="*/ 147638 w 1617344"/>
                <a:gd name="connsiteY305" fmla="*/ 682943 h 1029652"/>
                <a:gd name="connsiteX306" fmla="*/ 142875 w 1617344"/>
                <a:gd name="connsiteY306" fmla="*/ 672465 h 1029652"/>
                <a:gd name="connsiteX307" fmla="*/ 158115 w 1617344"/>
                <a:gd name="connsiteY307" fmla="*/ 673418 h 1029652"/>
                <a:gd name="connsiteX308" fmla="*/ 144780 w 1617344"/>
                <a:gd name="connsiteY308" fmla="*/ 710565 h 1029652"/>
                <a:gd name="connsiteX309" fmla="*/ 144780 w 1617344"/>
                <a:gd name="connsiteY309" fmla="*/ 710565 h 1029652"/>
                <a:gd name="connsiteX310" fmla="*/ 158115 w 1617344"/>
                <a:gd name="connsiteY310" fmla="*/ 710565 h 1029652"/>
                <a:gd name="connsiteX311" fmla="*/ 160020 w 1617344"/>
                <a:gd name="connsiteY311" fmla="*/ 712470 h 1029652"/>
                <a:gd name="connsiteX312" fmla="*/ 158115 w 1617344"/>
                <a:gd name="connsiteY312" fmla="*/ 714375 h 1029652"/>
                <a:gd name="connsiteX313" fmla="*/ 152400 w 1617344"/>
                <a:gd name="connsiteY313" fmla="*/ 718185 h 1029652"/>
                <a:gd name="connsiteX314" fmla="*/ 152400 w 1617344"/>
                <a:gd name="connsiteY314" fmla="*/ 718185 h 1029652"/>
                <a:gd name="connsiteX315" fmla="*/ 152400 w 1617344"/>
                <a:gd name="connsiteY315" fmla="*/ 718185 h 1029652"/>
                <a:gd name="connsiteX316" fmla="*/ 147638 w 1617344"/>
                <a:gd name="connsiteY316" fmla="*/ 716280 h 1029652"/>
                <a:gd name="connsiteX317" fmla="*/ 142875 w 1617344"/>
                <a:gd name="connsiteY317" fmla="*/ 713423 h 1029652"/>
                <a:gd name="connsiteX318" fmla="*/ 143827 w 1617344"/>
                <a:gd name="connsiteY318" fmla="*/ 711518 h 1029652"/>
                <a:gd name="connsiteX319" fmla="*/ 144780 w 1617344"/>
                <a:gd name="connsiteY319" fmla="*/ 710565 h 1029652"/>
                <a:gd name="connsiteX320" fmla="*/ 144780 w 1617344"/>
                <a:gd name="connsiteY320" fmla="*/ 782955 h 1029652"/>
                <a:gd name="connsiteX321" fmla="*/ 145732 w 1617344"/>
                <a:gd name="connsiteY321" fmla="*/ 780098 h 1029652"/>
                <a:gd name="connsiteX322" fmla="*/ 151447 w 1617344"/>
                <a:gd name="connsiteY322" fmla="*/ 779145 h 1029652"/>
                <a:gd name="connsiteX323" fmla="*/ 157163 w 1617344"/>
                <a:gd name="connsiteY323" fmla="*/ 780098 h 1029652"/>
                <a:gd name="connsiteX324" fmla="*/ 159067 w 1617344"/>
                <a:gd name="connsiteY324" fmla="*/ 787718 h 1029652"/>
                <a:gd name="connsiteX325" fmla="*/ 159067 w 1617344"/>
                <a:gd name="connsiteY325" fmla="*/ 787718 h 1029652"/>
                <a:gd name="connsiteX326" fmla="*/ 143827 w 1617344"/>
                <a:gd name="connsiteY326" fmla="*/ 787718 h 1029652"/>
                <a:gd name="connsiteX327" fmla="*/ 144780 w 1617344"/>
                <a:gd name="connsiteY327" fmla="*/ 782955 h 1029652"/>
                <a:gd name="connsiteX328" fmla="*/ 157163 w 1617344"/>
                <a:gd name="connsiteY328" fmla="*/ 744855 h 1029652"/>
                <a:gd name="connsiteX329" fmla="*/ 145732 w 1617344"/>
                <a:gd name="connsiteY329" fmla="*/ 753428 h 1029652"/>
                <a:gd name="connsiteX330" fmla="*/ 157163 w 1617344"/>
                <a:gd name="connsiteY330" fmla="*/ 744855 h 1029652"/>
                <a:gd name="connsiteX331" fmla="*/ 157163 w 1617344"/>
                <a:gd name="connsiteY331" fmla="*/ 814388 h 1029652"/>
                <a:gd name="connsiteX332" fmla="*/ 157163 w 1617344"/>
                <a:gd name="connsiteY332" fmla="*/ 814388 h 1029652"/>
                <a:gd name="connsiteX333" fmla="*/ 158115 w 1617344"/>
                <a:gd name="connsiteY333" fmla="*/ 819150 h 1029652"/>
                <a:gd name="connsiteX334" fmla="*/ 159067 w 1617344"/>
                <a:gd name="connsiteY334" fmla="*/ 824865 h 1029652"/>
                <a:gd name="connsiteX335" fmla="*/ 144780 w 1617344"/>
                <a:gd name="connsiteY335" fmla="*/ 824865 h 1029652"/>
                <a:gd name="connsiteX336" fmla="*/ 143827 w 1617344"/>
                <a:gd name="connsiteY336" fmla="*/ 814388 h 1029652"/>
                <a:gd name="connsiteX337" fmla="*/ 157163 w 1617344"/>
                <a:gd name="connsiteY337" fmla="*/ 814388 h 1029652"/>
                <a:gd name="connsiteX338" fmla="*/ 151447 w 1617344"/>
                <a:gd name="connsiteY338" fmla="*/ 859155 h 1029652"/>
                <a:gd name="connsiteX339" fmla="*/ 143827 w 1617344"/>
                <a:gd name="connsiteY339" fmla="*/ 859155 h 1029652"/>
                <a:gd name="connsiteX340" fmla="*/ 143827 w 1617344"/>
                <a:gd name="connsiteY340" fmla="*/ 847725 h 1029652"/>
                <a:gd name="connsiteX341" fmla="*/ 154305 w 1617344"/>
                <a:gd name="connsiteY341" fmla="*/ 847725 h 1029652"/>
                <a:gd name="connsiteX342" fmla="*/ 158115 w 1617344"/>
                <a:gd name="connsiteY342" fmla="*/ 857250 h 1029652"/>
                <a:gd name="connsiteX343" fmla="*/ 151447 w 1617344"/>
                <a:gd name="connsiteY343" fmla="*/ 859155 h 1029652"/>
                <a:gd name="connsiteX344" fmla="*/ 327660 w 1617344"/>
                <a:gd name="connsiteY344" fmla="*/ 315278 h 1029652"/>
                <a:gd name="connsiteX345" fmla="*/ 327660 w 1617344"/>
                <a:gd name="connsiteY345" fmla="*/ 315278 h 1029652"/>
                <a:gd name="connsiteX346" fmla="*/ 327660 w 1617344"/>
                <a:gd name="connsiteY346" fmla="*/ 259080 h 1029652"/>
                <a:gd name="connsiteX347" fmla="*/ 327660 w 1617344"/>
                <a:gd name="connsiteY347" fmla="*/ 259080 h 1029652"/>
                <a:gd name="connsiteX348" fmla="*/ 327660 w 1617344"/>
                <a:gd name="connsiteY348" fmla="*/ 315278 h 1029652"/>
                <a:gd name="connsiteX349" fmla="*/ 561975 w 1617344"/>
                <a:gd name="connsiteY349" fmla="*/ 206693 h 1029652"/>
                <a:gd name="connsiteX350" fmla="*/ 561975 w 1617344"/>
                <a:gd name="connsiteY350" fmla="*/ 206693 h 1029652"/>
                <a:gd name="connsiteX351" fmla="*/ 572452 w 1617344"/>
                <a:gd name="connsiteY351" fmla="*/ 206693 h 1029652"/>
                <a:gd name="connsiteX352" fmla="*/ 572452 w 1617344"/>
                <a:gd name="connsiteY352" fmla="*/ 230505 h 1029652"/>
                <a:gd name="connsiteX353" fmla="*/ 561975 w 1617344"/>
                <a:gd name="connsiteY353" fmla="*/ 230505 h 1029652"/>
                <a:gd name="connsiteX354" fmla="*/ 561975 w 1617344"/>
                <a:gd name="connsiteY354" fmla="*/ 230505 h 1029652"/>
                <a:gd name="connsiteX355" fmla="*/ 561975 w 1617344"/>
                <a:gd name="connsiteY355" fmla="*/ 206693 h 1029652"/>
                <a:gd name="connsiteX356" fmla="*/ 541972 w 1617344"/>
                <a:gd name="connsiteY356" fmla="*/ 206693 h 1029652"/>
                <a:gd name="connsiteX357" fmla="*/ 551497 w 1617344"/>
                <a:gd name="connsiteY357" fmla="*/ 205740 h 1029652"/>
                <a:gd name="connsiteX358" fmla="*/ 551497 w 1617344"/>
                <a:gd name="connsiteY358" fmla="*/ 229553 h 1029652"/>
                <a:gd name="connsiteX359" fmla="*/ 541972 w 1617344"/>
                <a:gd name="connsiteY359" fmla="*/ 229553 h 1029652"/>
                <a:gd name="connsiteX360" fmla="*/ 541972 w 1617344"/>
                <a:gd name="connsiteY360" fmla="*/ 206693 h 1029652"/>
                <a:gd name="connsiteX361" fmla="*/ 524827 w 1617344"/>
                <a:gd name="connsiteY361" fmla="*/ 206693 h 1029652"/>
                <a:gd name="connsiteX362" fmla="*/ 534352 w 1617344"/>
                <a:gd name="connsiteY362" fmla="*/ 205740 h 1029652"/>
                <a:gd name="connsiteX363" fmla="*/ 534352 w 1617344"/>
                <a:gd name="connsiteY363" fmla="*/ 230505 h 1029652"/>
                <a:gd name="connsiteX364" fmla="*/ 524827 w 1617344"/>
                <a:gd name="connsiteY364" fmla="*/ 206693 h 1029652"/>
                <a:gd name="connsiteX365" fmla="*/ 503872 w 1617344"/>
                <a:gd name="connsiteY365" fmla="*/ 206693 h 1029652"/>
                <a:gd name="connsiteX366" fmla="*/ 515302 w 1617344"/>
                <a:gd name="connsiteY366" fmla="*/ 206693 h 1029652"/>
                <a:gd name="connsiteX367" fmla="*/ 515302 w 1617344"/>
                <a:gd name="connsiteY367" fmla="*/ 206693 h 1029652"/>
                <a:gd name="connsiteX368" fmla="*/ 515302 w 1617344"/>
                <a:gd name="connsiteY368" fmla="*/ 230505 h 1029652"/>
                <a:gd name="connsiteX369" fmla="*/ 515302 w 1617344"/>
                <a:gd name="connsiteY369" fmla="*/ 230505 h 1029652"/>
                <a:gd name="connsiteX370" fmla="*/ 503872 w 1617344"/>
                <a:gd name="connsiteY370" fmla="*/ 230505 h 1029652"/>
                <a:gd name="connsiteX371" fmla="*/ 503872 w 1617344"/>
                <a:gd name="connsiteY371" fmla="*/ 206693 h 1029652"/>
                <a:gd name="connsiteX372" fmla="*/ 572452 w 1617344"/>
                <a:gd name="connsiteY372" fmla="*/ 433388 h 1029652"/>
                <a:gd name="connsiteX373" fmla="*/ 569595 w 1617344"/>
                <a:gd name="connsiteY373" fmla="*/ 436245 h 1029652"/>
                <a:gd name="connsiteX374" fmla="*/ 526732 w 1617344"/>
                <a:gd name="connsiteY374" fmla="*/ 436245 h 1029652"/>
                <a:gd name="connsiteX375" fmla="*/ 483870 w 1617344"/>
                <a:gd name="connsiteY375" fmla="*/ 436245 h 1029652"/>
                <a:gd name="connsiteX376" fmla="*/ 483870 w 1617344"/>
                <a:gd name="connsiteY376" fmla="*/ 436245 h 1029652"/>
                <a:gd name="connsiteX377" fmla="*/ 483870 w 1617344"/>
                <a:gd name="connsiteY377" fmla="*/ 436245 h 1029652"/>
                <a:gd name="connsiteX378" fmla="*/ 491490 w 1617344"/>
                <a:gd name="connsiteY378" fmla="*/ 432435 h 1029652"/>
                <a:gd name="connsiteX379" fmla="*/ 496252 w 1617344"/>
                <a:gd name="connsiteY379" fmla="*/ 431483 h 1029652"/>
                <a:gd name="connsiteX380" fmla="*/ 507682 w 1617344"/>
                <a:gd name="connsiteY380" fmla="*/ 429578 h 1029652"/>
                <a:gd name="connsiteX381" fmla="*/ 550545 w 1617344"/>
                <a:gd name="connsiteY381" fmla="*/ 428625 h 1029652"/>
                <a:gd name="connsiteX382" fmla="*/ 562927 w 1617344"/>
                <a:gd name="connsiteY382" fmla="*/ 429578 h 1029652"/>
                <a:gd name="connsiteX383" fmla="*/ 573405 w 1617344"/>
                <a:gd name="connsiteY383" fmla="*/ 431483 h 1029652"/>
                <a:gd name="connsiteX384" fmla="*/ 572452 w 1617344"/>
                <a:gd name="connsiteY384" fmla="*/ 433388 h 1029652"/>
                <a:gd name="connsiteX385" fmla="*/ 593407 w 1617344"/>
                <a:gd name="connsiteY385" fmla="*/ 653415 h 1029652"/>
                <a:gd name="connsiteX386" fmla="*/ 588645 w 1617344"/>
                <a:gd name="connsiteY386" fmla="*/ 654368 h 1029652"/>
                <a:gd name="connsiteX387" fmla="*/ 582930 w 1617344"/>
                <a:gd name="connsiteY387" fmla="*/ 646748 h 1029652"/>
                <a:gd name="connsiteX388" fmla="*/ 582930 w 1617344"/>
                <a:gd name="connsiteY388" fmla="*/ 626745 h 1029652"/>
                <a:gd name="connsiteX389" fmla="*/ 583882 w 1617344"/>
                <a:gd name="connsiteY389" fmla="*/ 624840 h 1029652"/>
                <a:gd name="connsiteX390" fmla="*/ 586740 w 1617344"/>
                <a:gd name="connsiteY390" fmla="*/ 622935 h 1029652"/>
                <a:gd name="connsiteX391" fmla="*/ 587692 w 1617344"/>
                <a:gd name="connsiteY391" fmla="*/ 622935 h 1029652"/>
                <a:gd name="connsiteX392" fmla="*/ 590550 w 1617344"/>
                <a:gd name="connsiteY392" fmla="*/ 622935 h 1029652"/>
                <a:gd name="connsiteX393" fmla="*/ 592455 w 1617344"/>
                <a:gd name="connsiteY393" fmla="*/ 622935 h 1029652"/>
                <a:gd name="connsiteX394" fmla="*/ 593407 w 1617344"/>
                <a:gd name="connsiteY394" fmla="*/ 653415 h 1029652"/>
                <a:gd name="connsiteX395" fmla="*/ 608647 w 1617344"/>
                <a:gd name="connsiteY395" fmla="*/ 653415 h 1029652"/>
                <a:gd name="connsiteX396" fmla="*/ 603885 w 1617344"/>
                <a:gd name="connsiteY396" fmla="*/ 653415 h 1029652"/>
                <a:gd name="connsiteX397" fmla="*/ 599122 w 1617344"/>
                <a:gd name="connsiteY397" fmla="*/ 653415 h 1029652"/>
                <a:gd name="connsiteX398" fmla="*/ 599122 w 1617344"/>
                <a:gd name="connsiteY398" fmla="*/ 653415 h 1029652"/>
                <a:gd name="connsiteX399" fmla="*/ 599122 w 1617344"/>
                <a:gd name="connsiteY399" fmla="*/ 653415 h 1029652"/>
                <a:gd name="connsiteX400" fmla="*/ 599122 w 1617344"/>
                <a:gd name="connsiteY400" fmla="*/ 621983 h 1029652"/>
                <a:gd name="connsiteX401" fmla="*/ 603885 w 1617344"/>
                <a:gd name="connsiteY401" fmla="*/ 621030 h 1029652"/>
                <a:gd name="connsiteX402" fmla="*/ 609600 w 1617344"/>
                <a:gd name="connsiteY402" fmla="*/ 620078 h 1029652"/>
                <a:gd name="connsiteX403" fmla="*/ 609600 w 1617344"/>
                <a:gd name="connsiteY403" fmla="*/ 620078 h 1029652"/>
                <a:gd name="connsiteX404" fmla="*/ 609600 w 1617344"/>
                <a:gd name="connsiteY404" fmla="*/ 620078 h 1029652"/>
                <a:gd name="connsiteX405" fmla="*/ 608647 w 1617344"/>
                <a:gd name="connsiteY405" fmla="*/ 653415 h 1029652"/>
                <a:gd name="connsiteX406" fmla="*/ 622935 w 1617344"/>
                <a:gd name="connsiteY406" fmla="*/ 654368 h 1029652"/>
                <a:gd name="connsiteX407" fmla="*/ 621030 w 1617344"/>
                <a:gd name="connsiteY407" fmla="*/ 654368 h 1029652"/>
                <a:gd name="connsiteX408" fmla="*/ 619125 w 1617344"/>
                <a:gd name="connsiteY408" fmla="*/ 654368 h 1029652"/>
                <a:gd name="connsiteX409" fmla="*/ 617220 w 1617344"/>
                <a:gd name="connsiteY409" fmla="*/ 654368 h 1029652"/>
                <a:gd name="connsiteX410" fmla="*/ 615315 w 1617344"/>
                <a:gd name="connsiteY410" fmla="*/ 653415 h 1029652"/>
                <a:gd name="connsiteX411" fmla="*/ 615315 w 1617344"/>
                <a:gd name="connsiteY411" fmla="*/ 641033 h 1029652"/>
                <a:gd name="connsiteX412" fmla="*/ 616267 w 1617344"/>
                <a:gd name="connsiteY412" fmla="*/ 627698 h 1029652"/>
                <a:gd name="connsiteX413" fmla="*/ 623888 w 1617344"/>
                <a:gd name="connsiteY413" fmla="*/ 621030 h 1029652"/>
                <a:gd name="connsiteX414" fmla="*/ 626745 w 1617344"/>
                <a:gd name="connsiteY414" fmla="*/ 622935 h 1029652"/>
                <a:gd name="connsiteX415" fmla="*/ 626745 w 1617344"/>
                <a:gd name="connsiteY415" fmla="*/ 635318 h 1029652"/>
                <a:gd name="connsiteX416" fmla="*/ 626745 w 1617344"/>
                <a:gd name="connsiteY416" fmla="*/ 647700 h 1029652"/>
                <a:gd name="connsiteX417" fmla="*/ 622935 w 1617344"/>
                <a:gd name="connsiteY417" fmla="*/ 654368 h 1029652"/>
                <a:gd name="connsiteX418" fmla="*/ 641985 w 1617344"/>
                <a:gd name="connsiteY418" fmla="*/ 638175 h 1029652"/>
                <a:gd name="connsiteX419" fmla="*/ 640080 w 1617344"/>
                <a:gd name="connsiteY419" fmla="*/ 653415 h 1029652"/>
                <a:gd name="connsiteX420" fmla="*/ 637222 w 1617344"/>
                <a:gd name="connsiteY420" fmla="*/ 653415 h 1029652"/>
                <a:gd name="connsiteX421" fmla="*/ 633413 w 1617344"/>
                <a:gd name="connsiteY421" fmla="*/ 652463 h 1029652"/>
                <a:gd name="connsiteX422" fmla="*/ 630555 w 1617344"/>
                <a:gd name="connsiteY422" fmla="*/ 645795 h 1029652"/>
                <a:gd name="connsiteX423" fmla="*/ 630555 w 1617344"/>
                <a:gd name="connsiteY423" fmla="*/ 642938 h 1029652"/>
                <a:gd name="connsiteX424" fmla="*/ 630555 w 1617344"/>
                <a:gd name="connsiteY424" fmla="*/ 632460 h 1029652"/>
                <a:gd name="connsiteX425" fmla="*/ 630555 w 1617344"/>
                <a:gd name="connsiteY425" fmla="*/ 621983 h 1029652"/>
                <a:gd name="connsiteX426" fmla="*/ 639127 w 1617344"/>
                <a:gd name="connsiteY426" fmla="*/ 624840 h 1029652"/>
                <a:gd name="connsiteX427" fmla="*/ 641985 w 1617344"/>
                <a:gd name="connsiteY427" fmla="*/ 638175 h 1029652"/>
                <a:gd name="connsiteX428" fmla="*/ 655320 w 1617344"/>
                <a:gd name="connsiteY428" fmla="*/ 646748 h 1029652"/>
                <a:gd name="connsiteX429" fmla="*/ 650557 w 1617344"/>
                <a:gd name="connsiteY429" fmla="*/ 654368 h 1029652"/>
                <a:gd name="connsiteX430" fmla="*/ 649605 w 1617344"/>
                <a:gd name="connsiteY430" fmla="*/ 652463 h 1029652"/>
                <a:gd name="connsiteX431" fmla="*/ 647700 w 1617344"/>
                <a:gd name="connsiteY431" fmla="*/ 649605 h 1029652"/>
                <a:gd name="connsiteX432" fmla="*/ 646747 w 1617344"/>
                <a:gd name="connsiteY432" fmla="*/ 646748 h 1029652"/>
                <a:gd name="connsiteX433" fmla="*/ 646747 w 1617344"/>
                <a:gd name="connsiteY433" fmla="*/ 635318 h 1029652"/>
                <a:gd name="connsiteX434" fmla="*/ 646747 w 1617344"/>
                <a:gd name="connsiteY434" fmla="*/ 622935 h 1029652"/>
                <a:gd name="connsiteX435" fmla="*/ 650557 w 1617344"/>
                <a:gd name="connsiteY435" fmla="*/ 620078 h 1029652"/>
                <a:gd name="connsiteX436" fmla="*/ 654367 w 1617344"/>
                <a:gd name="connsiteY436" fmla="*/ 623888 h 1029652"/>
                <a:gd name="connsiteX437" fmla="*/ 656272 w 1617344"/>
                <a:gd name="connsiteY437" fmla="*/ 627698 h 1029652"/>
                <a:gd name="connsiteX438" fmla="*/ 657225 w 1617344"/>
                <a:gd name="connsiteY438" fmla="*/ 636270 h 1029652"/>
                <a:gd name="connsiteX439" fmla="*/ 655320 w 1617344"/>
                <a:gd name="connsiteY439" fmla="*/ 646748 h 1029652"/>
                <a:gd name="connsiteX440" fmla="*/ 670560 w 1617344"/>
                <a:gd name="connsiteY440" fmla="*/ 650558 h 1029652"/>
                <a:gd name="connsiteX441" fmla="*/ 669607 w 1617344"/>
                <a:gd name="connsiteY441" fmla="*/ 651510 h 1029652"/>
                <a:gd name="connsiteX442" fmla="*/ 665797 w 1617344"/>
                <a:gd name="connsiteY442" fmla="*/ 653415 h 1029652"/>
                <a:gd name="connsiteX443" fmla="*/ 661988 w 1617344"/>
                <a:gd name="connsiteY443" fmla="*/ 649605 h 1029652"/>
                <a:gd name="connsiteX444" fmla="*/ 661988 w 1617344"/>
                <a:gd name="connsiteY444" fmla="*/ 635318 h 1029652"/>
                <a:gd name="connsiteX445" fmla="*/ 661988 w 1617344"/>
                <a:gd name="connsiteY445" fmla="*/ 619125 h 1029652"/>
                <a:gd name="connsiteX446" fmla="*/ 661988 w 1617344"/>
                <a:gd name="connsiteY446" fmla="*/ 619125 h 1029652"/>
                <a:gd name="connsiteX447" fmla="*/ 661988 w 1617344"/>
                <a:gd name="connsiteY447" fmla="*/ 619125 h 1029652"/>
                <a:gd name="connsiteX448" fmla="*/ 667702 w 1617344"/>
                <a:gd name="connsiteY448" fmla="*/ 621983 h 1029652"/>
                <a:gd name="connsiteX449" fmla="*/ 670560 w 1617344"/>
                <a:gd name="connsiteY449" fmla="*/ 623888 h 1029652"/>
                <a:gd name="connsiteX450" fmla="*/ 670560 w 1617344"/>
                <a:gd name="connsiteY450" fmla="*/ 642938 h 1029652"/>
                <a:gd name="connsiteX451" fmla="*/ 670560 w 1617344"/>
                <a:gd name="connsiteY451" fmla="*/ 650558 h 1029652"/>
                <a:gd name="connsiteX452" fmla="*/ 677227 w 1617344"/>
                <a:gd name="connsiteY452" fmla="*/ 653415 h 1029652"/>
                <a:gd name="connsiteX453" fmla="*/ 676275 w 1617344"/>
                <a:gd name="connsiteY453" fmla="*/ 626745 h 1029652"/>
                <a:gd name="connsiteX454" fmla="*/ 678180 w 1617344"/>
                <a:gd name="connsiteY454" fmla="*/ 623888 h 1029652"/>
                <a:gd name="connsiteX455" fmla="*/ 684847 w 1617344"/>
                <a:gd name="connsiteY455" fmla="*/ 622935 h 1029652"/>
                <a:gd name="connsiteX456" fmla="*/ 677227 w 1617344"/>
                <a:gd name="connsiteY456" fmla="*/ 653415 h 1029652"/>
                <a:gd name="connsiteX457" fmla="*/ 701040 w 1617344"/>
                <a:gd name="connsiteY457" fmla="*/ 648653 h 1029652"/>
                <a:gd name="connsiteX458" fmla="*/ 696277 w 1617344"/>
                <a:gd name="connsiteY458" fmla="*/ 654368 h 1029652"/>
                <a:gd name="connsiteX459" fmla="*/ 696277 w 1617344"/>
                <a:gd name="connsiteY459" fmla="*/ 654368 h 1029652"/>
                <a:gd name="connsiteX460" fmla="*/ 696277 w 1617344"/>
                <a:gd name="connsiteY460" fmla="*/ 654368 h 1029652"/>
                <a:gd name="connsiteX461" fmla="*/ 695325 w 1617344"/>
                <a:gd name="connsiteY461" fmla="*/ 652463 h 1029652"/>
                <a:gd name="connsiteX462" fmla="*/ 692467 w 1617344"/>
                <a:gd name="connsiteY462" fmla="*/ 647700 h 1029652"/>
                <a:gd name="connsiteX463" fmla="*/ 692467 w 1617344"/>
                <a:gd name="connsiteY463" fmla="*/ 627698 h 1029652"/>
                <a:gd name="connsiteX464" fmla="*/ 698182 w 1617344"/>
                <a:gd name="connsiteY464" fmla="*/ 620078 h 1029652"/>
                <a:gd name="connsiteX465" fmla="*/ 698182 w 1617344"/>
                <a:gd name="connsiteY465" fmla="*/ 620078 h 1029652"/>
                <a:gd name="connsiteX466" fmla="*/ 698182 w 1617344"/>
                <a:gd name="connsiteY466" fmla="*/ 620078 h 1029652"/>
                <a:gd name="connsiteX467" fmla="*/ 700088 w 1617344"/>
                <a:gd name="connsiteY467" fmla="*/ 621983 h 1029652"/>
                <a:gd name="connsiteX468" fmla="*/ 701992 w 1617344"/>
                <a:gd name="connsiteY468" fmla="*/ 623888 h 1029652"/>
                <a:gd name="connsiteX469" fmla="*/ 701040 w 1617344"/>
                <a:gd name="connsiteY469" fmla="*/ 648653 h 1029652"/>
                <a:gd name="connsiteX470" fmla="*/ 716280 w 1617344"/>
                <a:gd name="connsiteY470" fmla="*/ 653415 h 1029652"/>
                <a:gd name="connsiteX471" fmla="*/ 711517 w 1617344"/>
                <a:gd name="connsiteY471" fmla="*/ 654368 h 1029652"/>
                <a:gd name="connsiteX472" fmla="*/ 708660 w 1617344"/>
                <a:gd name="connsiteY472" fmla="*/ 653415 h 1029652"/>
                <a:gd name="connsiteX473" fmla="*/ 707707 w 1617344"/>
                <a:gd name="connsiteY473" fmla="*/ 650558 h 1029652"/>
                <a:gd name="connsiteX474" fmla="*/ 707707 w 1617344"/>
                <a:gd name="connsiteY474" fmla="*/ 645795 h 1029652"/>
                <a:gd name="connsiteX475" fmla="*/ 707707 w 1617344"/>
                <a:gd name="connsiteY475" fmla="*/ 638175 h 1029652"/>
                <a:gd name="connsiteX476" fmla="*/ 707707 w 1617344"/>
                <a:gd name="connsiteY476" fmla="*/ 632460 h 1029652"/>
                <a:gd name="connsiteX477" fmla="*/ 707707 w 1617344"/>
                <a:gd name="connsiteY477" fmla="*/ 628650 h 1029652"/>
                <a:gd name="connsiteX478" fmla="*/ 708660 w 1617344"/>
                <a:gd name="connsiteY478" fmla="*/ 625793 h 1029652"/>
                <a:gd name="connsiteX479" fmla="*/ 710565 w 1617344"/>
                <a:gd name="connsiteY479" fmla="*/ 623888 h 1029652"/>
                <a:gd name="connsiteX480" fmla="*/ 712470 w 1617344"/>
                <a:gd name="connsiteY480" fmla="*/ 622935 h 1029652"/>
                <a:gd name="connsiteX481" fmla="*/ 713422 w 1617344"/>
                <a:gd name="connsiteY481" fmla="*/ 622935 h 1029652"/>
                <a:gd name="connsiteX482" fmla="*/ 717232 w 1617344"/>
                <a:gd name="connsiteY482" fmla="*/ 622935 h 1029652"/>
                <a:gd name="connsiteX483" fmla="*/ 716280 w 1617344"/>
                <a:gd name="connsiteY483" fmla="*/ 653415 h 1029652"/>
                <a:gd name="connsiteX484" fmla="*/ 915352 w 1617344"/>
                <a:gd name="connsiteY484" fmla="*/ 1018223 h 1029652"/>
                <a:gd name="connsiteX485" fmla="*/ 915352 w 1617344"/>
                <a:gd name="connsiteY485" fmla="*/ 1018223 h 1029652"/>
                <a:gd name="connsiteX486" fmla="*/ 915352 w 1617344"/>
                <a:gd name="connsiteY486" fmla="*/ 598170 h 1029652"/>
                <a:gd name="connsiteX487" fmla="*/ 915352 w 1617344"/>
                <a:gd name="connsiteY487" fmla="*/ 598170 h 1029652"/>
                <a:gd name="connsiteX488" fmla="*/ 915352 w 1617344"/>
                <a:gd name="connsiteY488" fmla="*/ 1018223 h 1029652"/>
                <a:gd name="connsiteX489" fmla="*/ 936307 w 1617344"/>
                <a:gd name="connsiteY489" fmla="*/ 751523 h 1029652"/>
                <a:gd name="connsiteX490" fmla="*/ 935355 w 1617344"/>
                <a:gd name="connsiteY490" fmla="*/ 751523 h 1029652"/>
                <a:gd name="connsiteX491" fmla="*/ 935355 w 1617344"/>
                <a:gd name="connsiteY491" fmla="*/ 615315 h 1029652"/>
                <a:gd name="connsiteX492" fmla="*/ 936307 w 1617344"/>
                <a:gd name="connsiteY492" fmla="*/ 615315 h 1029652"/>
                <a:gd name="connsiteX493" fmla="*/ 936307 w 1617344"/>
                <a:gd name="connsiteY493" fmla="*/ 751523 h 1029652"/>
                <a:gd name="connsiteX494" fmla="*/ 992505 w 1617344"/>
                <a:gd name="connsiteY494" fmla="*/ 826770 h 1029652"/>
                <a:gd name="connsiteX495" fmla="*/ 998220 w 1617344"/>
                <a:gd name="connsiteY495" fmla="*/ 826770 h 1029652"/>
                <a:gd name="connsiteX496" fmla="*/ 1004888 w 1617344"/>
                <a:gd name="connsiteY496" fmla="*/ 826770 h 1029652"/>
                <a:gd name="connsiteX497" fmla="*/ 1005840 w 1617344"/>
                <a:gd name="connsiteY497" fmla="*/ 837248 h 1029652"/>
                <a:gd name="connsiteX498" fmla="*/ 992505 w 1617344"/>
                <a:gd name="connsiteY498" fmla="*/ 838200 h 1029652"/>
                <a:gd name="connsiteX499" fmla="*/ 992505 w 1617344"/>
                <a:gd name="connsiteY499" fmla="*/ 838200 h 1029652"/>
                <a:gd name="connsiteX500" fmla="*/ 992505 w 1617344"/>
                <a:gd name="connsiteY500" fmla="*/ 838200 h 1029652"/>
                <a:gd name="connsiteX501" fmla="*/ 992505 w 1617344"/>
                <a:gd name="connsiteY501" fmla="*/ 826770 h 1029652"/>
                <a:gd name="connsiteX502" fmla="*/ 990600 w 1617344"/>
                <a:gd name="connsiteY502" fmla="*/ 862965 h 1029652"/>
                <a:gd name="connsiteX503" fmla="*/ 1004888 w 1617344"/>
                <a:gd name="connsiteY503" fmla="*/ 862965 h 1029652"/>
                <a:gd name="connsiteX504" fmla="*/ 1004888 w 1617344"/>
                <a:gd name="connsiteY504" fmla="*/ 862965 h 1029652"/>
                <a:gd name="connsiteX505" fmla="*/ 1004888 w 1617344"/>
                <a:gd name="connsiteY505" fmla="*/ 865823 h 1029652"/>
                <a:gd name="connsiteX506" fmla="*/ 1003935 w 1617344"/>
                <a:gd name="connsiteY506" fmla="*/ 870585 h 1029652"/>
                <a:gd name="connsiteX507" fmla="*/ 1002982 w 1617344"/>
                <a:gd name="connsiteY507" fmla="*/ 871538 h 1029652"/>
                <a:gd name="connsiteX508" fmla="*/ 1001077 w 1617344"/>
                <a:gd name="connsiteY508" fmla="*/ 872490 h 1029652"/>
                <a:gd name="connsiteX509" fmla="*/ 998220 w 1617344"/>
                <a:gd name="connsiteY509" fmla="*/ 872490 h 1029652"/>
                <a:gd name="connsiteX510" fmla="*/ 995363 w 1617344"/>
                <a:gd name="connsiteY510" fmla="*/ 872490 h 1029652"/>
                <a:gd name="connsiteX511" fmla="*/ 993457 w 1617344"/>
                <a:gd name="connsiteY511" fmla="*/ 871538 h 1029652"/>
                <a:gd name="connsiteX512" fmla="*/ 991552 w 1617344"/>
                <a:gd name="connsiteY512" fmla="*/ 868680 h 1029652"/>
                <a:gd name="connsiteX513" fmla="*/ 990600 w 1617344"/>
                <a:gd name="connsiteY513" fmla="*/ 865823 h 1029652"/>
                <a:gd name="connsiteX514" fmla="*/ 990600 w 1617344"/>
                <a:gd name="connsiteY514" fmla="*/ 862965 h 1029652"/>
                <a:gd name="connsiteX515" fmla="*/ 990600 w 1617344"/>
                <a:gd name="connsiteY515" fmla="*/ 862965 h 1029652"/>
                <a:gd name="connsiteX516" fmla="*/ 977265 w 1617344"/>
                <a:gd name="connsiteY516" fmla="*/ 825818 h 1029652"/>
                <a:gd name="connsiteX517" fmla="*/ 977265 w 1617344"/>
                <a:gd name="connsiteY517" fmla="*/ 836295 h 1029652"/>
                <a:gd name="connsiteX518" fmla="*/ 964882 w 1617344"/>
                <a:gd name="connsiteY518" fmla="*/ 837248 h 1029652"/>
                <a:gd name="connsiteX519" fmla="*/ 963930 w 1617344"/>
                <a:gd name="connsiteY519" fmla="*/ 826770 h 1029652"/>
                <a:gd name="connsiteX520" fmla="*/ 977265 w 1617344"/>
                <a:gd name="connsiteY520" fmla="*/ 825818 h 1029652"/>
                <a:gd name="connsiteX521" fmla="*/ 962025 w 1617344"/>
                <a:gd name="connsiteY521" fmla="*/ 751523 h 1029652"/>
                <a:gd name="connsiteX522" fmla="*/ 961072 w 1617344"/>
                <a:gd name="connsiteY522" fmla="*/ 751523 h 1029652"/>
                <a:gd name="connsiteX523" fmla="*/ 961072 w 1617344"/>
                <a:gd name="connsiteY523" fmla="*/ 751523 h 1029652"/>
                <a:gd name="connsiteX524" fmla="*/ 961072 w 1617344"/>
                <a:gd name="connsiteY524" fmla="*/ 751523 h 1029652"/>
                <a:gd name="connsiteX525" fmla="*/ 961072 w 1617344"/>
                <a:gd name="connsiteY525" fmla="*/ 614363 h 1029652"/>
                <a:gd name="connsiteX526" fmla="*/ 962025 w 1617344"/>
                <a:gd name="connsiteY526" fmla="*/ 614363 h 1029652"/>
                <a:gd name="connsiteX527" fmla="*/ 962025 w 1617344"/>
                <a:gd name="connsiteY527" fmla="*/ 614363 h 1029652"/>
                <a:gd name="connsiteX528" fmla="*/ 962025 w 1617344"/>
                <a:gd name="connsiteY528" fmla="*/ 614363 h 1029652"/>
                <a:gd name="connsiteX529" fmla="*/ 962025 w 1617344"/>
                <a:gd name="connsiteY529" fmla="*/ 751523 h 1029652"/>
                <a:gd name="connsiteX530" fmla="*/ 964882 w 1617344"/>
                <a:gd name="connsiteY530" fmla="*/ 863918 h 1029652"/>
                <a:gd name="connsiteX531" fmla="*/ 976313 w 1617344"/>
                <a:gd name="connsiteY531" fmla="*/ 863918 h 1029652"/>
                <a:gd name="connsiteX532" fmla="*/ 978217 w 1617344"/>
                <a:gd name="connsiteY532" fmla="*/ 867728 h 1029652"/>
                <a:gd name="connsiteX533" fmla="*/ 976313 w 1617344"/>
                <a:gd name="connsiteY533" fmla="*/ 869633 h 1029652"/>
                <a:gd name="connsiteX534" fmla="*/ 969645 w 1617344"/>
                <a:gd name="connsiteY534" fmla="*/ 873443 h 1029652"/>
                <a:gd name="connsiteX535" fmla="*/ 969645 w 1617344"/>
                <a:gd name="connsiteY535" fmla="*/ 873443 h 1029652"/>
                <a:gd name="connsiteX536" fmla="*/ 969645 w 1617344"/>
                <a:gd name="connsiteY536" fmla="*/ 873443 h 1029652"/>
                <a:gd name="connsiteX537" fmla="*/ 967740 w 1617344"/>
                <a:gd name="connsiteY537" fmla="*/ 872490 h 1029652"/>
                <a:gd name="connsiteX538" fmla="*/ 965835 w 1617344"/>
                <a:gd name="connsiteY538" fmla="*/ 870585 h 1029652"/>
                <a:gd name="connsiteX539" fmla="*/ 962025 w 1617344"/>
                <a:gd name="connsiteY539" fmla="*/ 866775 h 1029652"/>
                <a:gd name="connsiteX540" fmla="*/ 964882 w 1617344"/>
                <a:gd name="connsiteY540" fmla="*/ 863918 h 1029652"/>
                <a:gd name="connsiteX541" fmla="*/ 977265 w 1617344"/>
                <a:gd name="connsiteY541" fmla="*/ 1012508 h 1029652"/>
                <a:gd name="connsiteX542" fmla="*/ 964882 w 1617344"/>
                <a:gd name="connsiteY542" fmla="*/ 1013460 h 1029652"/>
                <a:gd name="connsiteX543" fmla="*/ 963930 w 1617344"/>
                <a:gd name="connsiteY543" fmla="*/ 1002030 h 1029652"/>
                <a:gd name="connsiteX544" fmla="*/ 963930 w 1617344"/>
                <a:gd name="connsiteY544" fmla="*/ 1002030 h 1029652"/>
                <a:gd name="connsiteX545" fmla="*/ 977265 w 1617344"/>
                <a:gd name="connsiteY545" fmla="*/ 1002030 h 1029652"/>
                <a:gd name="connsiteX546" fmla="*/ 977265 w 1617344"/>
                <a:gd name="connsiteY546" fmla="*/ 1012508 h 1029652"/>
                <a:gd name="connsiteX547" fmla="*/ 974407 w 1617344"/>
                <a:gd name="connsiteY547" fmla="*/ 941070 h 1029652"/>
                <a:gd name="connsiteX548" fmla="*/ 964882 w 1617344"/>
                <a:gd name="connsiteY548" fmla="*/ 941070 h 1029652"/>
                <a:gd name="connsiteX549" fmla="*/ 966788 w 1617344"/>
                <a:gd name="connsiteY549" fmla="*/ 931545 h 1029652"/>
                <a:gd name="connsiteX550" fmla="*/ 970597 w 1617344"/>
                <a:gd name="connsiteY550" fmla="*/ 931545 h 1029652"/>
                <a:gd name="connsiteX551" fmla="*/ 972502 w 1617344"/>
                <a:gd name="connsiteY551" fmla="*/ 931545 h 1029652"/>
                <a:gd name="connsiteX552" fmla="*/ 974407 w 1617344"/>
                <a:gd name="connsiteY552" fmla="*/ 931545 h 1029652"/>
                <a:gd name="connsiteX553" fmla="*/ 974407 w 1617344"/>
                <a:gd name="connsiteY553" fmla="*/ 931545 h 1029652"/>
                <a:gd name="connsiteX554" fmla="*/ 974407 w 1617344"/>
                <a:gd name="connsiteY554" fmla="*/ 931545 h 1029652"/>
                <a:gd name="connsiteX555" fmla="*/ 974407 w 1617344"/>
                <a:gd name="connsiteY555" fmla="*/ 941070 h 1029652"/>
                <a:gd name="connsiteX556" fmla="*/ 976313 w 1617344"/>
                <a:gd name="connsiteY556" fmla="*/ 966788 h 1029652"/>
                <a:gd name="connsiteX557" fmla="*/ 976313 w 1617344"/>
                <a:gd name="connsiteY557" fmla="*/ 977265 h 1029652"/>
                <a:gd name="connsiteX558" fmla="*/ 963930 w 1617344"/>
                <a:gd name="connsiteY558" fmla="*/ 977265 h 1029652"/>
                <a:gd name="connsiteX559" fmla="*/ 963930 w 1617344"/>
                <a:gd name="connsiteY559" fmla="*/ 966788 h 1029652"/>
                <a:gd name="connsiteX560" fmla="*/ 976313 w 1617344"/>
                <a:gd name="connsiteY560" fmla="*/ 966788 h 1029652"/>
                <a:gd name="connsiteX561" fmla="*/ 974407 w 1617344"/>
                <a:gd name="connsiteY561" fmla="*/ 904875 h 1029652"/>
                <a:gd name="connsiteX562" fmla="*/ 969645 w 1617344"/>
                <a:gd name="connsiteY562" fmla="*/ 906780 h 1029652"/>
                <a:gd name="connsiteX563" fmla="*/ 963930 w 1617344"/>
                <a:gd name="connsiteY563" fmla="*/ 901065 h 1029652"/>
                <a:gd name="connsiteX564" fmla="*/ 975360 w 1617344"/>
                <a:gd name="connsiteY564" fmla="*/ 896303 h 1029652"/>
                <a:gd name="connsiteX565" fmla="*/ 975360 w 1617344"/>
                <a:gd name="connsiteY565" fmla="*/ 896303 h 1029652"/>
                <a:gd name="connsiteX566" fmla="*/ 975360 w 1617344"/>
                <a:gd name="connsiteY566" fmla="*/ 896303 h 1029652"/>
                <a:gd name="connsiteX567" fmla="*/ 977265 w 1617344"/>
                <a:gd name="connsiteY567" fmla="*/ 899160 h 1029652"/>
                <a:gd name="connsiteX568" fmla="*/ 979170 w 1617344"/>
                <a:gd name="connsiteY568" fmla="*/ 902018 h 1029652"/>
                <a:gd name="connsiteX569" fmla="*/ 974407 w 1617344"/>
                <a:gd name="connsiteY569" fmla="*/ 904875 h 1029652"/>
                <a:gd name="connsiteX570" fmla="*/ 987742 w 1617344"/>
                <a:gd name="connsiteY570" fmla="*/ 749618 h 1029652"/>
                <a:gd name="connsiteX571" fmla="*/ 986790 w 1617344"/>
                <a:gd name="connsiteY571" fmla="*/ 749618 h 1029652"/>
                <a:gd name="connsiteX572" fmla="*/ 986790 w 1617344"/>
                <a:gd name="connsiteY572" fmla="*/ 617220 h 1029652"/>
                <a:gd name="connsiteX573" fmla="*/ 987742 w 1617344"/>
                <a:gd name="connsiteY573" fmla="*/ 617220 h 1029652"/>
                <a:gd name="connsiteX574" fmla="*/ 987742 w 1617344"/>
                <a:gd name="connsiteY574" fmla="*/ 749618 h 1029652"/>
                <a:gd name="connsiteX575" fmla="*/ 990600 w 1617344"/>
                <a:gd name="connsiteY575" fmla="*/ 897255 h 1029652"/>
                <a:gd name="connsiteX576" fmla="*/ 1004888 w 1617344"/>
                <a:gd name="connsiteY576" fmla="*/ 897255 h 1029652"/>
                <a:gd name="connsiteX577" fmla="*/ 1004888 w 1617344"/>
                <a:gd name="connsiteY577" fmla="*/ 897255 h 1029652"/>
                <a:gd name="connsiteX578" fmla="*/ 1004888 w 1617344"/>
                <a:gd name="connsiteY578" fmla="*/ 900113 h 1029652"/>
                <a:gd name="connsiteX579" fmla="*/ 1004888 w 1617344"/>
                <a:gd name="connsiteY579" fmla="*/ 902970 h 1029652"/>
                <a:gd name="connsiteX580" fmla="*/ 1003935 w 1617344"/>
                <a:gd name="connsiteY580" fmla="*/ 906780 h 1029652"/>
                <a:gd name="connsiteX581" fmla="*/ 1000125 w 1617344"/>
                <a:gd name="connsiteY581" fmla="*/ 907733 h 1029652"/>
                <a:gd name="connsiteX582" fmla="*/ 998220 w 1617344"/>
                <a:gd name="connsiteY582" fmla="*/ 907733 h 1029652"/>
                <a:gd name="connsiteX583" fmla="*/ 996315 w 1617344"/>
                <a:gd name="connsiteY583" fmla="*/ 906780 h 1029652"/>
                <a:gd name="connsiteX584" fmla="*/ 993457 w 1617344"/>
                <a:gd name="connsiteY584" fmla="*/ 901065 h 1029652"/>
                <a:gd name="connsiteX585" fmla="*/ 990600 w 1617344"/>
                <a:gd name="connsiteY585" fmla="*/ 897255 h 1029652"/>
                <a:gd name="connsiteX586" fmla="*/ 990600 w 1617344"/>
                <a:gd name="connsiteY586" fmla="*/ 897255 h 1029652"/>
                <a:gd name="connsiteX587" fmla="*/ 991552 w 1617344"/>
                <a:gd name="connsiteY587" fmla="*/ 966788 h 1029652"/>
                <a:gd name="connsiteX588" fmla="*/ 1003935 w 1617344"/>
                <a:gd name="connsiteY588" fmla="*/ 966788 h 1029652"/>
                <a:gd name="connsiteX589" fmla="*/ 1003935 w 1617344"/>
                <a:gd name="connsiteY589" fmla="*/ 966788 h 1029652"/>
                <a:gd name="connsiteX590" fmla="*/ 1003935 w 1617344"/>
                <a:gd name="connsiteY590" fmla="*/ 971550 h 1029652"/>
                <a:gd name="connsiteX591" fmla="*/ 1003935 w 1617344"/>
                <a:gd name="connsiteY591" fmla="*/ 977265 h 1029652"/>
                <a:gd name="connsiteX592" fmla="*/ 1003935 w 1617344"/>
                <a:gd name="connsiteY592" fmla="*/ 977265 h 1029652"/>
                <a:gd name="connsiteX593" fmla="*/ 991552 w 1617344"/>
                <a:gd name="connsiteY593" fmla="*/ 977265 h 1029652"/>
                <a:gd name="connsiteX594" fmla="*/ 991552 w 1617344"/>
                <a:gd name="connsiteY594" fmla="*/ 977265 h 1029652"/>
                <a:gd name="connsiteX595" fmla="*/ 991552 w 1617344"/>
                <a:gd name="connsiteY595" fmla="*/ 971550 h 1029652"/>
                <a:gd name="connsiteX596" fmla="*/ 991552 w 1617344"/>
                <a:gd name="connsiteY596" fmla="*/ 966788 h 1029652"/>
                <a:gd name="connsiteX597" fmla="*/ 992505 w 1617344"/>
                <a:gd name="connsiteY597" fmla="*/ 1011555 h 1029652"/>
                <a:gd name="connsiteX598" fmla="*/ 992505 w 1617344"/>
                <a:gd name="connsiteY598" fmla="*/ 1011555 h 1029652"/>
                <a:gd name="connsiteX599" fmla="*/ 992505 w 1617344"/>
                <a:gd name="connsiteY599" fmla="*/ 1001078 h 1029652"/>
                <a:gd name="connsiteX600" fmla="*/ 992505 w 1617344"/>
                <a:gd name="connsiteY600" fmla="*/ 1001078 h 1029652"/>
                <a:gd name="connsiteX601" fmla="*/ 1004888 w 1617344"/>
                <a:gd name="connsiteY601" fmla="*/ 1001078 h 1029652"/>
                <a:gd name="connsiteX602" fmla="*/ 1004888 w 1617344"/>
                <a:gd name="connsiteY602" fmla="*/ 1001078 h 1029652"/>
                <a:gd name="connsiteX603" fmla="*/ 1004888 w 1617344"/>
                <a:gd name="connsiteY603" fmla="*/ 1005840 h 1029652"/>
                <a:gd name="connsiteX604" fmla="*/ 1005840 w 1617344"/>
                <a:gd name="connsiteY604" fmla="*/ 1011555 h 1029652"/>
                <a:gd name="connsiteX605" fmla="*/ 992505 w 1617344"/>
                <a:gd name="connsiteY605" fmla="*/ 1011555 h 1029652"/>
                <a:gd name="connsiteX606" fmla="*/ 1004888 w 1617344"/>
                <a:gd name="connsiteY606" fmla="*/ 934403 h 1029652"/>
                <a:gd name="connsiteX607" fmla="*/ 1003935 w 1617344"/>
                <a:gd name="connsiteY607" fmla="*/ 939165 h 1029652"/>
                <a:gd name="connsiteX608" fmla="*/ 1002982 w 1617344"/>
                <a:gd name="connsiteY608" fmla="*/ 941070 h 1029652"/>
                <a:gd name="connsiteX609" fmla="*/ 999172 w 1617344"/>
                <a:gd name="connsiteY609" fmla="*/ 942023 h 1029652"/>
                <a:gd name="connsiteX610" fmla="*/ 996315 w 1617344"/>
                <a:gd name="connsiteY610" fmla="*/ 942023 h 1029652"/>
                <a:gd name="connsiteX611" fmla="*/ 994410 w 1617344"/>
                <a:gd name="connsiteY611" fmla="*/ 941070 h 1029652"/>
                <a:gd name="connsiteX612" fmla="*/ 992505 w 1617344"/>
                <a:gd name="connsiteY612" fmla="*/ 937260 h 1029652"/>
                <a:gd name="connsiteX613" fmla="*/ 990600 w 1617344"/>
                <a:gd name="connsiteY613" fmla="*/ 931545 h 1029652"/>
                <a:gd name="connsiteX614" fmla="*/ 990600 w 1617344"/>
                <a:gd name="connsiteY614" fmla="*/ 931545 h 1029652"/>
                <a:gd name="connsiteX615" fmla="*/ 1004888 w 1617344"/>
                <a:gd name="connsiteY615" fmla="*/ 931545 h 1029652"/>
                <a:gd name="connsiteX616" fmla="*/ 1004888 w 1617344"/>
                <a:gd name="connsiteY616" fmla="*/ 931545 h 1029652"/>
                <a:gd name="connsiteX617" fmla="*/ 1004888 w 1617344"/>
                <a:gd name="connsiteY617" fmla="*/ 934403 h 1029652"/>
                <a:gd name="connsiteX618" fmla="*/ 1013460 w 1617344"/>
                <a:gd name="connsiteY618" fmla="*/ 748665 h 1029652"/>
                <a:gd name="connsiteX619" fmla="*/ 1013460 w 1617344"/>
                <a:gd name="connsiteY619" fmla="*/ 748665 h 1029652"/>
                <a:gd name="connsiteX620" fmla="*/ 1012507 w 1617344"/>
                <a:gd name="connsiteY620" fmla="*/ 614363 h 1029652"/>
                <a:gd name="connsiteX621" fmla="*/ 1013460 w 1617344"/>
                <a:gd name="connsiteY621" fmla="*/ 614363 h 1029652"/>
                <a:gd name="connsiteX622" fmla="*/ 1013460 w 1617344"/>
                <a:gd name="connsiteY622" fmla="*/ 748665 h 1029652"/>
                <a:gd name="connsiteX623" fmla="*/ 1031557 w 1617344"/>
                <a:gd name="connsiteY623" fmla="*/ 871538 h 1029652"/>
                <a:gd name="connsiteX624" fmla="*/ 1019175 w 1617344"/>
                <a:gd name="connsiteY624" fmla="*/ 871538 h 1029652"/>
                <a:gd name="connsiteX625" fmla="*/ 1019175 w 1617344"/>
                <a:gd name="connsiteY625" fmla="*/ 871538 h 1029652"/>
                <a:gd name="connsiteX626" fmla="*/ 1018222 w 1617344"/>
                <a:gd name="connsiteY626" fmla="*/ 863918 h 1029652"/>
                <a:gd name="connsiteX627" fmla="*/ 1023938 w 1617344"/>
                <a:gd name="connsiteY627" fmla="*/ 862013 h 1029652"/>
                <a:gd name="connsiteX628" fmla="*/ 1027747 w 1617344"/>
                <a:gd name="connsiteY628" fmla="*/ 862965 h 1029652"/>
                <a:gd name="connsiteX629" fmla="*/ 1031557 w 1617344"/>
                <a:gd name="connsiteY629" fmla="*/ 871538 h 1029652"/>
                <a:gd name="connsiteX630" fmla="*/ 1031557 w 1617344"/>
                <a:gd name="connsiteY630" fmla="*/ 871538 h 1029652"/>
                <a:gd name="connsiteX631" fmla="*/ 1032510 w 1617344"/>
                <a:gd name="connsiteY631" fmla="*/ 897255 h 1029652"/>
                <a:gd name="connsiteX632" fmla="*/ 1033463 w 1617344"/>
                <a:gd name="connsiteY632" fmla="*/ 902018 h 1029652"/>
                <a:gd name="connsiteX633" fmla="*/ 1031557 w 1617344"/>
                <a:gd name="connsiteY633" fmla="*/ 906780 h 1029652"/>
                <a:gd name="connsiteX634" fmla="*/ 1029652 w 1617344"/>
                <a:gd name="connsiteY634" fmla="*/ 907733 h 1029652"/>
                <a:gd name="connsiteX635" fmla="*/ 1027747 w 1617344"/>
                <a:gd name="connsiteY635" fmla="*/ 907733 h 1029652"/>
                <a:gd name="connsiteX636" fmla="*/ 1022985 w 1617344"/>
                <a:gd name="connsiteY636" fmla="*/ 907733 h 1029652"/>
                <a:gd name="connsiteX637" fmla="*/ 1021080 w 1617344"/>
                <a:gd name="connsiteY637" fmla="*/ 907733 h 1029652"/>
                <a:gd name="connsiteX638" fmla="*/ 1021080 w 1617344"/>
                <a:gd name="connsiteY638" fmla="*/ 907733 h 1029652"/>
                <a:gd name="connsiteX639" fmla="*/ 1021080 w 1617344"/>
                <a:gd name="connsiteY639" fmla="*/ 907733 h 1029652"/>
                <a:gd name="connsiteX640" fmla="*/ 1020127 w 1617344"/>
                <a:gd name="connsiteY640" fmla="*/ 901065 h 1029652"/>
                <a:gd name="connsiteX641" fmla="*/ 1022985 w 1617344"/>
                <a:gd name="connsiteY641" fmla="*/ 898208 h 1029652"/>
                <a:gd name="connsiteX642" fmla="*/ 1024890 w 1617344"/>
                <a:gd name="connsiteY642" fmla="*/ 898208 h 1029652"/>
                <a:gd name="connsiteX643" fmla="*/ 1027747 w 1617344"/>
                <a:gd name="connsiteY643" fmla="*/ 898208 h 1029652"/>
                <a:gd name="connsiteX644" fmla="*/ 1032510 w 1617344"/>
                <a:gd name="connsiteY644" fmla="*/ 897255 h 1029652"/>
                <a:gd name="connsiteX645" fmla="*/ 1032510 w 1617344"/>
                <a:gd name="connsiteY645" fmla="*/ 1012508 h 1029652"/>
                <a:gd name="connsiteX646" fmla="*/ 1032510 w 1617344"/>
                <a:gd name="connsiteY646" fmla="*/ 1012508 h 1029652"/>
                <a:gd name="connsiteX647" fmla="*/ 1019175 w 1617344"/>
                <a:gd name="connsiteY647" fmla="*/ 1012508 h 1029652"/>
                <a:gd name="connsiteX648" fmla="*/ 1019175 w 1617344"/>
                <a:gd name="connsiteY648" fmla="*/ 1012508 h 1029652"/>
                <a:gd name="connsiteX649" fmla="*/ 1019175 w 1617344"/>
                <a:gd name="connsiteY649" fmla="*/ 1002030 h 1029652"/>
                <a:gd name="connsiteX650" fmla="*/ 1019175 w 1617344"/>
                <a:gd name="connsiteY650" fmla="*/ 1002030 h 1029652"/>
                <a:gd name="connsiteX651" fmla="*/ 1032510 w 1617344"/>
                <a:gd name="connsiteY651" fmla="*/ 1002030 h 1029652"/>
                <a:gd name="connsiteX652" fmla="*/ 1032510 w 1617344"/>
                <a:gd name="connsiteY652" fmla="*/ 1002030 h 1029652"/>
                <a:gd name="connsiteX653" fmla="*/ 1032510 w 1617344"/>
                <a:gd name="connsiteY653" fmla="*/ 1012508 h 1029652"/>
                <a:gd name="connsiteX654" fmla="*/ 1020127 w 1617344"/>
                <a:gd name="connsiteY654" fmla="*/ 978218 h 1029652"/>
                <a:gd name="connsiteX655" fmla="*/ 1020127 w 1617344"/>
                <a:gd name="connsiteY655" fmla="*/ 966788 h 1029652"/>
                <a:gd name="connsiteX656" fmla="*/ 1020127 w 1617344"/>
                <a:gd name="connsiteY656" fmla="*/ 966788 h 1029652"/>
                <a:gd name="connsiteX657" fmla="*/ 1032510 w 1617344"/>
                <a:gd name="connsiteY657" fmla="*/ 966788 h 1029652"/>
                <a:gd name="connsiteX658" fmla="*/ 1032510 w 1617344"/>
                <a:gd name="connsiteY658" fmla="*/ 966788 h 1029652"/>
                <a:gd name="connsiteX659" fmla="*/ 1032510 w 1617344"/>
                <a:gd name="connsiteY659" fmla="*/ 978218 h 1029652"/>
                <a:gd name="connsiteX660" fmla="*/ 1032510 w 1617344"/>
                <a:gd name="connsiteY660" fmla="*/ 978218 h 1029652"/>
                <a:gd name="connsiteX661" fmla="*/ 1020127 w 1617344"/>
                <a:gd name="connsiteY661" fmla="*/ 978218 h 1029652"/>
                <a:gd name="connsiteX662" fmla="*/ 1020127 w 1617344"/>
                <a:gd name="connsiteY662" fmla="*/ 978218 h 1029652"/>
                <a:gd name="connsiteX663" fmla="*/ 1032510 w 1617344"/>
                <a:gd name="connsiteY663" fmla="*/ 941070 h 1029652"/>
                <a:gd name="connsiteX664" fmla="*/ 1020127 w 1617344"/>
                <a:gd name="connsiteY664" fmla="*/ 931545 h 1029652"/>
                <a:gd name="connsiteX665" fmla="*/ 1032510 w 1617344"/>
                <a:gd name="connsiteY665" fmla="*/ 941070 h 1029652"/>
                <a:gd name="connsiteX666" fmla="*/ 1033463 w 1617344"/>
                <a:gd name="connsiteY666" fmla="*/ 837248 h 1029652"/>
                <a:gd name="connsiteX667" fmla="*/ 1019175 w 1617344"/>
                <a:gd name="connsiteY667" fmla="*/ 837248 h 1029652"/>
                <a:gd name="connsiteX668" fmla="*/ 1019175 w 1617344"/>
                <a:gd name="connsiteY668" fmla="*/ 837248 h 1029652"/>
                <a:gd name="connsiteX669" fmla="*/ 1019175 w 1617344"/>
                <a:gd name="connsiteY669" fmla="*/ 826770 h 1029652"/>
                <a:gd name="connsiteX670" fmla="*/ 1024890 w 1617344"/>
                <a:gd name="connsiteY670" fmla="*/ 826770 h 1029652"/>
                <a:gd name="connsiteX671" fmla="*/ 1031557 w 1617344"/>
                <a:gd name="connsiteY671" fmla="*/ 826770 h 1029652"/>
                <a:gd name="connsiteX672" fmla="*/ 1032510 w 1617344"/>
                <a:gd name="connsiteY672" fmla="*/ 831533 h 1029652"/>
                <a:gd name="connsiteX673" fmla="*/ 1033463 w 1617344"/>
                <a:gd name="connsiteY673" fmla="*/ 837248 h 1029652"/>
                <a:gd name="connsiteX674" fmla="*/ 1033463 w 1617344"/>
                <a:gd name="connsiteY674" fmla="*/ 837248 h 1029652"/>
                <a:gd name="connsiteX675" fmla="*/ 1038225 w 1617344"/>
                <a:gd name="connsiteY675" fmla="*/ 749618 h 1029652"/>
                <a:gd name="connsiteX676" fmla="*/ 1038225 w 1617344"/>
                <a:gd name="connsiteY676" fmla="*/ 749618 h 1029652"/>
                <a:gd name="connsiteX677" fmla="*/ 1038225 w 1617344"/>
                <a:gd name="connsiteY677" fmla="*/ 749618 h 1029652"/>
                <a:gd name="connsiteX678" fmla="*/ 1038225 w 1617344"/>
                <a:gd name="connsiteY678" fmla="*/ 749618 h 1029652"/>
                <a:gd name="connsiteX679" fmla="*/ 1037272 w 1617344"/>
                <a:gd name="connsiteY679" fmla="*/ 615315 h 1029652"/>
                <a:gd name="connsiteX680" fmla="*/ 1037272 w 1617344"/>
                <a:gd name="connsiteY680" fmla="*/ 615315 h 1029652"/>
                <a:gd name="connsiteX681" fmla="*/ 1038225 w 1617344"/>
                <a:gd name="connsiteY681" fmla="*/ 615315 h 1029652"/>
                <a:gd name="connsiteX682" fmla="*/ 1038225 w 1617344"/>
                <a:gd name="connsiteY682" fmla="*/ 615315 h 1029652"/>
                <a:gd name="connsiteX683" fmla="*/ 1038225 w 1617344"/>
                <a:gd name="connsiteY683" fmla="*/ 749618 h 1029652"/>
                <a:gd name="connsiteX684" fmla="*/ 1106805 w 1617344"/>
                <a:gd name="connsiteY684" fmla="*/ 183833 h 1029652"/>
                <a:gd name="connsiteX685" fmla="*/ 1103948 w 1617344"/>
                <a:gd name="connsiteY685" fmla="*/ 186690 h 1029652"/>
                <a:gd name="connsiteX686" fmla="*/ 1102995 w 1617344"/>
                <a:gd name="connsiteY686" fmla="*/ 184785 h 1029652"/>
                <a:gd name="connsiteX687" fmla="*/ 1101090 w 1617344"/>
                <a:gd name="connsiteY687" fmla="*/ 180975 h 1029652"/>
                <a:gd name="connsiteX688" fmla="*/ 1101090 w 1617344"/>
                <a:gd name="connsiteY688" fmla="*/ 179070 h 1029652"/>
                <a:gd name="connsiteX689" fmla="*/ 1102995 w 1617344"/>
                <a:gd name="connsiteY689" fmla="*/ 173355 h 1029652"/>
                <a:gd name="connsiteX690" fmla="*/ 1103948 w 1617344"/>
                <a:gd name="connsiteY690" fmla="*/ 171450 h 1029652"/>
                <a:gd name="connsiteX691" fmla="*/ 1103948 w 1617344"/>
                <a:gd name="connsiteY691" fmla="*/ 171450 h 1029652"/>
                <a:gd name="connsiteX692" fmla="*/ 1103948 w 1617344"/>
                <a:gd name="connsiteY692" fmla="*/ 171450 h 1029652"/>
                <a:gd name="connsiteX693" fmla="*/ 1106805 w 1617344"/>
                <a:gd name="connsiteY693" fmla="*/ 175260 h 1029652"/>
                <a:gd name="connsiteX694" fmla="*/ 1110615 w 1617344"/>
                <a:gd name="connsiteY694" fmla="*/ 179070 h 1029652"/>
                <a:gd name="connsiteX695" fmla="*/ 1106805 w 1617344"/>
                <a:gd name="connsiteY695" fmla="*/ 183833 h 1029652"/>
                <a:gd name="connsiteX696" fmla="*/ 1122045 w 1617344"/>
                <a:gd name="connsiteY696" fmla="*/ 183833 h 1029652"/>
                <a:gd name="connsiteX697" fmla="*/ 1119188 w 1617344"/>
                <a:gd name="connsiteY697" fmla="*/ 186690 h 1029652"/>
                <a:gd name="connsiteX698" fmla="*/ 1119188 w 1617344"/>
                <a:gd name="connsiteY698" fmla="*/ 186690 h 1029652"/>
                <a:gd name="connsiteX699" fmla="*/ 1119188 w 1617344"/>
                <a:gd name="connsiteY699" fmla="*/ 186690 h 1029652"/>
                <a:gd name="connsiteX700" fmla="*/ 1113473 w 1617344"/>
                <a:gd name="connsiteY700" fmla="*/ 173355 h 1029652"/>
                <a:gd name="connsiteX701" fmla="*/ 1119188 w 1617344"/>
                <a:gd name="connsiteY701" fmla="*/ 171450 h 1029652"/>
                <a:gd name="connsiteX702" fmla="*/ 1121092 w 1617344"/>
                <a:gd name="connsiteY702" fmla="*/ 176213 h 1029652"/>
                <a:gd name="connsiteX703" fmla="*/ 1122998 w 1617344"/>
                <a:gd name="connsiteY703" fmla="*/ 180975 h 1029652"/>
                <a:gd name="connsiteX704" fmla="*/ 1122045 w 1617344"/>
                <a:gd name="connsiteY704" fmla="*/ 183833 h 1029652"/>
                <a:gd name="connsiteX705" fmla="*/ 1138238 w 1617344"/>
                <a:gd name="connsiteY705" fmla="*/ 186690 h 1029652"/>
                <a:gd name="connsiteX706" fmla="*/ 1136332 w 1617344"/>
                <a:gd name="connsiteY706" fmla="*/ 186690 h 1029652"/>
                <a:gd name="connsiteX707" fmla="*/ 1130617 w 1617344"/>
                <a:gd name="connsiteY707" fmla="*/ 185738 h 1029652"/>
                <a:gd name="connsiteX708" fmla="*/ 1136332 w 1617344"/>
                <a:gd name="connsiteY708" fmla="*/ 172403 h 1029652"/>
                <a:gd name="connsiteX709" fmla="*/ 1136332 w 1617344"/>
                <a:gd name="connsiteY709" fmla="*/ 172403 h 1029652"/>
                <a:gd name="connsiteX710" fmla="*/ 1136332 w 1617344"/>
                <a:gd name="connsiteY710" fmla="*/ 172403 h 1029652"/>
                <a:gd name="connsiteX711" fmla="*/ 1137285 w 1617344"/>
                <a:gd name="connsiteY711" fmla="*/ 174308 h 1029652"/>
                <a:gd name="connsiteX712" fmla="*/ 1140142 w 1617344"/>
                <a:gd name="connsiteY712" fmla="*/ 179070 h 1029652"/>
                <a:gd name="connsiteX713" fmla="*/ 1138238 w 1617344"/>
                <a:gd name="connsiteY713" fmla="*/ 186690 h 1029652"/>
                <a:gd name="connsiteX714" fmla="*/ 1155382 w 1617344"/>
                <a:gd name="connsiteY714" fmla="*/ 185738 h 1029652"/>
                <a:gd name="connsiteX715" fmla="*/ 1150620 w 1617344"/>
                <a:gd name="connsiteY715" fmla="*/ 186690 h 1029652"/>
                <a:gd name="connsiteX716" fmla="*/ 1147763 w 1617344"/>
                <a:gd name="connsiteY716" fmla="*/ 185738 h 1029652"/>
                <a:gd name="connsiteX717" fmla="*/ 1146810 w 1617344"/>
                <a:gd name="connsiteY717" fmla="*/ 182880 h 1029652"/>
                <a:gd name="connsiteX718" fmla="*/ 1146810 w 1617344"/>
                <a:gd name="connsiteY718" fmla="*/ 179070 h 1029652"/>
                <a:gd name="connsiteX719" fmla="*/ 1148715 w 1617344"/>
                <a:gd name="connsiteY719" fmla="*/ 175260 h 1029652"/>
                <a:gd name="connsiteX720" fmla="*/ 1151573 w 1617344"/>
                <a:gd name="connsiteY720" fmla="*/ 171450 h 1029652"/>
                <a:gd name="connsiteX721" fmla="*/ 1154430 w 1617344"/>
                <a:gd name="connsiteY721" fmla="*/ 173355 h 1029652"/>
                <a:gd name="connsiteX722" fmla="*/ 1155382 w 1617344"/>
                <a:gd name="connsiteY722" fmla="*/ 185738 h 1029652"/>
                <a:gd name="connsiteX723" fmla="*/ 1167765 w 1617344"/>
                <a:gd name="connsiteY723" fmla="*/ 186690 h 1029652"/>
                <a:gd name="connsiteX724" fmla="*/ 1163002 w 1617344"/>
                <a:gd name="connsiteY724" fmla="*/ 180023 h 1029652"/>
                <a:gd name="connsiteX725" fmla="*/ 1163002 w 1617344"/>
                <a:gd name="connsiteY725" fmla="*/ 178118 h 1029652"/>
                <a:gd name="connsiteX726" fmla="*/ 1166813 w 1617344"/>
                <a:gd name="connsiteY726" fmla="*/ 172403 h 1029652"/>
                <a:gd name="connsiteX727" fmla="*/ 1173480 w 1617344"/>
                <a:gd name="connsiteY727" fmla="*/ 179070 h 1029652"/>
                <a:gd name="connsiteX728" fmla="*/ 1167765 w 1617344"/>
                <a:gd name="connsiteY728" fmla="*/ 186690 h 1029652"/>
                <a:gd name="connsiteX729" fmla="*/ 1186815 w 1617344"/>
                <a:gd name="connsiteY729" fmla="*/ 180023 h 1029652"/>
                <a:gd name="connsiteX730" fmla="*/ 1183957 w 1617344"/>
                <a:gd name="connsiteY730" fmla="*/ 187643 h 1029652"/>
                <a:gd name="connsiteX731" fmla="*/ 1180148 w 1617344"/>
                <a:gd name="connsiteY731" fmla="*/ 186690 h 1029652"/>
                <a:gd name="connsiteX732" fmla="*/ 1180148 w 1617344"/>
                <a:gd name="connsiteY732" fmla="*/ 172403 h 1029652"/>
                <a:gd name="connsiteX733" fmla="*/ 1183005 w 1617344"/>
                <a:gd name="connsiteY733" fmla="*/ 170498 h 1029652"/>
                <a:gd name="connsiteX734" fmla="*/ 1183005 w 1617344"/>
                <a:gd name="connsiteY734" fmla="*/ 170498 h 1029652"/>
                <a:gd name="connsiteX735" fmla="*/ 1183005 w 1617344"/>
                <a:gd name="connsiteY735" fmla="*/ 170498 h 1029652"/>
                <a:gd name="connsiteX736" fmla="*/ 1183957 w 1617344"/>
                <a:gd name="connsiteY736" fmla="*/ 172403 h 1029652"/>
                <a:gd name="connsiteX737" fmla="*/ 1186815 w 1617344"/>
                <a:gd name="connsiteY737" fmla="*/ 175260 h 1029652"/>
                <a:gd name="connsiteX738" fmla="*/ 1186815 w 1617344"/>
                <a:gd name="connsiteY738" fmla="*/ 177165 h 1029652"/>
                <a:gd name="connsiteX739" fmla="*/ 1186815 w 1617344"/>
                <a:gd name="connsiteY739" fmla="*/ 180023 h 1029652"/>
                <a:gd name="connsiteX740" fmla="*/ 1226820 w 1617344"/>
                <a:gd name="connsiteY740" fmla="*/ 553403 h 1029652"/>
                <a:gd name="connsiteX741" fmla="*/ 1286827 w 1617344"/>
                <a:gd name="connsiteY741" fmla="*/ 553403 h 1029652"/>
                <a:gd name="connsiteX742" fmla="*/ 1276350 w 1617344"/>
                <a:gd name="connsiteY742" fmla="*/ 556260 h 1029652"/>
                <a:gd name="connsiteX743" fmla="*/ 1267777 w 1617344"/>
                <a:gd name="connsiteY743" fmla="*/ 557213 h 1029652"/>
                <a:gd name="connsiteX744" fmla="*/ 1258252 w 1617344"/>
                <a:gd name="connsiteY744" fmla="*/ 557213 h 1029652"/>
                <a:gd name="connsiteX745" fmla="*/ 1253490 w 1617344"/>
                <a:gd name="connsiteY745" fmla="*/ 557213 h 1029652"/>
                <a:gd name="connsiteX746" fmla="*/ 1248727 w 1617344"/>
                <a:gd name="connsiteY746" fmla="*/ 557213 h 1029652"/>
                <a:gd name="connsiteX747" fmla="*/ 1240155 w 1617344"/>
                <a:gd name="connsiteY747" fmla="*/ 556260 h 1029652"/>
                <a:gd name="connsiteX748" fmla="*/ 1236345 w 1617344"/>
                <a:gd name="connsiteY748" fmla="*/ 555308 h 1029652"/>
                <a:gd name="connsiteX749" fmla="*/ 1226820 w 1617344"/>
                <a:gd name="connsiteY749" fmla="*/ 553403 h 1029652"/>
                <a:gd name="connsiteX750" fmla="*/ 1226820 w 1617344"/>
                <a:gd name="connsiteY750" fmla="*/ 553403 h 1029652"/>
                <a:gd name="connsiteX751" fmla="*/ 1226820 w 1617344"/>
                <a:gd name="connsiteY751" fmla="*/ 818198 h 1029652"/>
                <a:gd name="connsiteX752" fmla="*/ 1226820 w 1617344"/>
                <a:gd name="connsiteY752" fmla="*/ 816293 h 1029652"/>
                <a:gd name="connsiteX753" fmla="*/ 1285875 w 1617344"/>
                <a:gd name="connsiteY753" fmla="*/ 816293 h 1029652"/>
                <a:gd name="connsiteX754" fmla="*/ 1285875 w 1617344"/>
                <a:gd name="connsiteY754" fmla="*/ 818198 h 1029652"/>
                <a:gd name="connsiteX755" fmla="*/ 1226820 w 1617344"/>
                <a:gd name="connsiteY755" fmla="*/ 818198 h 1029652"/>
                <a:gd name="connsiteX756" fmla="*/ 1284923 w 1617344"/>
                <a:gd name="connsiteY756" fmla="*/ 842963 h 1029652"/>
                <a:gd name="connsiteX757" fmla="*/ 1284923 w 1617344"/>
                <a:gd name="connsiteY757" fmla="*/ 844868 h 1029652"/>
                <a:gd name="connsiteX758" fmla="*/ 1226820 w 1617344"/>
                <a:gd name="connsiteY758" fmla="*/ 844868 h 1029652"/>
                <a:gd name="connsiteX759" fmla="*/ 1226820 w 1617344"/>
                <a:gd name="connsiteY759" fmla="*/ 844868 h 1029652"/>
                <a:gd name="connsiteX760" fmla="*/ 1226820 w 1617344"/>
                <a:gd name="connsiteY760" fmla="*/ 843915 h 1029652"/>
                <a:gd name="connsiteX761" fmla="*/ 1226820 w 1617344"/>
                <a:gd name="connsiteY761" fmla="*/ 842963 h 1029652"/>
                <a:gd name="connsiteX762" fmla="*/ 1226820 w 1617344"/>
                <a:gd name="connsiteY762" fmla="*/ 842963 h 1029652"/>
                <a:gd name="connsiteX763" fmla="*/ 1284923 w 1617344"/>
                <a:gd name="connsiteY763" fmla="*/ 842963 h 1029652"/>
                <a:gd name="connsiteX764" fmla="*/ 1284923 w 1617344"/>
                <a:gd name="connsiteY764" fmla="*/ 842963 h 1029652"/>
                <a:gd name="connsiteX765" fmla="*/ 1226820 w 1617344"/>
                <a:gd name="connsiteY765" fmla="*/ 791528 h 1029652"/>
                <a:gd name="connsiteX766" fmla="*/ 1226820 w 1617344"/>
                <a:gd name="connsiteY766" fmla="*/ 791528 h 1029652"/>
                <a:gd name="connsiteX767" fmla="*/ 1226820 w 1617344"/>
                <a:gd name="connsiteY767" fmla="*/ 788670 h 1029652"/>
                <a:gd name="connsiteX768" fmla="*/ 1285875 w 1617344"/>
                <a:gd name="connsiteY768" fmla="*/ 788670 h 1029652"/>
                <a:gd name="connsiteX769" fmla="*/ 1285875 w 1617344"/>
                <a:gd name="connsiteY769" fmla="*/ 791528 h 1029652"/>
                <a:gd name="connsiteX770" fmla="*/ 1226820 w 1617344"/>
                <a:gd name="connsiteY770" fmla="*/ 791528 h 1029652"/>
                <a:gd name="connsiteX771" fmla="*/ 1226820 w 1617344"/>
                <a:gd name="connsiteY771" fmla="*/ 764858 h 1029652"/>
                <a:gd name="connsiteX772" fmla="*/ 1226820 w 1617344"/>
                <a:gd name="connsiteY772" fmla="*/ 763905 h 1029652"/>
                <a:gd name="connsiteX773" fmla="*/ 1226820 w 1617344"/>
                <a:gd name="connsiteY773" fmla="*/ 762953 h 1029652"/>
                <a:gd name="connsiteX774" fmla="*/ 1226820 w 1617344"/>
                <a:gd name="connsiteY774" fmla="*/ 762953 h 1029652"/>
                <a:gd name="connsiteX775" fmla="*/ 1284923 w 1617344"/>
                <a:gd name="connsiteY775" fmla="*/ 762953 h 1029652"/>
                <a:gd name="connsiteX776" fmla="*/ 1284923 w 1617344"/>
                <a:gd name="connsiteY776" fmla="*/ 762953 h 1029652"/>
                <a:gd name="connsiteX777" fmla="*/ 1284923 w 1617344"/>
                <a:gd name="connsiteY777" fmla="*/ 763905 h 1029652"/>
                <a:gd name="connsiteX778" fmla="*/ 1284923 w 1617344"/>
                <a:gd name="connsiteY778" fmla="*/ 764858 h 1029652"/>
                <a:gd name="connsiteX779" fmla="*/ 1284923 w 1617344"/>
                <a:gd name="connsiteY779" fmla="*/ 764858 h 1029652"/>
                <a:gd name="connsiteX780" fmla="*/ 1226820 w 1617344"/>
                <a:gd name="connsiteY780" fmla="*/ 764858 h 1029652"/>
                <a:gd name="connsiteX781" fmla="*/ 1226820 w 1617344"/>
                <a:gd name="connsiteY781" fmla="*/ 764858 h 1029652"/>
                <a:gd name="connsiteX782" fmla="*/ 1226820 w 1617344"/>
                <a:gd name="connsiteY782" fmla="*/ 657225 h 1029652"/>
                <a:gd name="connsiteX783" fmla="*/ 1285875 w 1617344"/>
                <a:gd name="connsiteY783" fmla="*/ 657225 h 1029652"/>
                <a:gd name="connsiteX784" fmla="*/ 1285875 w 1617344"/>
                <a:gd name="connsiteY784" fmla="*/ 659130 h 1029652"/>
                <a:gd name="connsiteX785" fmla="*/ 1226820 w 1617344"/>
                <a:gd name="connsiteY785" fmla="*/ 659130 h 1029652"/>
                <a:gd name="connsiteX786" fmla="*/ 1226820 w 1617344"/>
                <a:gd name="connsiteY786" fmla="*/ 657225 h 1029652"/>
                <a:gd name="connsiteX787" fmla="*/ 1226820 w 1617344"/>
                <a:gd name="connsiteY787" fmla="*/ 657225 h 1029652"/>
                <a:gd name="connsiteX788" fmla="*/ 1226820 w 1617344"/>
                <a:gd name="connsiteY788" fmla="*/ 685800 h 1029652"/>
                <a:gd name="connsiteX789" fmla="*/ 1226820 w 1617344"/>
                <a:gd name="connsiteY789" fmla="*/ 685800 h 1029652"/>
                <a:gd name="connsiteX790" fmla="*/ 1226820 w 1617344"/>
                <a:gd name="connsiteY790" fmla="*/ 683895 h 1029652"/>
                <a:gd name="connsiteX791" fmla="*/ 1284923 w 1617344"/>
                <a:gd name="connsiteY791" fmla="*/ 683895 h 1029652"/>
                <a:gd name="connsiteX792" fmla="*/ 1284923 w 1617344"/>
                <a:gd name="connsiteY792" fmla="*/ 685800 h 1029652"/>
                <a:gd name="connsiteX793" fmla="*/ 1226820 w 1617344"/>
                <a:gd name="connsiteY793" fmla="*/ 685800 h 1029652"/>
                <a:gd name="connsiteX794" fmla="*/ 1285875 w 1617344"/>
                <a:gd name="connsiteY794" fmla="*/ 710565 h 1029652"/>
                <a:gd name="connsiteX795" fmla="*/ 1285875 w 1617344"/>
                <a:gd name="connsiteY795" fmla="*/ 712470 h 1029652"/>
                <a:gd name="connsiteX796" fmla="*/ 1285875 w 1617344"/>
                <a:gd name="connsiteY796" fmla="*/ 712470 h 1029652"/>
                <a:gd name="connsiteX797" fmla="*/ 1227773 w 1617344"/>
                <a:gd name="connsiteY797" fmla="*/ 712470 h 1029652"/>
                <a:gd name="connsiteX798" fmla="*/ 1227773 w 1617344"/>
                <a:gd name="connsiteY798" fmla="*/ 712470 h 1029652"/>
                <a:gd name="connsiteX799" fmla="*/ 1227773 w 1617344"/>
                <a:gd name="connsiteY799" fmla="*/ 710565 h 1029652"/>
                <a:gd name="connsiteX800" fmla="*/ 1285875 w 1617344"/>
                <a:gd name="connsiteY800" fmla="*/ 710565 h 1029652"/>
                <a:gd name="connsiteX801" fmla="*/ 1285875 w 1617344"/>
                <a:gd name="connsiteY801" fmla="*/ 736283 h 1029652"/>
                <a:gd name="connsiteX802" fmla="*/ 1285875 w 1617344"/>
                <a:gd name="connsiteY802" fmla="*/ 736283 h 1029652"/>
                <a:gd name="connsiteX803" fmla="*/ 1285875 w 1617344"/>
                <a:gd name="connsiteY803" fmla="*/ 737235 h 1029652"/>
                <a:gd name="connsiteX804" fmla="*/ 1285875 w 1617344"/>
                <a:gd name="connsiteY804" fmla="*/ 738188 h 1029652"/>
                <a:gd name="connsiteX805" fmla="*/ 1285875 w 1617344"/>
                <a:gd name="connsiteY805" fmla="*/ 738188 h 1029652"/>
                <a:gd name="connsiteX806" fmla="*/ 1226820 w 1617344"/>
                <a:gd name="connsiteY806" fmla="*/ 738188 h 1029652"/>
                <a:gd name="connsiteX807" fmla="*/ 1226820 w 1617344"/>
                <a:gd name="connsiteY807" fmla="*/ 738188 h 1029652"/>
                <a:gd name="connsiteX808" fmla="*/ 1226820 w 1617344"/>
                <a:gd name="connsiteY808" fmla="*/ 735330 h 1029652"/>
                <a:gd name="connsiteX809" fmla="*/ 1285875 w 1617344"/>
                <a:gd name="connsiteY809" fmla="*/ 736283 h 1029652"/>
                <a:gd name="connsiteX810" fmla="*/ 1226820 w 1617344"/>
                <a:gd name="connsiteY810" fmla="*/ 922020 h 1029652"/>
                <a:gd name="connsiteX811" fmla="*/ 1226820 w 1617344"/>
                <a:gd name="connsiteY811" fmla="*/ 922020 h 1029652"/>
                <a:gd name="connsiteX812" fmla="*/ 1226820 w 1617344"/>
                <a:gd name="connsiteY812" fmla="*/ 921068 h 1029652"/>
                <a:gd name="connsiteX813" fmla="*/ 1226820 w 1617344"/>
                <a:gd name="connsiteY813" fmla="*/ 920115 h 1029652"/>
                <a:gd name="connsiteX814" fmla="*/ 1226820 w 1617344"/>
                <a:gd name="connsiteY814" fmla="*/ 920115 h 1029652"/>
                <a:gd name="connsiteX815" fmla="*/ 1285875 w 1617344"/>
                <a:gd name="connsiteY815" fmla="*/ 920115 h 1029652"/>
                <a:gd name="connsiteX816" fmla="*/ 1285875 w 1617344"/>
                <a:gd name="connsiteY816" fmla="*/ 922973 h 1029652"/>
                <a:gd name="connsiteX817" fmla="*/ 1226820 w 1617344"/>
                <a:gd name="connsiteY817" fmla="*/ 922020 h 1029652"/>
                <a:gd name="connsiteX818" fmla="*/ 1226820 w 1617344"/>
                <a:gd name="connsiteY818" fmla="*/ 893445 h 1029652"/>
                <a:gd name="connsiteX819" fmla="*/ 1226820 w 1617344"/>
                <a:gd name="connsiteY819" fmla="*/ 893445 h 1029652"/>
                <a:gd name="connsiteX820" fmla="*/ 1284923 w 1617344"/>
                <a:gd name="connsiteY820" fmla="*/ 893445 h 1029652"/>
                <a:gd name="connsiteX821" fmla="*/ 1284923 w 1617344"/>
                <a:gd name="connsiteY821" fmla="*/ 895350 h 1029652"/>
                <a:gd name="connsiteX822" fmla="*/ 1284923 w 1617344"/>
                <a:gd name="connsiteY822" fmla="*/ 895350 h 1029652"/>
                <a:gd name="connsiteX823" fmla="*/ 1226820 w 1617344"/>
                <a:gd name="connsiteY823" fmla="*/ 895350 h 1029652"/>
                <a:gd name="connsiteX824" fmla="*/ 1226820 w 1617344"/>
                <a:gd name="connsiteY824" fmla="*/ 895350 h 1029652"/>
                <a:gd name="connsiteX825" fmla="*/ 1226820 w 1617344"/>
                <a:gd name="connsiteY825" fmla="*/ 893445 h 1029652"/>
                <a:gd name="connsiteX826" fmla="*/ 1283017 w 1617344"/>
                <a:gd name="connsiteY826" fmla="*/ 870585 h 1029652"/>
                <a:gd name="connsiteX827" fmla="*/ 1281113 w 1617344"/>
                <a:gd name="connsiteY827" fmla="*/ 871538 h 1029652"/>
                <a:gd name="connsiteX828" fmla="*/ 1279207 w 1617344"/>
                <a:gd name="connsiteY828" fmla="*/ 871538 h 1029652"/>
                <a:gd name="connsiteX829" fmla="*/ 1257300 w 1617344"/>
                <a:gd name="connsiteY829" fmla="*/ 872490 h 1029652"/>
                <a:gd name="connsiteX830" fmla="*/ 1231582 w 1617344"/>
                <a:gd name="connsiteY830" fmla="*/ 869633 h 1029652"/>
                <a:gd name="connsiteX831" fmla="*/ 1226820 w 1617344"/>
                <a:gd name="connsiteY831" fmla="*/ 865823 h 1029652"/>
                <a:gd name="connsiteX832" fmla="*/ 1285875 w 1617344"/>
                <a:gd name="connsiteY832" fmla="*/ 865823 h 1029652"/>
                <a:gd name="connsiteX833" fmla="*/ 1285875 w 1617344"/>
                <a:gd name="connsiteY833" fmla="*/ 865823 h 1029652"/>
                <a:gd name="connsiteX834" fmla="*/ 1286827 w 1617344"/>
                <a:gd name="connsiteY834" fmla="*/ 867728 h 1029652"/>
                <a:gd name="connsiteX835" fmla="*/ 1287780 w 1617344"/>
                <a:gd name="connsiteY835" fmla="*/ 869633 h 1029652"/>
                <a:gd name="connsiteX836" fmla="*/ 1283017 w 1617344"/>
                <a:gd name="connsiteY836" fmla="*/ 870585 h 1029652"/>
                <a:gd name="connsiteX837" fmla="*/ 1360170 w 1617344"/>
                <a:gd name="connsiteY837" fmla="*/ 418148 h 1029652"/>
                <a:gd name="connsiteX838" fmla="*/ 1360170 w 1617344"/>
                <a:gd name="connsiteY838" fmla="*/ 418148 h 1029652"/>
                <a:gd name="connsiteX839" fmla="*/ 1360170 w 1617344"/>
                <a:gd name="connsiteY839" fmla="*/ 418148 h 1029652"/>
                <a:gd name="connsiteX840" fmla="*/ 1360170 w 1617344"/>
                <a:gd name="connsiteY840" fmla="*/ 418148 h 1029652"/>
                <a:gd name="connsiteX841" fmla="*/ 1361123 w 1617344"/>
                <a:gd name="connsiteY841" fmla="*/ 513398 h 1029652"/>
                <a:gd name="connsiteX842" fmla="*/ 1360170 w 1617344"/>
                <a:gd name="connsiteY842" fmla="*/ 513398 h 1029652"/>
                <a:gd name="connsiteX843" fmla="*/ 1360170 w 1617344"/>
                <a:gd name="connsiteY843" fmla="*/ 418148 h 1029652"/>
                <a:gd name="connsiteX844" fmla="*/ 1361123 w 1617344"/>
                <a:gd name="connsiteY844" fmla="*/ 858203 h 1029652"/>
                <a:gd name="connsiteX845" fmla="*/ 1360170 w 1617344"/>
                <a:gd name="connsiteY845" fmla="*/ 858203 h 1029652"/>
                <a:gd name="connsiteX846" fmla="*/ 1360170 w 1617344"/>
                <a:gd name="connsiteY846" fmla="*/ 858203 h 1029652"/>
                <a:gd name="connsiteX847" fmla="*/ 1360170 w 1617344"/>
                <a:gd name="connsiteY847" fmla="*/ 858203 h 1029652"/>
                <a:gd name="connsiteX848" fmla="*/ 1360170 w 1617344"/>
                <a:gd name="connsiteY848" fmla="*/ 561975 h 1029652"/>
                <a:gd name="connsiteX849" fmla="*/ 1360170 w 1617344"/>
                <a:gd name="connsiteY849" fmla="*/ 561975 h 1029652"/>
                <a:gd name="connsiteX850" fmla="*/ 1360170 w 1617344"/>
                <a:gd name="connsiteY850" fmla="*/ 561975 h 1029652"/>
                <a:gd name="connsiteX851" fmla="*/ 1361123 w 1617344"/>
                <a:gd name="connsiteY851" fmla="*/ 561975 h 1029652"/>
                <a:gd name="connsiteX852" fmla="*/ 1361123 w 1617344"/>
                <a:gd name="connsiteY852" fmla="*/ 858203 h 102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Lst>
              <a:rect l="l" t="t" r="r" b="b"/>
              <a:pathLst>
                <a:path w="1617344" h="1029652">
                  <a:moveTo>
                    <a:pt x="1580198" y="222885"/>
                  </a:moveTo>
                  <a:cubicBezTo>
                    <a:pt x="1580198" y="218123"/>
                    <a:pt x="1579245" y="212408"/>
                    <a:pt x="1580198" y="206693"/>
                  </a:cubicBezTo>
                  <a:cubicBezTo>
                    <a:pt x="1583055" y="195263"/>
                    <a:pt x="1570673" y="192405"/>
                    <a:pt x="1568767" y="184785"/>
                  </a:cubicBezTo>
                  <a:cubicBezTo>
                    <a:pt x="1568767" y="184785"/>
                    <a:pt x="1561148" y="184785"/>
                    <a:pt x="1559242" y="186690"/>
                  </a:cubicBezTo>
                  <a:cubicBezTo>
                    <a:pt x="1550670" y="196215"/>
                    <a:pt x="1528763" y="195263"/>
                    <a:pt x="1520190" y="184785"/>
                  </a:cubicBezTo>
                  <a:cubicBezTo>
                    <a:pt x="1518285" y="196215"/>
                    <a:pt x="1515427" y="207645"/>
                    <a:pt x="1513523" y="219075"/>
                  </a:cubicBezTo>
                  <a:cubicBezTo>
                    <a:pt x="1502092" y="219075"/>
                    <a:pt x="1489710" y="219075"/>
                    <a:pt x="1476375" y="219075"/>
                  </a:cubicBezTo>
                  <a:cubicBezTo>
                    <a:pt x="1475423" y="222885"/>
                    <a:pt x="1474470" y="226695"/>
                    <a:pt x="1473517" y="230505"/>
                  </a:cubicBezTo>
                  <a:cubicBezTo>
                    <a:pt x="1471613" y="230505"/>
                    <a:pt x="1469707" y="230505"/>
                    <a:pt x="1467802" y="231458"/>
                  </a:cubicBezTo>
                  <a:cubicBezTo>
                    <a:pt x="1463992" y="233363"/>
                    <a:pt x="1457325" y="235268"/>
                    <a:pt x="1456373" y="237173"/>
                  </a:cubicBezTo>
                  <a:cubicBezTo>
                    <a:pt x="1455420" y="243840"/>
                    <a:pt x="1450657" y="252413"/>
                    <a:pt x="1460182" y="257175"/>
                  </a:cubicBezTo>
                  <a:cubicBezTo>
                    <a:pt x="1462088" y="258128"/>
                    <a:pt x="1463992" y="261938"/>
                    <a:pt x="1463992" y="264795"/>
                  </a:cubicBezTo>
                  <a:cubicBezTo>
                    <a:pt x="1463992" y="325755"/>
                    <a:pt x="1463992" y="385763"/>
                    <a:pt x="1463992" y="447675"/>
                  </a:cubicBezTo>
                  <a:cubicBezTo>
                    <a:pt x="1461135" y="447675"/>
                    <a:pt x="1457325" y="448628"/>
                    <a:pt x="1454467" y="448628"/>
                  </a:cubicBezTo>
                  <a:cubicBezTo>
                    <a:pt x="1453515" y="447675"/>
                    <a:pt x="1453515" y="446723"/>
                    <a:pt x="1453515" y="445770"/>
                  </a:cubicBezTo>
                  <a:cubicBezTo>
                    <a:pt x="1453515" y="428625"/>
                    <a:pt x="1452563" y="411480"/>
                    <a:pt x="1452563" y="394335"/>
                  </a:cubicBezTo>
                  <a:cubicBezTo>
                    <a:pt x="1452563" y="393383"/>
                    <a:pt x="1453515" y="391478"/>
                    <a:pt x="1452563" y="391478"/>
                  </a:cubicBezTo>
                  <a:cubicBezTo>
                    <a:pt x="1448752" y="388620"/>
                    <a:pt x="1443038" y="387668"/>
                    <a:pt x="1444942" y="380048"/>
                  </a:cubicBezTo>
                  <a:cubicBezTo>
                    <a:pt x="1445895" y="375285"/>
                    <a:pt x="1444942" y="370523"/>
                    <a:pt x="1444942" y="364808"/>
                  </a:cubicBezTo>
                  <a:cubicBezTo>
                    <a:pt x="1431607" y="364808"/>
                    <a:pt x="1419225" y="364808"/>
                    <a:pt x="1405890" y="364808"/>
                  </a:cubicBezTo>
                  <a:cubicBezTo>
                    <a:pt x="1405890" y="351473"/>
                    <a:pt x="1405890" y="339090"/>
                    <a:pt x="1405890" y="327660"/>
                  </a:cubicBezTo>
                  <a:cubicBezTo>
                    <a:pt x="1393507" y="320040"/>
                    <a:pt x="1377315" y="332423"/>
                    <a:pt x="1369695" y="319088"/>
                  </a:cubicBezTo>
                  <a:cubicBezTo>
                    <a:pt x="1363980" y="322898"/>
                    <a:pt x="1358265" y="325755"/>
                    <a:pt x="1351598" y="329565"/>
                  </a:cubicBezTo>
                  <a:cubicBezTo>
                    <a:pt x="1348740" y="323850"/>
                    <a:pt x="1347788" y="320993"/>
                    <a:pt x="1346835" y="318135"/>
                  </a:cubicBezTo>
                  <a:cubicBezTo>
                    <a:pt x="1345882" y="318135"/>
                    <a:pt x="1343977" y="318135"/>
                    <a:pt x="1343025" y="318135"/>
                  </a:cubicBezTo>
                  <a:cubicBezTo>
                    <a:pt x="1343025" y="325755"/>
                    <a:pt x="1343025" y="332423"/>
                    <a:pt x="1343025" y="340043"/>
                  </a:cubicBezTo>
                  <a:cubicBezTo>
                    <a:pt x="1343025" y="344805"/>
                    <a:pt x="1344930" y="351473"/>
                    <a:pt x="1337310" y="354330"/>
                  </a:cubicBezTo>
                  <a:cubicBezTo>
                    <a:pt x="1336357" y="354330"/>
                    <a:pt x="1336357" y="359093"/>
                    <a:pt x="1336357" y="360998"/>
                  </a:cubicBezTo>
                  <a:cubicBezTo>
                    <a:pt x="1336357" y="364808"/>
                    <a:pt x="1337310" y="368618"/>
                    <a:pt x="1337310" y="373380"/>
                  </a:cubicBezTo>
                  <a:cubicBezTo>
                    <a:pt x="1333500" y="372428"/>
                    <a:pt x="1330642" y="373380"/>
                    <a:pt x="1328738" y="372428"/>
                  </a:cubicBezTo>
                  <a:cubicBezTo>
                    <a:pt x="1326832" y="370523"/>
                    <a:pt x="1324927" y="365760"/>
                    <a:pt x="1323023" y="365760"/>
                  </a:cubicBezTo>
                  <a:cubicBezTo>
                    <a:pt x="1314450" y="364808"/>
                    <a:pt x="1305877" y="365760"/>
                    <a:pt x="1298257" y="366713"/>
                  </a:cubicBezTo>
                  <a:cubicBezTo>
                    <a:pt x="1297305" y="366713"/>
                    <a:pt x="1295400" y="369570"/>
                    <a:pt x="1295400" y="372428"/>
                  </a:cubicBezTo>
                  <a:cubicBezTo>
                    <a:pt x="1288732" y="412433"/>
                    <a:pt x="1289685" y="452438"/>
                    <a:pt x="1291590" y="492443"/>
                  </a:cubicBezTo>
                  <a:cubicBezTo>
                    <a:pt x="1292542" y="507683"/>
                    <a:pt x="1291590" y="523875"/>
                    <a:pt x="1291590" y="539115"/>
                  </a:cubicBezTo>
                  <a:cubicBezTo>
                    <a:pt x="1290638" y="539115"/>
                    <a:pt x="1289685" y="539115"/>
                    <a:pt x="1288732" y="539115"/>
                  </a:cubicBezTo>
                  <a:cubicBezTo>
                    <a:pt x="1288732" y="526733"/>
                    <a:pt x="1288732" y="515303"/>
                    <a:pt x="1288732" y="501015"/>
                  </a:cubicBezTo>
                  <a:cubicBezTo>
                    <a:pt x="1274445" y="501015"/>
                    <a:pt x="1261110" y="501015"/>
                    <a:pt x="1246823" y="501015"/>
                  </a:cubicBezTo>
                  <a:cubicBezTo>
                    <a:pt x="1246823" y="485775"/>
                    <a:pt x="1246823" y="471488"/>
                    <a:pt x="1246823" y="457200"/>
                  </a:cubicBezTo>
                  <a:cubicBezTo>
                    <a:pt x="1246823" y="449580"/>
                    <a:pt x="1244917" y="445770"/>
                    <a:pt x="1236345" y="445770"/>
                  </a:cubicBezTo>
                  <a:cubicBezTo>
                    <a:pt x="1233488" y="445770"/>
                    <a:pt x="1229677" y="440055"/>
                    <a:pt x="1229677" y="437198"/>
                  </a:cubicBezTo>
                  <a:cubicBezTo>
                    <a:pt x="1228725" y="426720"/>
                    <a:pt x="1229677" y="417195"/>
                    <a:pt x="1229677" y="406718"/>
                  </a:cubicBezTo>
                  <a:cubicBezTo>
                    <a:pt x="1211580" y="401955"/>
                    <a:pt x="1210627" y="403860"/>
                    <a:pt x="1210627" y="419100"/>
                  </a:cubicBezTo>
                  <a:cubicBezTo>
                    <a:pt x="1210627" y="444818"/>
                    <a:pt x="1210627" y="471488"/>
                    <a:pt x="1210627" y="498158"/>
                  </a:cubicBezTo>
                  <a:cubicBezTo>
                    <a:pt x="1203007" y="498158"/>
                    <a:pt x="1199198" y="498158"/>
                    <a:pt x="1193482" y="498158"/>
                  </a:cubicBezTo>
                  <a:cubicBezTo>
                    <a:pt x="1193482" y="494348"/>
                    <a:pt x="1193482" y="490538"/>
                    <a:pt x="1193482" y="486728"/>
                  </a:cubicBezTo>
                  <a:cubicBezTo>
                    <a:pt x="1193482" y="378143"/>
                    <a:pt x="1192530" y="268605"/>
                    <a:pt x="1192530" y="160020"/>
                  </a:cubicBezTo>
                  <a:cubicBezTo>
                    <a:pt x="1192530" y="140018"/>
                    <a:pt x="1192530" y="140018"/>
                    <a:pt x="1172527" y="139065"/>
                  </a:cubicBezTo>
                  <a:cubicBezTo>
                    <a:pt x="1170623" y="139065"/>
                    <a:pt x="1168717" y="139065"/>
                    <a:pt x="1165860" y="138113"/>
                  </a:cubicBezTo>
                  <a:cubicBezTo>
                    <a:pt x="1165860" y="132398"/>
                    <a:pt x="1164907" y="127635"/>
                    <a:pt x="1165860" y="121920"/>
                  </a:cubicBezTo>
                  <a:cubicBezTo>
                    <a:pt x="1166813" y="109538"/>
                    <a:pt x="1159192" y="106680"/>
                    <a:pt x="1150620" y="100965"/>
                  </a:cubicBezTo>
                  <a:cubicBezTo>
                    <a:pt x="1143000" y="96203"/>
                    <a:pt x="1137285" y="88583"/>
                    <a:pt x="1127760" y="88583"/>
                  </a:cubicBezTo>
                  <a:cubicBezTo>
                    <a:pt x="1126807" y="88583"/>
                    <a:pt x="1125855" y="81915"/>
                    <a:pt x="1125855" y="78105"/>
                  </a:cubicBezTo>
                  <a:cubicBezTo>
                    <a:pt x="1125855" y="73343"/>
                    <a:pt x="1125855" y="69533"/>
                    <a:pt x="1125855" y="64770"/>
                  </a:cubicBezTo>
                  <a:cubicBezTo>
                    <a:pt x="1124902" y="64770"/>
                    <a:pt x="1122998" y="63818"/>
                    <a:pt x="1122045" y="63818"/>
                  </a:cubicBezTo>
                  <a:cubicBezTo>
                    <a:pt x="1120140" y="67628"/>
                    <a:pt x="1115377" y="72390"/>
                    <a:pt x="1116330" y="76200"/>
                  </a:cubicBezTo>
                  <a:cubicBezTo>
                    <a:pt x="1120140" y="92393"/>
                    <a:pt x="1107757" y="100965"/>
                    <a:pt x="1099185" y="111443"/>
                  </a:cubicBezTo>
                  <a:cubicBezTo>
                    <a:pt x="1097280" y="113348"/>
                    <a:pt x="1094423" y="116205"/>
                    <a:pt x="1094423" y="119063"/>
                  </a:cubicBezTo>
                  <a:cubicBezTo>
                    <a:pt x="1098232" y="136208"/>
                    <a:pt x="1085850" y="143828"/>
                    <a:pt x="1074420" y="149543"/>
                  </a:cubicBezTo>
                  <a:cubicBezTo>
                    <a:pt x="1062038" y="156210"/>
                    <a:pt x="1058227" y="165735"/>
                    <a:pt x="1058227" y="179070"/>
                  </a:cubicBezTo>
                  <a:cubicBezTo>
                    <a:pt x="1059180" y="250508"/>
                    <a:pt x="1059180" y="321945"/>
                    <a:pt x="1059180" y="392430"/>
                  </a:cubicBezTo>
                  <a:cubicBezTo>
                    <a:pt x="1059180" y="415290"/>
                    <a:pt x="1059180" y="438150"/>
                    <a:pt x="1058227" y="461010"/>
                  </a:cubicBezTo>
                  <a:cubicBezTo>
                    <a:pt x="1058227" y="463868"/>
                    <a:pt x="1055370" y="467678"/>
                    <a:pt x="1054417" y="470535"/>
                  </a:cubicBezTo>
                  <a:cubicBezTo>
                    <a:pt x="1053465" y="470535"/>
                    <a:pt x="1052513" y="469583"/>
                    <a:pt x="1051560" y="469583"/>
                  </a:cubicBezTo>
                  <a:cubicBezTo>
                    <a:pt x="1051560" y="453390"/>
                    <a:pt x="1051560" y="438150"/>
                    <a:pt x="1051560" y="421958"/>
                  </a:cubicBezTo>
                  <a:cubicBezTo>
                    <a:pt x="1051560" y="414338"/>
                    <a:pt x="1048702" y="410528"/>
                    <a:pt x="1040130" y="410528"/>
                  </a:cubicBezTo>
                  <a:cubicBezTo>
                    <a:pt x="1018222" y="411480"/>
                    <a:pt x="995363" y="410528"/>
                    <a:pt x="971550" y="410528"/>
                  </a:cubicBezTo>
                  <a:cubicBezTo>
                    <a:pt x="971550" y="428625"/>
                    <a:pt x="971550" y="444818"/>
                    <a:pt x="971550" y="461010"/>
                  </a:cubicBezTo>
                  <a:cubicBezTo>
                    <a:pt x="971550" y="480060"/>
                    <a:pt x="971550" y="500063"/>
                    <a:pt x="971550" y="519113"/>
                  </a:cubicBezTo>
                  <a:cubicBezTo>
                    <a:pt x="971550" y="521970"/>
                    <a:pt x="969645" y="524828"/>
                    <a:pt x="967740" y="526733"/>
                  </a:cubicBezTo>
                  <a:cubicBezTo>
                    <a:pt x="965835" y="526733"/>
                    <a:pt x="964882" y="525780"/>
                    <a:pt x="962977" y="525780"/>
                  </a:cubicBezTo>
                  <a:cubicBezTo>
                    <a:pt x="962977" y="500063"/>
                    <a:pt x="962977" y="474345"/>
                    <a:pt x="962977" y="448628"/>
                  </a:cubicBezTo>
                  <a:cubicBezTo>
                    <a:pt x="959167" y="447675"/>
                    <a:pt x="957263" y="447675"/>
                    <a:pt x="955357" y="447675"/>
                  </a:cubicBezTo>
                  <a:cubicBezTo>
                    <a:pt x="953452" y="447675"/>
                    <a:pt x="951547" y="447675"/>
                    <a:pt x="949642" y="448628"/>
                  </a:cubicBezTo>
                  <a:cubicBezTo>
                    <a:pt x="947738" y="475298"/>
                    <a:pt x="946785" y="501015"/>
                    <a:pt x="944880" y="526733"/>
                  </a:cubicBezTo>
                  <a:cubicBezTo>
                    <a:pt x="942975" y="526733"/>
                    <a:pt x="942022" y="526733"/>
                    <a:pt x="940117" y="526733"/>
                  </a:cubicBezTo>
                  <a:cubicBezTo>
                    <a:pt x="940117" y="521970"/>
                    <a:pt x="939165" y="516255"/>
                    <a:pt x="940117" y="511493"/>
                  </a:cubicBezTo>
                  <a:cubicBezTo>
                    <a:pt x="943927" y="496253"/>
                    <a:pt x="931545" y="486728"/>
                    <a:pt x="930592" y="472440"/>
                  </a:cubicBezTo>
                  <a:cubicBezTo>
                    <a:pt x="930592" y="471488"/>
                    <a:pt x="927735" y="469583"/>
                    <a:pt x="927735" y="470535"/>
                  </a:cubicBezTo>
                  <a:cubicBezTo>
                    <a:pt x="925830" y="470535"/>
                    <a:pt x="923925" y="472440"/>
                    <a:pt x="923925" y="473393"/>
                  </a:cubicBezTo>
                  <a:cubicBezTo>
                    <a:pt x="922972" y="477203"/>
                    <a:pt x="922972" y="481965"/>
                    <a:pt x="922972" y="486728"/>
                  </a:cubicBezTo>
                  <a:cubicBezTo>
                    <a:pt x="909638" y="485775"/>
                    <a:pt x="910590" y="494348"/>
                    <a:pt x="909638" y="503873"/>
                  </a:cubicBezTo>
                  <a:cubicBezTo>
                    <a:pt x="901065" y="604838"/>
                    <a:pt x="907732" y="704850"/>
                    <a:pt x="905827" y="805815"/>
                  </a:cubicBezTo>
                  <a:cubicBezTo>
                    <a:pt x="905827" y="807720"/>
                    <a:pt x="905827" y="808673"/>
                    <a:pt x="904875" y="810578"/>
                  </a:cubicBezTo>
                  <a:cubicBezTo>
                    <a:pt x="902017" y="811530"/>
                    <a:pt x="899160" y="811530"/>
                    <a:pt x="895350" y="813435"/>
                  </a:cubicBezTo>
                  <a:cubicBezTo>
                    <a:pt x="895350" y="822960"/>
                    <a:pt x="895350" y="833438"/>
                    <a:pt x="895350" y="842963"/>
                  </a:cubicBezTo>
                  <a:cubicBezTo>
                    <a:pt x="894397" y="842963"/>
                    <a:pt x="893445" y="842963"/>
                    <a:pt x="892492" y="842963"/>
                  </a:cubicBezTo>
                  <a:cubicBezTo>
                    <a:pt x="892492" y="827723"/>
                    <a:pt x="892492" y="813435"/>
                    <a:pt x="892492" y="798195"/>
                  </a:cubicBezTo>
                  <a:cubicBezTo>
                    <a:pt x="892492" y="651510"/>
                    <a:pt x="892492" y="505778"/>
                    <a:pt x="892492" y="359093"/>
                  </a:cubicBezTo>
                  <a:cubicBezTo>
                    <a:pt x="892492" y="340995"/>
                    <a:pt x="892492" y="340995"/>
                    <a:pt x="874395" y="340043"/>
                  </a:cubicBezTo>
                  <a:cubicBezTo>
                    <a:pt x="871538" y="340043"/>
                    <a:pt x="868680" y="340043"/>
                    <a:pt x="863917" y="339090"/>
                  </a:cubicBezTo>
                  <a:cubicBezTo>
                    <a:pt x="863917" y="321945"/>
                    <a:pt x="863917" y="304800"/>
                    <a:pt x="863917" y="286703"/>
                  </a:cubicBezTo>
                  <a:cubicBezTo>
                    <a:pt x="842963" y="286703"/>
                    <a:pt x="822960" y="286703"/>
                    <a:pt x="801052" y="286703"/>
                  </a:cubicBezTo>
                  <a:cubicBezTo>
                    <a:pt x="801052" y="280988"/>
                    <a:pt x="801052" y="276225"/>
                    <a:pt x="801052" y="271463"/>
                  </a:cubicBezTo>
                  <a:cubicBezTo>
                    <a:pt x="801052" y="235268"/>
                    <a:pt x="802957" y="199073"/>
                    <a:pt x="800100" y="162878"/>
                  </a:cubicBezTo>
                  <a:cubicBezTo>
                    <a:pt x="799147" y="140018"/>
                    <a:pt x="792480" y="118110"/>
                    <a:pt x="788670" y="95250"/>
                  </a:cubicBezTo>
                  <a:cubicBezTo>
                    <a:pt x="786765" y="86678"/>
                    <a:pt x="787717" y="77153"/>
                    <a:pt x="785813" y="68580"/>
                  </a:cubicBezTo>
                  <a:cubicBezTo>
                    <a:pt x="784860" y="65723"/>
                    <a:pt x="782002" y="62865"/>
                    <a:pt x="780097" y="60008"/>
                  </a:cubicBezTo>
                  <a:cubicBezTo>
                    <a:pt x="776288" y="62865"/>
                    <a:pt x="771525" y="65723"/>
                    <a:pt x="770572" y="69533"/>
                  </a:cubicBezTo>
                  <a:cubicBezTo>
                    <a:pt x="768667" y="76200"/>
                    <a:pt x="767715" y="81915"/>
                    <a:pt x="762952" y="88583"/>
                  </a:cubicBezTo>
                  <a:cubicBezTo>
                    <a:pt x="755332" y="100013"/>
                    <a:pt x="751522" y="116205"/>
                    <a:pt x="750570" y="130493"/>
                  </a:cubicBezTo>
                  <a:cubicBezTo>
                    <a:pt x="748665" y="173355"/>
                    <a:pt x="748665" y="216218"/>
                    <a:pt x="747713" y="259080"/>
                  </a:cubicBezTo>
                  <a:cubicBezTo>
                    <a:pt x="747713" y="261938"/>
                    <a:pt x="746760" y="264795"/>
                    <a:pt x="744855" y="266700"/>
                  </a:cubicBezTo>
                  <a:cubicBezTo>
                    <a:pt x="744855" y="260985"/>
                    <a:pt x="744855" y="255270"/>
                    <a:pt x="744855" y="249555"/>
                  </a:cubicBezTo>
                  <a:cubicBezTo>
                    <a:pt x="744855" y="237173"/>
                    <a:pt x="739140" y="231458"/>
                    <a:pt x="726757" y="231458"/>
                  </a:cubicBezTo>
                  <a:cubicBezTo>
                    <a:pt x="701992" y="231458"/>
                    <a:pt x="706755" y="229553"/>
                    <a:pt x="705802" y="252413"/>
                  </a:cubicBezTo>
                  <a:cubicBezTo>
                    <a:pt x="703897" y="293370"/>
                    <a:pt x="701992" y="335280"/>
                    <a:pt x="700088" y="376238"/>
                  </a:cubicBezTo>
                  <a:cubicBezTo>
                    <a:pt x="685800" y="387668"/>
                    <a:pt x="681038" y="404813"/>
                    <a:pt x="681990" y="422910"/>
                  </a:cubicBezTo>
                  <a:cubicBezTo>
                    <a:pt x="677227" y="422910"/>
                    <a:pt x="673417" y="422910"/>
                    <a:pt x="668655" y="422910"/>
                  </a:cubicBezTo>
                  <a:cubicBezTo>
                    <a:pt x="667702" y="418148"/>
                    <a:pt x="667702" y="412433"/>
                    <a:pt x="666750" y="405765"/>
                  </a:cubicBezTo>
                  <a:cubicBezTo>
                    <a:pt x="658177" y="405765"/>
                    <a:pt x="650557" y="405765"/>
                    <a:pt x="641985" y="405765"/>
                  </a:cubicBezTo>
                  <a:cubicBezTo>
                    <a:pt x="638175" y="390525"/>
                    <a:pt x="635317" y="376238"/>
                    <a:pt x="631507" y="362903"/>
                  </a:cubicBezTo>
                  <a:cubicBezTo>
                    <a:pt x="630555" y="362903"/>
                    <a:pt x="628650" y="362903"/>
                    <a:pt x="627697" y="362903"/>
                  </a:cubicBezTo>
                  <a:cubicBezTo>
                    <a:pt x="623888" y="377190"/>
                    <a:pt x="620077" y="391478"/>
                    <a:pt x="616267" y="405765"/>
                  </a:cubicBezTo>
                  <a:cubicBezTo>
                    <a:pt x="612457" y="405765"/>
                    <a:pt x="609600" y="405765"/>
                    <a:pt x="604838" y="405765"/>
                  </a:cubicBezTo>
                  <a:cubicBezTo>
                    <a:pt x="603885" y="401003"/>
                    <a:pt x="601980" y="395288"/>
                    <a:pt x="601980" y="389573"/>
                  </a:cubicBezTo>
                  <a:cubicBezTo>
                    <a:pt x="601980" y="384810"/>
                    <a:pt x="603885" y="379095"/>
                    <a:pt x="603885" y="374333"/>
                  </a:cubicBezTo>
                  <a:cubicBezTo>
                    <a:pt x="603885" y="336233"/>
                    <a:pt x="604838" y="298133"/>
                    <a:pt x="603885" y="260033"/>
                  </a:cubicBezTo>
                  <a:cubicBezTo>
                    <a:pt x="602932" y="213360"/>
                    <a:pt x="601027" y="166688"/>
                    <a:pt x="597217" y="120968"/>
                  </a:cubicBezTo>
                  <a:cubicBezTo>
                    <a:pt x="595313" y="101918"/>
                    <a:pt x="588645" y="81915"/>
                    <a:pt x="583882" y="62865"/>
                  </a:cubicBezTo>
                  <a:cubicBezTo>
                    <a:pt x="582930" y="60008"/>
                    <a:pt x="578167" y="57150"/>
                    <a:pt x="575310" y="57150"/>
                  </a:cubicBezTo>
                  <a:cubicBezTo>
                    <a:pt x="572452" y="57150"/>
                    <a:pt x="567690" y="60960"/>
                    <a:pt x="566738" y="63818"/>
                  </a:cubicBezTo>
                  <a:cubicBezTo>
                    <a:pt x="563880" y="76200"/>
                    <a:pt x="561975" y="88583"/>
                    <a:pt x="559117" y="102870"/>
                  </a:cubicBezTo>
                  <a:cubicBezTo>
                    <a:pt x="545782" y="87630"/>
                    <a:pt x="528638" y="96203"/>
                    <a:pt x="513397" y="95250"/>
                  </a:cubicBezTo>
                  <a:cubicBezTo>
                    <a:pt x="511492" y="95250"/>
                    <a:pt x="508635" y="99060"/>
                    <a:pt x="507682" y="100965"/>
                  </a:cubicBezTo>
                  <a:cubicBezTo>
                    <a:pt x="499110" y="120968"/>
                    <a:pt x="492442" y="141923"/>
                    <a:pt x="482917" y="160973"/>
                  </a:cubicBezTo>
                  <a:cubicBezTo>
                    <a:pt x="475297" y="176213"/>
                    <a:pt x="473392" y="190500"/>
                    <a:pt x="476250" y="206693"/>
                  </a:cubicBezTo>
                  <a:cubicBezTo>
                    <a:pt x="481013" y="206693"/>
                    <a:pt x="486727" y="206693"/>
                    <a:pt x="492442" y="206693"/>
                  </a:cubicBezTo>
                  <a:cubicBezTo>
                    <a:pt x="492442" y="215265"/>
                    <a:pt x="492442" y="222885"/>
                    <a:pt x="492442" y="231458"/>
                  </a:cubicBezTo>
                  <a:cubicBezTo>
                    <a:pt x="486727" y="230505"/>
                    <a:pt x="482917" y="230505"/>
                    <a:pt x="476250" y="229553"/>
                  </a:cubicBezTo>
                  <a:cubicBezTo>
                    <a:pt x="476250" y="277178"/>
                    <a:pt x="476250" y="325755"/>
                    <a:pt x="476250" y="374333"/>
                  </a:cubicBezTo>
                  <a:cubicBezTo>
                    <a:pt x="470535" y="375285"/>
                    <a:pt x="466725" y="375285"/>
                    <a:pt x="461010" y="376238"/>
                  </a:cubicBezTo>
                  <a:cubicBezTo>
                    <a:pt x="461010" y="396240"/>
                    <a:pt x="461010" y="415290"/>
                    <a:pt x="461010" y="434340"/>
                  </a:cubicBezTo>
                  <a:cubicBezTo>
                    <a:pt x="461010" y="438150"/>
                    <a:pt x="457200" y="441008"/>
                    <a:pt x="456247" y="444818"/>
                  </a:cubicBezTo>
                  <a:cubicBezTo>
                    <a:pt x="455295" y="447675"/>
                    <a:pt x="453390" y="450533"/>
                    <a:pt x="453390" y="452438"/>
                  </a:cubicBezTo>
                  <a:cubicBezTo>
                    <a:pt x="453390" y="460058"/>
                    <a:pt x="453390" y="468630"/>
                    <a:pt x="453390" y="476250"/>
                  </a:cubicBezTo>
                  <a:cubicBezTo>
                    <a:pt x="453390" y="478155"/>
                    <a:pt x="450532" y="481013"/>
                    <a:pt x="449580" y="482918"/>
                  </a:cubicBezTo>
                  <a:cubicBezTo>
                    <a:pt x="447675" y="481013"/>
                    <a:pt x="444817" y="478155"/>
                    <a:pt x="444817" y="476250"/>
                  </a:cubicBezTo>
                  <a:cubicBezTo>
                    <a:pt x="444817" y="446723"/>
                    <a:pt x="443865" y="417195"/>
                    <a:pt x="443865" y="388620"/>
                  </a:cubicBezTo>
                  <a:cubicBezTo>
                    <a:pt x="443865" y="332423"/>
                    <a:pt x="448627" y="276225"/>
                    <a:pt x="442913" y="220980"/>
                  </a:cubicBezTo>
                  <a:cubicBezTo>
                    <a:pt x="439102" y="181928"/>
                    <a:pt x="443865" y="143828"/>
                    <a:pt x="437197" y="105728"/>
                  </a:cubicBezTo>
                  <a:cubicBezTo>
                    <a:pt x="437197" y="103823"/>
                    <a:pt x="437197" y="100965"/>
                    <a:pt x="437197" y="99060"/>
                  </a:cubicBezTo>
                  <a:cubicBezTo>
                    <a:pt x="434340" y="64770"/>
                    <a:pt x="430530" y="31433"/>
                    <a:pt x="427672" y="0"/>
                  </a:cubicBezTo>
                  <a:lnTo>
                    <a:pt x="403860" y="0"/>
                  </a:lnTo>
                  <a:cubicBezTo>
                    <a:pt x="403860" y="3810"/>
                    <a:pt x="402907" y="8573"/>
                    <a:pt x="401955" y="11430"/>
                  </a:cubicBezTo>
                  <a:cubicBezTo>
                    <a:pt x="400050" y="14288"/>
                    <a:pt x="395288" y="17145"/>
                    <a:pt x="391477" y="17145"/>
                  </a:cubicBezTo>
                  <a:cubicBezTo>
                    <a:pt x="380047" y="18098"/>
                    <a:pt x="369570" y="18098"/>
                    <a:pt x="358140" y="17145"/>
                  </a:cubicBezTo>
                  <a:cubicBezTo>
                    <a:pt x="346710" y="16193"/>
                    <a:pt x="344805" y="20955"/>
                    <a:pt x="344805" y="30480"/>
                  </a:cubicBezTo>
                  <a:cubicBezTo>
                    <a:pt x="345757" y="67628"/>
                    <a:pt x="344805" y="104775"/>
                    <a:pt x="344805" y="142875"/>
                  </a:cubicBezTo>
                  <a:cubicBezTo>
                    <a:pt x="344805" y="147638"/>
                    <a:pt x="344805" y="152400"/>
                    <a:pt x="344805" y="159068"/>
                  </a:cubicBezTo>
                  <a:cubicBezTo>
                    <a:pt x="336232" y="159068"/>
                    <a:pt x="327660" y="159068"/>
                    <a:pt x="318135" y="159068"/>
                  </a:cubicBezTo>
                  <a:cubicBezTo>
                    <a:pt x="318135" y="186690"/>
                    <a:pt x="318135" y="213360"/>
                    <a:pt x="318135" y="240983"/>
                  </a:cubicBezTo>
                  <a:cubicBezTo>
                    <a:pt x="306705" y="240983"/>
                    <a:pt x="297180" y="240983"/>
                    <a:pt x="285750" y="240983"/>
                  </a:cubicBezTo>
                  <a:cubicBezTo>
                    <a:pt x="284797" y="246698"/>
                    <a:pt x="283845" y="250508"/>
                    <a:pt x="282892" y="255270"/>
                  </a:cubicBezTo>
                  <a:cubicBezTo>
                    <a:pt x="278130" y="255270"/>
                    <a:pt x="272415" y="256223"/>
                    <a:pt x="266700" y="257175"/>
                  </a:cubicBezTo>
                  <a:cubicBezTo>
                    <a:pt x="266700" y="279083"/>
                    <a:pt x="266700" y="300038"/>
                    <a:pt x="266700" y="322898"/>
                  </a:cubicBezTo>
                  <a:cubicBezTo>
                    <a:pt x="260032" y="322898"/>
                    <a:pt x="253365" y="322898"/>
                    <a:pt x="247650" y="322898"/>
                  </a:cubicBezTo>
                  <a:cubicBezTo>
                    <a:pt x="230505" y="322898"/>
                    <a:pt x="230505" y="322898"/>
                    <a:pt x="230505" y="340043"/>
                  </a:cubicBezTo>
                  <a:cubicBezTo>
                    <a:pt x="230505" y="374333"/>
                    <a:pt x="230505" y="408623"/>
                    <a:pt x="230505" y="442913"/>
                  </a:cubicBezTo>
                  <a:cubicBezTo>
                    <a:pt x="230505" y="447675"/>
                    <a:pt x="227647" y="452438"/>
                    <a:pt x="225742" y="458153"/>
                  </a:cubicBezTo>
                  <a:cubicBezTo>
                    <a:pt x="223838" y="458153"/>
                    <a:pt x="222885" y="457200"/>
                    <a:pt x="220980" y="457200"/>
                  </a:cubicBezTo>
                  <a:cubicBezTo>
                    <a:pt x="220980" y="452438"/>
                    <a:pt x="220980" y="446723"/>
                    <a:pt x="220980" y="441960"/>
                  </a:cubicBezTo>
                  <a:cubicBezTo>
                    <a:pt x="220980" y="409575"/>
                    <a:pt x="221932" y="377190"/>
                    <a:pt x="220980" y="344805"/>
                  </a:cubicBezTo>
                  <a:cubicBezTo>
                    <a:pt x="220027" y="324803"/>
                    <a:pt x="217170" y="304800"/>
                    <a:pt x="214313" y="284798"/>
                  </a:cubicBezTo>
                  <a:cubicBezTo>
                    <a:pt x="195263" y="284798"/>
                    <a:pt x="177165" y="284798"/>
                    <a:pt x="158115" y="284798"/>
                  </a:cubicBezTo>
                  <a:cubicBezTo>
                    <a:pt x="153352" y="301943"/>
                    <a:pt x="164782" y="323850"/>
                    <a:pt x="141922" y="338138"/>
                  </a:cubicBezTo>
                  <a:cubicBezTo>
                    <a:pt x="141922" y="398145"/>
                    <a:pt x="141922" y="461010"/>
                    <a:pt x="141922" y="523875"/>
                  </a:cubicBezTo>
                  <a:cubicBezTo>
                    <a:pt x="140970" y="523875"/>
                    <a:pt x="140970" y="523875"/>
                    <a:pt x="140017" y="524828"/>
                  </a:cubicBezTo>
                  <a:cubicBezTo>
                    <a:pt x="137160" y="520065"/>
                    <a:pt x="134302" y="515303"/>
                    <a:pt x="132397" y="510540"/>
                  </a:cubicBezTo>
                  <a:cubicBezTo>
                    <a:pt x="131445" y="511493"/>
                    <a:pt x="130492" y="511493"/>
                    <a:pt x="130492" y="511493"/>
                  </a:cubicBezTo>
                  <a:cubicBezTo>
                    <a:pt x="125730" y="520065"/>
                    <a:pt x="122872" y="532448"/>
                    <a:pt x="116205" y="535305"/>
                  </a:cubicBezTo>
                  <a:cubicBezTo>
                    <a:pt x="104775" y="539115"/>
                    <a:pt x="91440" y="536258"/>
                    <a:pt x="78105" y="536258"/>
                  </a:cubicBezTo>
                  <a:cubicBezTo>
                    <a:pt x="78105" y="523875"/>
                    <a:pt x="78105" y="511493"/>
                    <a:pt x="78105" y="498158"/>
                  </a:cubicBezTo>
                  <a:cubicBezTo>
                    <a:pt x="68580" y="498158"/>
                    <a:pt x="60007" y="498158"/>
                    <a:pt x="51435" y="498158"/>
                  </a:cubicBezTo>
                  <a:cubicBezTo>
                    <a:pt x="50482" y="499110"/>
                    <a:pt x="49530" y="500063"/>
                    <a:pt x="49530" y="500063"/>
                  </a:cubicBezTo>
                  <a:cubicBezTo>
                    <a:pt x="47625" y="520065"/>
                    <a:pt x="49530" y="541020"/>
                    <a:pt x="42863" y="558165"/>
                  </a:cubicBezTo>
                  <a:cubicBezTo>
                    <a:pt x="38100" y="571500"/>
                    <a:pt x="39052" y="584835"/>
                    <a:pt x="36195" y="597218"/>
                  </a:cubicBezTo>
                  <a:cubicBezTo>
                    <a:pt x="35242" y="597218"/>
                    <a:pt x="34290" y="597218"/>
                    <a:pt x="33338" y="597218"/>
                  </a:cubicBezTo>
                  <a:cubicBezTo>
                    <a:pt x="31432" y="573405"/>
                    <a:pt x="28575" y="548640"/>
                    <a:pt x="26670" y="524828"/>
                  </a:cubicBezTo>
                  <a:cubicBezTo>
                    <a:pt x="21907" y="523875"/>
                    <a:pt x="18097" y="523875"/>
                    <a:pt x="14288" y="522923"/>
                  </a:cubicBezTo>
                  <a:cubicBezTo>
                    <a:pt x="12382" y="516255"/>
                    <a:pt x="17145" y="505778"/>
                    <a:pt x="4763" y="505778"/>
                  </a:cubicBezTo>
                  <a:cubicBezTo>
                    <a:pt x="4763" y="500063"/>
                    <a:pt x="3810" y="495300"/>
                    <a:pt x="3810" y="489585"/>
                  </a:cubicBezTo>
                  <a:cubicBezTo>
                    <a:pt x="2857" y="489585"/>
                    <a:pt x="1905" y="489585"/>
                    <a:pt x="952" y="489585"/>
                  </a:cubicBezTo>
                  <a:cubicBezTo>
                    <a:pt x="952" y="492443"/>
                    <a:pt x="0" y="496253"/>
                    <a:pt x="0" y="499110"/>
                  </a:cubicBezTo>
                  <a:cubicBezTo>
                    <a:pt x="0" y="673418"/>
                    <a:pt x="0" y="847725"/>
                    <a:pt x="0" y="1022985"/>
                  </a:cubicBezTo>
                  <a:cubicBezTo>
                    <a:pt x="0" y="1024890"/>
                    <a:pt x="0" y="1027748"/>
                    <a:pt x="952" y="1029653"/>
                  </a:cubicBezTo>
                  <a:cubicBezTo>
                    <a:pt x="540067" y="1029653"/>
                    <a:pt x="1078230" y="1029653"/>
                    <a:pt x="1617345" y="1029653"/>
                  </a:cubicBezTo>
                  <a:cubicBezTo>
                    <a:pt x="1617345" y="762953"/>
                    <a:pt x="1617345" y="496253"/>
                    <a:pt x="1617345" y="227648"/>
                  </a:cubicBezTo>
                  <a:cubicBezTo>
                    <a:pt x="1604963" y="223838"/>
                    <a:pt x="1592580" y="223838"/>
                    <a:pt x="1580198" y="222885"/>
                  </a:cubicBezTo>
                  <a:close/>
                  <a:moveTo>
                    <a:pt x="89535" y="673418"/>
                  </a:moveTo>
                  <a:lnTo>
                    <a:pt x="89535" y="673418"/>
                  </a:lnTo>
                  <a:cubicBezTo>
                    <a:pt x="93345" y="673418"/>
                    <a:pt x="97155" y="673418"/>
                    <a:pt x="100965" y="673418"/>
                  </a:cubicBezTo>
                  <a:lnTo>
                    <a:pt x="100965" y="673418"/>
                  </a:lnTo>
                  <a:cubicBezTo>
                    <a:pt x="100965" y="676275"/>
                    <a:pt x="101917" y="678180"/>
                    <a:pt x="101917" y="680085"/>
                  </a:cubicBezTo>
                  <a:cubicBezTo>
                    <a:pt x="101917" y="681990"/>
                    <a:pt x="100965" y="683895"/>
                    <a:pt x="100013" y="683895"/>
                  </a:cubicBezTo>
                  <a:cubicBezTo>
                    <a:pt x="99060" y="683895"/>
                    <a:pt x="99060" y="683895"/>
                    <a:pt x="98107" y="683895"/>
                  </a:cubicBezTo>
                  <a:cubicBezTo>
                    <a:pt x="96202" y="683895"/>
                    <a:pt x="94297" y="683895"/>
                    <a:pt x="90488" y="683895"/>
                  </a:cubicBezTo>
                  <a:cubicBezTo>
                    <a:pt x="89535" y="680085"/>
                    <a:pt x="89535" y="677228"/>
                    <a:pt x="89535" y="673418"/>
                  </a:cubicBezTo>
                  <a:close/>
                  <a:moveTo>
                    <a:pt x="100965" y="859155"/>
                  </a:moveTo>
                  <a:lnTo>
                    <a:pt x="100965" y="859155"/>
                  </a:lnTo>
                  <a:cubicBezTo>
                    <a:pt x="97155" y="859155"/>
                    <a:pt x="94297" y="859155"/>
                    <a:pt x="89535" y="859155"/>
                  </a:cubicBezTo>
                  <a:lnTo>
                    <a:pt x="89535" y="859155"/>
                  </a:lnTo>
                  <a:cubicBezTo>
                    <a:pt x="89535" y="855345"/>
                    <a:pt x="89535" y="852488"/>
                    <a:pt x="89535" y="849630"/>
                  </a:cubicBezTo>
                  <a:lnTo>
                    <a:pt x="89535" y="849630"/>
                  </a:lnTo>
                  <a:cubicBezTo>
                    <a:pt x="93345" y="849630"/>
                    <a:pt x="97155" y="849630"/>
                    <a:pt x="100965" y="849630"/>
                  </a:cubicBezTo>
                  <a:lnTo>
                    <a:pt x="100965" y="849630"/>
                  </a:lnTo>
                  <a:cubicBezTo>
                    <a:pt x="100965" y="852488"/>
                    <a:pt x="100965" y="855345"/>
                    <a:pt x="100965" y="859155"/>
                  </a:cubicBezTo>
                  <a:close/>
                  <a:moveTo>
                    <a:pt x="101917" y="824865"/>
                  </a:moveTo>
                  <a:cubicBezTo>
                    <a:pt x="97155" y="824865"/>
                    <a:pt x="93345" y="824865"/>
                    <a:pt x="89535" y="824865"/>
                  </a:cubicBezTo>
                  <a:lnTo>
                    <a:pt x="89535" y="824865"/>
                  </a:lnTo>
                  <a:cubicBezTo>
                    <a:pt x="89535" y="822960"/>
                    <a:pt x="89535" y="821055"/>
                    <a:pt x="89535" y="820103"/>
                  </a:cubicBezTo>
                  <a:cubicBezTo>
                    <a:pt x="89535" y="818198"/>
                    <a:pt x="89535" y="816293"/>
                    <a:pt x="89535" y="814388"/>
                  </a:cubicBezTo>
                  <a:lnTo>
                    <a:pt x="89535" y="814388"/>
                  </a:lnTo>
                  <a:cubicBezTo>
                    <a:pt x="94297" y="814388"/>
                    <a:pt x="97155" y="814388"/>
                    <a:pt x="101917" y="814388"/>
                  </a:cubicBezTo>
                  <a:cubicBezTo>
                    <a:pt x="100965" y="817245"/>
                    <a:pt x="101917" y="821055"/>
                    <a:pt x="101917" y="824865"/>
                  </a:cubicBezTo>
                  <a:lnTo>
                    <a:pt x="101917" y="824865"/>
                  </a:lnTo>
                  <a:close/>
                  <a:moveTo>
                    <a:pt x="100013" y="787718"/>
                  </a:moveTo>
                  <a:lnTo>
                    <a:pt x="100013" y="787718"/>
                  </a:lnTo>
                  <a:cubicBezTo>
                    <a:pt x="97155" y="787718"/>
                    <a:pt x="93345" y="787718"/>
                    <a:pt x="86677" y="787718"/>
                  </a:cubicBezTo>
                  <a:lnTo>
                    <a:pt x="86677" y="787718"/>
                  </a:lnTo>
                  <a:cubicBezTo>
                    <a:pt x="88582" y="785813"/>
                    <a:pt x="89535" y="782955"/>
                    <a:pt x="90488" y="782003"/>
                  </a:cubicBezTo>
                  <a:cubicBezTo>
                    <a:pt x="91440" y="780098"/>
                    <a:pt x="92392" y="779145"/>
                    <a:pt x="93345" y="779145"/>
                  </a:cubicBezTo>
                  <a:cubicBezTo>
                    <a:pt x="95250" y="779145"/>
                    <a:pt x="96202" y="780098"/>
                    <a:pt x="98107" y="781050"/>
                  </a:cubicBezTo>
                  <a:cubicBezTo>
                    <a:pt x="100013" y="782003"/>
                    <a:pt x="100965" y="782955"/>
                    <a:pt x="102870" y="783908"/>
                  </a:cubicBezTo>
                  <a:cubicBezTo>
                    <a:pt x="101917" y="785813"/>
                    <a:pt x="100965" y="786765"/>
                    <a:pt x="100013" y="787718"/>
                  </a:cubicBezTo>
                  <a:close/>
                  <a:moveTo>
                    <a:pt x="87630" y="747713"/>
                  </a:moveTo>
                  <a:cubicBezTo>
                    <a:pt x="88582" y="746760"/>
                    <a:pt x="89535" y="745808"/>
                    <a:pt x="89535" y="744855"/>
                  </a:cubicBezTo>
                  <a:lnTo>
                    <a:pt x="89535" y="744855"/>
                  </a:lnTo>
                  <a:cubicBezTo>
                    <a:pt x="93345" y="744855"/>
                    <a:pt x="96202" y="744855"/>
                    <a:pt x="100013" y="744855"/>
                  </a:cubicBezTo>
                  <a:cubicBezTo>
                    <a:pt x="100965" y="745808"/>
                    <a:pt x="101917" y="746760"/>
                    <a:pt x="101917" y="747713"/>
                  </a:cubicBezTo>
                  <a:cubicBezTo>
                    <a:pt x="100965" y="748665"/>
                    <a:pt x="100965" y="748665"/>
                    <a:pt x="100013" y="749618"/>
                  </a:cubicBezTo>
                  <a:cubicBezTo>
                    <a:pt x="99060" y="750570"/>
                    <a:pt x="98107" y="752475"/>
                    <a:pt x="96202" y="753428"/>
                  </a:cubicBezTo>
                  <a:cubicBezTo>
                    <a:pt x="95250" y="753428"/>
                    <a:pt x="95250" y="754380"/>
                    <a:pt x="94297" y="754380"/>
                  </a:cubicBezTo>
                  <a:lnTo>
                    <a:pt x="94297" y="754380"/>
                  </a:lnTo>
                  <a:lnTo>
                    <a:pt x="94297" y="754380"/>
                  </a:lnTo>
                  <a:cubicBezTo>
                    <a:pt x="93345" y="753428"/>
                    <a:pt x="90488" y="749618"/>
                    <a:pt x="87630" y="747713"/>
                  </a:cubicBezTo>
                  <a:close/>
                  <a:moveTo>
                    <a:pt x="99060" y="716280"/>
                  </a:moveTo>
                  <a:cubicBezTo>
                    <a:pt x="98107" y="718185"/>
                    <a:pt x="96202" y="719138"/>
                    <a:pt x="95250" y="719138"/>
                  </a:cubicBezTo>
                  <a:cubicBezTo>
                    <a:pt x="94297" y="719138"/>
                    <a:pt x="94297" y="719138"/>
                    <a:pt x="93345" y="719138"/>
                  </a:cubicBezTo>
                  <a:cubicBezTo>
                    <a:pt x="91440" y="718185"/>
                    <a:pt x="89535" y="716280"/>
                    <a:pt x="86677" y="714375"/>
                  </a:cubicBezTo>
                  <a:cubicBezTo>
                    <a:pt x="87630" y="713423"/>
                    <a:pt x="88582" y="711518"/>
                    <a:pt x="89535" y="710565"/>
                  </a:cubicBezTo>
                  <a:lnTo>
                    <a:pt x="89535" y="710565"/>
                  </a:lnTo>
                  <a:cubicBezTo>
                    <a:pt x="93345" y="710565"/>
                    <a:pt x="96202" y="710565"/>
                    <a:pt x="103822" y="710565"/>
                  </a:cubicBezTo>
                  <a:lnTo>
                    <a:pt x="103822" y="710565"/>
                  </a:lnTo>
                  <a:cubicBezTo>
                    <a:pt x="101917" y="712470"/>
                    <a:pt x="100965" y="714375"/>
                    <a:pt x="99060" y="716280"/>
                  </a:cubicBezTo>
                  <a:close/>
                  <a:moveTo>
                    <a:pt x="117157" y="673418"/>
                  </a:moveTo>
                  <a:cubicBezTo>
                    <a:pt x="120967" y="673418"/>
                    <a:pt x="123825" y="673418"/>
                    <a:pt x="128588" y="673418"/>
                  </a:cubicBezTo>
                  <a:lnTo>
                    <a:pt x="128588" y="673418"/>
                  </a:lnTo>
                  <a:cubicBezTo>
                    <a:pt x="128588" y="675323"/>
                    <a:pt x="128588" y="676275"/>
                    <a:pt x="128588" y="678180"/>
                  </a:cubicBezTo>
                  <a:cubicBezTo>
                    <a:pt x="128588" y="680085"/>
                    <a:pt x="128588" y="681990"/>
                    <a:pt x="128588" y="683895"/>
                  </a:cubicBezTo>
                  <a:cubicBezTo>
                    <a:pt x="123825" y="683895"/>
                    <a:pt x="120967" y="683895"/>
                    <a:pt x="116205" y="684848"/>
                  </a:cubicBezTo>
                  <a:cubicBezTo>
                    <a:pt x="117157" y="680085"/>
                    <a:pt x="117157" y="677228"/>
                    <a:pt x="117157" y="673418"/>
                  </a:cubicBezTo>
                  <a:close/>
                  <a:moveTo>
                    <a:pt x="117157" y="710565"/>
                  </a:moveTo>
                  <a:lnTo>
                    <a:pt x="117157" y="710565"/>
                  </a:lnTo>
                  <a:cubicBezTo>
                    <a:pt x="120967" y="710565"/>
                    <a:pt x="124777" y="710565"/>
                    <a:pt x="127635" y="710565"/>
                  </a:cubicBezTo>
                  <a:lnTo>
                    <a:pt x="127635" y="710565"/>
                  </a:lnTo>
                  <a:cubicBezTo>
                    <a:pt x="128588" y="711518"/>
                    <a:pt x="128588" y="712470"/>
                    <a:pt x="129540" y="713423"/>
                  </a:cubicBezTo>
                  <a:cubicBezTo>
                    <a:pt x="128588" y="714375"/>
                    <a:pt x="128588" y="714375"/>
                    <a:pt x="127635" y="715328"/>
                  </a:cubicBezTo>
                  <a:cubicBezTo>
                    <a:pt x="125730" y="717233"/>
                    <a:pt x="123825" y="719138"/>
                    <a:pt x="121920" y="719138"/>
                  </a:cubicBezTo>
                  <a:cubicBezTo>
                    <a:pt x="120967" y="719138"/>
                    <a:pt x="119063" y="718185"/>
                    <a:pt x="118110" y="717233"/>
                  </a:cubicBezTo>
                  <a:cubicBezTo>
                    <a:pt x="117157" y="716280"/>
                    <a:pt x="115252" y="715328"/>
                    <a:pt x="114300" y="714375"/>
                  </a:cubicBezTo>
                  <a:cubicBezTo>
                    <a:pt x="116205" y="712470"/>
                    <a:pt x="117157" y="711518"/>
                    <a:pt x="117157" y="710565"/>
                  </a:cubicBezTo>
                  <a:close/>
                  <a:moveTo>
                    <a:pt x="118110" y="744855"/>
                  </a:moveTo>
                  <a:lnTo>
                    <a:pt x="118110" y="744855"/>
                  </a:lnTo>
                  <a:lnTo>
                    <a:pt x="118110" y="744855"/>
                  </a:lnTo>
                  <a:cubicBezTo>
                    <a:pt x="119063" y="744855"/>
                    <a:pt x="119063" y="744855"/>
                    <a:pt x="120015" y="744855"/>
                  </a:cubicBezTo>
                  <a:cubicBezTo>
                    <a:pt x="121920" y="744855"/>
                    <a:pt x="122872" y="744855"/>
                    <a:pt x="124777" y="744855"/>
                  </a:cubicBezTo>
                  <a:cubicBezTo>
                    <a:pt x="125730" y="744855"/>
                    <a:pt x="127635" y="744855"/>
                    <a:pt x="128588" y="745808"/>
                  </a:cubicBezTo>
                  <a:cubicBezTo>
                    <a:pt x="129540" y="746760"/>
                    <a:pt x="129540" y="747713"/>
                    <a:pt x="129540" y="750570"/>
                  </a:cubicBezTo>
                  <a:cubicBezTo>
                    <a:pt x="129540" y="751523"/>
                    <a:pt x="129540" y="753428"/>
                    <a:pt x="128588" y="754380"/>
                  </a:cubicBezTo>
                  <a:cubicBezTo>
                    <a:pt x="125730" y="754380"/>
                    <a:pt x="123825" y="754380"/>
                    <a:pt x="120967" y="754380"/>
                  </a:cubicBezTo>
                  <a:cubicBezTo>
                    <a:pt x="120015" y="754380"/>
                    <a:pt x="120015" y="754380"/>
                    <a:pt x="119063" y="754380"/>
                  </a:cubicBezTo>
                  <a:cubicBezTo>
                    <a:pt x="118110" y="754380"/>
                    <a:pt x="117157" y="753428"/>
                    <a:pt x="117157" y="751523"/>
                  </a:cubicBezTo>
                  <a:cubicBezTo>
                    <a:pt x="116205" y="749618"/>
                    <a:pt x="117157" y="747713"/>
                    <a:pt x="118110" y="744855"/>
                  </a:cubicBezTo>
                  <a:close/>
                  <a:moveTo>
                    <a:pt x="117157" y="824865"/>
                  </a:moveTo>
                  <a:cubicBezTo>
                    <a:pt x="117157" y="821055"/>
                    <a:pt x="117157" y="818198"/>
                    <a:pt x="117157" y="814388"/>
                  </a:cubicBezTo>
                  <a:lnTo>
                    <a:pt x="117157" y="814388"/>
                  </a:lnTo>
                  <a:cubicBezTo>
                    <a:pt x="120967" y="814388"/>
                    <a:pt x="124777" y="814388"/>
                    <a:pt x="128588" y="814388"/>
                  </a:cubicBezTo>
                  <a:lnTo>
                    <a:pt x="128588" y="814388"/>
                  </a:lnTo>
                  <a:cubicBezTo>
                    <a:pt x="128588" y="818198"/>
                    <a:pt x="128588" y="821055"/>
                    <a:pt x="128588" y="824865"/>
                  </a:cubicBezTo>
                  <a:lnTo>
                    <a:pt x="128588" y="824865"/>
                  </a:lnTo>
                  <a:cubicBezTo>
                    <a:pt x="124777" y="824865"/>
                    <a:pt x="120967" y="824865"/>
                    <a:pt x="117157" y="824865"/>
                  </a:cubicBezTo>
                  <a:lnTo>
                    <a:pt x="117157" y="824865"/>
                  </a:lnTo>
                  <a:close/>
                  <a:moveTo>
                    <a:pt x="128588" y="859155"/>
                  </a:moveTo>
                  <a:cubicBezTo>
                    <a:pt x="126682" y="859155"/>
                    <a:pt x="124777" y="859155"/>
                    <a:pt x="122872" y="859155"/>
                  </a:cubicBezTo>
                  <a:cubicBezTo>
                    <a:pt x="120967" y="859155"/>
                    <a:pt x="119063" y="859155"/>
                    <a:pt x="117157" y="859155"/>
                  </a:cubicBezTo>
                  <a:cubicBezTo>
                    <a:pt x="117157" y="854393"/>
                    <a:pt x="117157" y="851535"/>
                    <a:pt x="117157" y="848678"/>
                  </a:cubicBezTo>
                  <a:cubicBezTo>
                    <a:pt x="120015" y="848678"/>
                    <a:pt x="122872" y="847725"/>
                    <a:pt x="124777" y="847725"/>
                  </a:cubicBezTo>
                  <a:cubicBezTo>
                    <a:pt x="126682" y="847725"/>
                    <a:pt x="127635" y="848678"/>
                    <a:pt x="128588" y="849630"/>
                  </a:cubicBezTo>
                  <a:cubicBezTo>
                    <a:pt x="129540" y="850583"/>
                    <a:pt x="129540" y="852488"/>
                    <a:pt x="129540" y="854393"/>
                  </a:cubicBezTo>
                  <a:cubicBezTo>
                    <a:pt x="128588" y="856298"/>
                    <a:pt x="128588" y="857250"/>
                    <a:pt x="128588" y="859155"/>
                  </a:cubicBezTo>
                  <a:close/>
                  <a:moveTo>
                    <a:pt x="130492" y="787718"/>
                  </a:moveTo>
                  <a:cubicBezTo>
                    <a:pt x="124777" y="787718"/>
                    <a:pt x="121920" y="787718"/>
                    <a:pt x="117157" y="787718"/>
                  </a:cubicBezTo>
                  <a:lnTo>
                    <a:pt x="117157" y="787718"/>
                  </a:lnTo>
                  <a:cubicBezTo>
                    <a:pt x="117157" y="785813"/>
                    <a:pt x="117157" y="782955"/>
                    <a:pt x="117157" y="781050"/>
                  </a:cubicBezTo>
                  <a:cubicBezTo>
                    <a:pt x="117157" y="780098"/>
                    <a:pt x="117157" y="780098"/>
                    <a:pt x="118110" y="780098"/>
                  </a:cubicBezTo>
                  <a:cubicBezTo>
                    <a:pt x="119063" y="779145"/>
                    <a:pt x="120967" y="779145"/>
                    <a:pt x="122872" y="779145"/>
                  </a:cubicBezTo>
                  <a:cubicBezTo>
                    <a:pt x="124777" y="779145"/>
                    <a:pt x="126682" y="779145"/>
                    <a:pt x="127635" y="779145"/>
                  </a:cubicBezTo>
                  <a:cubicBezTo>
                    <a:pt x="128588" y="779145"/>
                    <a:pt x="128588" y="780098"/>
                    <a:pt x="129540" y="782003"/>
                  </a:cubicBezTo>
                  <a:cubicBezTo>
                    <a:pt x="130492" y="783908"/>
                    <a:pt x="129540" y="785813"/>
                    <a:pt x="130492" y="787718"/>
                  </a:cubicBezTo>
                  <a:lnTo>
                    <a:pt x="130492" y="787718"/>
                  </a:lnTo>
                  <a:close/>
                  <a:moveTo>
                    <a:pt x="158115" y="673418"/>
                  </a:moveTo>
                  <a:lnTo>
                    <a:pt x="158115" y="673418"/>
                  </a:lnTo>
                  <a:cubicBezTo>
                    <a:pt x="158115" y="676275"/>
                    <a:pt x="158115" y="679133"/>
                    <a:pt x="158115" y="683895"/>
                  </a:cubicBezTo>
                  <a:cubicBezTo>
                    <a:pt x="157163" y="683895"/>
                    <a:pt x="156210" y="683895"/>
                    <a:pt x="155257" y="683895"/>
                  </a:cubicBezTo>
                  <a:cubicBezTo>
                    <a:pt x="152400" y="683895"/>
                    <a:pt x="149542" y="684848"/>
                    <a:pt x="147638" y="682943"/>
                  </a:cubicBezTo>
                  <a:cubicBezTo>
                    <a:pt x="145732" y="681990"/>
                    <a:pt x="144780" y="677228"/>
                    <a:pt x="142875" y="672465"/>
                  </a:cubicBezTo>
                  <a:cubicBezTo>
                    <a:pt x="149542" y="673418"/>
                    <a:pt x="153352" y="673418"/>
                    <a:pt x="158115" y="673418"/>
                  </a:cubicBezTo>
                  <a:close/>
                  <a:moveTo>
                    <a:pt x="144780" y="710565"/>
                  </a:moveTo>
                  <a:lnTo>
                    <a:pt x="144780" y="710565"/>
                  </a:lnTo>
                  <a:cubicBezTo>
                    <a:pt x="149542" y="710565"/>
                    <a:pt x="153352" y="710565"/>
                    <a:pt x="158115" y="710565"/>
                  </a:cubicBezTo>
                  <a:cubicBezTo>
                    <a:pt x="159067" y="711518"/>
                    <a:pt x="159067" y="712470"/>
                    <a:pt x="160020" y="712470"/>
                  </a:cubicBezTo>
                  <a:cubicBezTo>
                    <a:pt x="159067" y="713423"/>
                    <a:pt x="159067" y="713423"/>
                    <a:pt x="158115" y="714375"/>
                  </a:cubicBezTo>
                  <a:cubicBezTo>
                    <a:pt x="156210" y="716280"/>
                    <a:pt x="154305" y="718185"/>
                    <a:pt x="152400" y="718185"/>
                  </a:cubicBezTo>
                  <a:lnTo>
                    <a:pt x="152400" y="718185"/>
                  </a:lnTo>
                  <a:lnTo>
                    <a:pt x="152400" y="718185"/>
                  </a:lnTo>
                  <a:cubicBezTo>
                    <a:pt x="150495" y="718185"/>
                    <a:pt x="149542" y="717233"/>
                    <a:pt x="147638" y="716280"/>
                  </a:cubicBezTo>
                  <a:cubicBezTo>
                    <a:pt x="145732" y="715328"/>
                    <a:pt x="144780" y="714375"/>
                    <a:pt x="142875" y="713423"/>
                  </a:cubicBezTo>
                  <a:cubicBezTo>
                    <a:pt x="142875" y="712470"/>
                    <a:pt x="143827" y="712470"/>
                    <a:pt x="143827" y="711518"/>
                  </a:cubicBezTo>
                  <a:cubicBezTo>
                    <a:pt x="143827" y="711518"/>
                    <a:pt x="143827" y="711518"/>
                    <a:pt x="144780" y="710565"/>
                  </a:cubicBezTo>
                  <a:close/>
                  <a:moveTo>
                    <a:pt x="144780" y="782955"/>
                  </a:moveTo>
                  <a:cubicBezTo>
                    <a:pt x="144780" y="781050"/>
                    <a:pt x="145732" y="780098"/>
                    <a:pt x="145732" y="780098"/>
                  </a:cubicBezTo>
                  <a:cubicBezTo>
                    <a:pt x="147638" y="779145"/>
                    <a:pt x="149542" y="779145"/>
                    <a:pt x="151447" y="779145"/>
                  </a:cubicBezTo>
                  <a:cubicBezTo>
                    <a:pt x="153352" y="779145"/>
                    <a:pt x="155257" y="779145"/>
                    <a:pt x="157163" y="780098"/>
                  </a:cubicBezTo>
                  <a:cubicBezTo>
                    <a:pt x="158115" y="780098"/>
                    <a:pt x="159067" y="784860"/>
                    <a:pt x="159067" y="787718"/>
                  </a:cubicBezTo>
                  <a:lnTo>
                    <a:pt x="159067" y="787718"/>
                  </a:lnTo>
                  <a:cubicBezTo>
                    <a:pt x="153352" y="787718"/>
                    <a:pt x="149542" y="787718"/>
                    <a:pt x="143827" y="787718"/>
                  </a:cubicBezTo>
                  <a:cubicBezTo>
                    <a:pt x="143827" y="786765"/>
                    <a:pt x="143827" y="784860"/>
                    <a:pt x="144780" y="782955"/>
                  </a:cubicBezTo>
                  <a:close/>
                  <a:moveTo>
                    <a:pt x="157163" y="744855"/>
                  </a:moveTo>
                  <a:cubicBezTo>
                    <a:pt x="158115" y="753428"/>
                    <a:pt x="158115" y="753428"/>
                    <a:pt x="145732" y="753428"/>
                  </a:cubicBezTo>
                  <a:cubicBezTo>
                    <a:pt x="142875" y="743903"/>
                    <a:pt x="142875" y="743903"/>
                    <a:pt x="157163" y="744855"/>
                  </a:cubicBezTo>
                  <a:close/>
                  <a:moveTo>
                    <a:pt x="157163" y="814388"/>
                  </a:moveTo>
                  <a:lnTo>
                    <a:pt x="157163" y="814388"/>
                  </a:lnTo>
                  <a:cubicBezTo>
                    <a:pt x="157163" y="816293"/>
                    <a:pt x="157163" y="817245"/>
                    <a:pt x="158115" y="819150"/>
                  </a:cubicBezTo>
                  <a:cubicBezTo>
                    <a:pt x="158115" y="821055"/>
                    <a:pt x="158115" y="822960"/>
                    <a:pt x="159067" y="824865"/>
                  </a:cubicBezTo>
                  <a:cubicBezTo>
                    <a:pt x="153352" y="824865"/>
                    <a:pt x="149542" y="824865"/>
                    <a:pt x="144780" y="824865"/>
                  </a:cubicBezTo>
                  <a:cubicBezTo>
                    <a:pt x="144780" y="822008"/>
                    <a:pt x="143827" y="818198"/>
                    <a:pt x="143827" y="814388"/>
                  </a:cubicBezTo>
                  <a:cubicBezTo>
                    <a:pt x="148590" y="814388"/>
                    <a:pt x="152400" y="814388"/>
                    <a:pt x="157163" y="814388"/>
                  </a:cubicBezTo>
                  <a:close/>
                  <a:moveTo>
                    <a:pt x="151447" y="859155"/>
                  </a:moveTo>
                  <a:cubicBezTo>
                    <a:pt x="148590" y="859155"/>
                    <a:pt x="146685" y="859155"/>
                    <a:pt x="143827" y="859155"/>
                  </a:cubicBezTo>
                  <a:cubicBezTo>
                    <a:pt x="143827" y="855345"/>
                    <a:pt x="143827" y="852488"/>
                    <a:pt x="143827" y="847725"/>
                  </a:cubicBezTo>
                  <a:cubicBezTo>
                    <a:pt x="147638" y="847725"/>
                    <a:pt x="152400" y="846773"/>
                    <a:pt x="154305" y="847725"/>
                  </a:cubicBezTo>
                  <a:cubicBezTo>
                    <a:pt x="156210" y="848678"/>
                    <a:pt x="157163" y="853440"/>
                    <a:pt x="158115" y="857250"/>
                  </a:cubicBezTo>
                  <a:cubicBezTo>
                    <a:pt x="156210" y="859155"/>
                    <a:pt x="154305" y="859155"/>
                    <a:pt x="151447" y="859155"/>
                  </a:cubicBezTo>
                  <a:close/>
                  <a:moveTo>
                    <a:pt x="327660" y="315278"/>
                  </a:moveTo>
                  <a:cubicBezTo>
                    <a:pt x="327660" y="315278"/>
                    <a:pt x="327660" y="315278"/>
                    <a:pt x="327660" y="315278"/>
                  </a:cubicBezTo>
                  <a:cubicBezTo>
                    <a:pt x="327660" y="296228"/>
                    <a:pt x="327660" y="278130"/>
                    <a:pt x="327660" y="259080"/>
                  </a:cubicBezTo>
                  <a:cubicBezTo>
                    <a:pt x="327660" y="259080"/>
                    <a:pt x="327660" y="259080"/>
                    <a:pt x="327660" y="259080"/>
                  </a:cubicBezTo>
                  <a:cubicBezTo>
                    <a:pt x="327660" y="278130"/>
                    <a:pt x="327660" y="296228"/>
                    <a:pt x="327660" y="315278"/>
                  </a:cubicBezTo>
                  <a:close/>
                  <a:moveTo>
                    <a:pt x="561975" y="206693"/>
                  </a:moveTo>
                  <a:lnTo>
                    <a:pt x="561975" y="206693"/>
                  </a:lnTo>
                  <a:cubicBezTo>
                    <a:pt x="565785" y="206693"/>
                    <a:pt x="568642" y="206693"/>
                    <a:pt x="572452" y="206693"/>
                  </a:cubicBezTo>
                  <a:cubicBezTo>
                    <a:pt x="572452" y="214313"/>
                    <a:pt x="572452" y="221933"/>
                    <a:pt x="572452" y="230505"/>
                  </a:cubicBezTo>
                  <a:cubicBezTo>
                    <a:pt x="568642" y="230505"/>
                    <a:pt x="565785" y="230505"/>
                    <a:pt x="561975" y="230505"/>
                  </a:cubicBezTo>
                  <a:lnTo>
                    <a:pt x="561975" y="230505"/>
                  </a:lnTo>
                  <a:cubicBezTo>
                    <a:pt x="561975" y="222885"/>
                    <a:pt x="561975" y="215265"/>
                    <a:pt x="561975" y="206693"/>
                  </a:cubicBezTo>
                  <a:close/>
                  <a:moveTo>
                    <a:pt x="541972" y="206693"/>
                  </a:moveTo>
                  <a:cubicBezTo>
                    <a:pt x="544830" y="206693"/>
                    <a:pt x="547688" y="206693"/>
                    <a:pt x="551497" y="205740"/>
                  </a:cubicBezTo>
                  <a:cubicBezTo>
                    <a:pt x="551497" y="214313"/>
                    <a:pt x="551497" y="221933"/>
                    <a:pt x="551497" y="229553"/>
                  </a:cubicBezTo>
                  <a:cubicBezTo>
                    <a:pt x="547688" y="229553"/>
                    <a:pt x="545782" y="229553"/>
                    <a:pt x="541972" y="229553"/>
                  </a:cubicBezTo>
                  <a:cubicBezTo>
                    <a:pt x="541972" y="221933"/>
                    <a:pt x="541972" y="215265"/>
                    <a:pt x="541972" y="206693"/>
                  </a:cubicBezTo>
                  <a:close/>
                  <a:moveTo>
                    <a:pt x="524827" y="206693"/>
                  </a:moveTo>
                  <a:cubicBezTo>
                    <a:pt x="527685" y="206693"/>
                    <a:pt x="530542" y="206693"/>
                    <a:pt x="534352" y="205740"/>
                  </a:cubicBezTo>
                  <a:cubicBezTo>
                    <a:pt x="534352" y="214313"/>
                    <a:pt x="534352" y="221933"/>
                    <a:pt x="534352" y="230505"/>
                  </a:cubicBezTo>
                  <a:cubicBezTo>
                    <a:pt x="521970" y="230505"/>
                    <a:pt x="521970" y="229553"/>
                    <a:pt x="524827" y="206693"/>
                  </a:cubicBezTo>
                  <a:close/>
                  <a:moveTo>
                    <a:pt x="503872" y="206693"/>
                  </a:moveTo>
                  <a:cubicBezTo>
                    <a:pt x="507682" y="206693"/>
                    <a:pt x="511492" y="206693"/>
                    <a:pt x="515302" y="206693"/>
                  </a:cubicBezTo>
                  <a:lnTo>
                    <a:pt x="515302" y="206693"/>
                  </a:lnTo>
                  <a:cubicBezTo>
                    <a:pt x="515302" y="215265"/>
                    <a:pt x="515302" y="222885"/>
                    <a:pt x="515302" y="230505"/>
                  </a:cubicBezTo>
                  <a:lnTo>
                    <a:pt x="515302" y="230505"/>
                  </a:lnTo>
                  <a:cubicBezTo>
                    <a:pt x="511492" y="230505"/>
                    <a:pt x="508635" y="230505"/>
                    <a:pt x="503872" y="230505"/>
                  </a:cubicBezTo>
                  <a:cubicBezTo>
                    <a:pt x="503872" y="222885"/>
                    <a:pt x="503872" y="215265"/>
                    <a:pt x="503872" y="206693"/>
                  </a:cubicBezTo>
                  <a:close/>
                  <a:moveTo>
                    <a:pt x="572452" y="433388"/>
                  </a:moveTo>
                  <a:cubicBezTo>
                    <a:pt x="571500" y="435293"/>
                    <a:pt x="570547" y="436245"/>
                    <a:pt x="569595" y="436245"/>
                  </a:cubicBezTo>
                  <a:cubicBezTo>
                    <a:pt x="555307" y="436245"/>
                    <a:pt x="541020" y="436245"/>
                    <a:pt x="526732" y="436245"/>
                  </a:cubicBezTo>
                  <a:cubicBezTo>
                    <a:pt x="512445" y="436245"/>
                    <a:pt x="498157" y="436245"/>
                    <a:pt x="483870" y="436245"/>
                  </a:cubicBezTo>
                  <a:lnTo>
                    <a:pt x="483870" y="436245"/>
                  </a:lnTo>
                  <a:lnTo>
                    <a:pt x="483870" y="436245"/>
                  </a:lnTo>
                  <a:cubicBezTo>
                    <a:pt x="484822" y="435293"/>
                    <a:pt x="487680" y="433388"/>
                    <a:pt x="491490" y="432435"/>
                  </a:cubicBezTo>
                  <a:cubicBezTo>
                    <a:pt x="492442" y="432435"/>
                    <a:pt x="494347" y="431483"/>
                    <a:pt x="496252" y="431483"/>
                  </a:cubicBezTo>
                  <a:cubicBezTo>
                    <a:pt x="500063" y="430530"/>
                    <a:pt x="503872" y="430530"/>
                    <a:pt x="507682" y="429578"/>
                  </a:cubicBezTo>
                  <a:cubicBezTo>
                    <a:pt x="520065" y="428625"/>
                    <a:pt x="536257" y="427673"/>
                    <a:pt x="550545" y="428625"/>
                  </a:cubicBezTo>
                  <a:cubicBezTo>
                    <a:pt x="555307" y="428625"/>
                    <a:pt x="559117" y="428625"/>
                    <a:pt x="562927" y="429578"/>
                  </a:cubicBezTo>
                  <a:cubicBezTo>
                    <a:pt x="566738" y="429578"/>
                    <a:pt x="570547" y="430530"/>
                    <a:pt x="573405" y="431483"/>
                  </a:cubicBezTo>
                  <a:cubicBezTo>
                    <a:pt x="573405" y="432435"/>
                    <a:pt x="572452" y="433388"/>
                    <a:pt x="572452" y="433388"/>
                  </a:cubicBezTo>
                  <a:close/>
                  <a:moveTo>
                    <a:pt x="593407" y="653415"/>
                  </a:moveTo>
                  <a:cubicBezTo>
                    <a:pt x="591502" y="654368"/>
                    <a:pt x="590550" y="654368"/>
                    <a:pt x="588645" y="654368"/>
                  </a:cubicBezTo>
                  <a:cubicBezTo>
                    <a:pt x="584835" y="654368"/>
                    <a:pt x="583882" y="652463"/>
                    <a:pt x="582930" y="646748"/>
                  </a:cubicBezTo>
                  <a:cubicBezTo>
                    <a:pt x="582930" y="636270"/>
                    <a:pt x="581977" y="630555"/>
                    <a:pt x="582930" y="626745"/>
                  </a:cubicBezTo>
                  <a:cubicBezTo>
                    <a:pt x="582930" y="625793"/>
                    <a:pt x="583882" y="624840"/>
                    <a:pt x="583882" y="624840"/>
                  </a:cubicBezTo>
                  <a:cubicBezTo>
                    <a:pt x="584835" y="623888"/>
                    <a:pt x="585788" y="622935"/>
                    <a:pt x="586740" y="622935"/>
                  </a:cubicBezTo>
                  <a:cubicBezTo>
                    <a:pt x="586740" y="622935"/>
                    <a:pt x="587692" y="622935"/>
                    <a:pt x="587692" y="622935"/>
                  </a:cubicBezTo>
                  <a:cubicBezTo>
                    <a:pt x="588645" y="622935"/>
                    <a:pt x="589597" y="622935"/>
                    <a:pt x="590550" y="622935"/>
                  </a:cubicBezTo>
                  <a:cubicBezTo>
                    <a:pt x="591502" y="622935"/>
                    <a:pt x="591502" y="622935"/>
                    <a:pt x="592455" y="622935"/>
                  </a:cubicBezTo>
                  <a:cubicBezTo>
                    <a:pt x="593407" y="632460"/>
                    <a:pt x="593407" y="642938"/>
                    <a:pt x="593407" y="653415"/>
                  </a:cubicBezTo>
                  <a:close/>
                  <a:moveTo>
                    <a:pt x="608647" y="653415"/>
                  </a:moveTo>
                  <a:cubicBezTo>
                    <a:pt x="606742" y="653415"/>
                    <a:pt x="605790" y="653415"/>
                    <a:pt x="603885" y="653415"/>
                  </a:cubicBezTo>
                  <a:cubicBezTo>
                    <a:pt x="601980" y="653415"/>
                    <a:pt x="601027" y="653415"/>
                    <a:pt x="599122" y="653415"/>
                  </a:cubicBezTo>
                  <a:lnTo>
                    <a:pt x="599122" y="653415"/>
                  </a:lnTo>
                  <a:lnTo>
                    <a:pt x="599122" y="653415"/>
                  </a:lnTo>
                  <a:cubicBezTo>
                    <a:pt x="599122" y="642938"/>
                    <a:pt x="599122" y="632460"/>
                    <a:pt x="599122" y="621983"/>
                  </a:cubicBezTo>
                  <a:cubicBezTo>
                    <a:pt x="600075" y="621983"/>
                    <a:pt x="601980" y="621983"/>
                    <a:pt x="603885" y="621030"/>
                  </a:cubicBezTo>
                  <a:cubicBezTo>
                    <a:pt x="605790" y="621030"/>
                    <a:pt x="607695" y="620078"/>
                    <a:pt x="609600" y="620078"/>
                  </a:cubicBezTo>
                  <a:lnTo>
                    <a:pt x="609600" y="620078"/>
                  </a:lnTo>
                  <a:lnTo>
                    <a:pt x="609600" y="620078"/>
                  </a:lnTo>
                  <a:cubicBezTo>
                    <a:pt x="608647" y="633413"/>
                    <a:pt x="608647" y="642938"/>
                    <a:pt x="608647" y="653415"/>
                  </a:cubicBezTo>
                  <a:close/>
                  <a:moveTo>
                    <a:pt x="622935" y="654368"/>
                  </a:moveTo>
                  <a:cubicBezTo>
                    <a:pt x="622935" y="654368"/>
                    <a:pt x="621982" y="654368"/>
                    <a:pt x="621030" y="654368"/>
                  </a:cubicBezTo>
                  <a:cubicBezTo>
                    <a:pt x="620077" y="654368"/>
                    <a:pt x="620077" y="654368"/>
                    <a:pt x="619125" y="654368"/>
                  </a:cubicBezTo>
                  <a:cubicBezTo>
                    <a:pt x="618172" y="654368"/>
                    <a:pt x="618172" y="654368"/>
                    <a:pt x="617220" y="654368"/>
                  </a:cubicBezTo>
                  <a:cubicBezTo>
                    <a:pt x="616267" y="654368"/>
                    <a:pt x="615315" y="654368"/>
                    <a:pt x="615315" y="653415"/>
                  </a:cubicBezTo>
                  <a:cubicBezTo>
                    <a:pt x="615315" y="649605"/>
                    <a:pt x="615315" y="644843"/>
                    <a:pt x="615315" y="641033"/>
                  </a:cubicBezTo>
                  <a:cubicBezTo>
                    <a:pt x="615315" y="637223"/>
                    <a:pt x="615315" y="632460"/>
                    <a:pt x="616267" y="627698"/>
                  </a:cubicBezTo>
                  <a:cubicBezTo>
                    <a:pt x="616267" y="624840"/>
                    <a:pt x="621030" y="622935"/>
                    <a:pt x="623888" y="621030"/>
                  </a:cubicBezTo>
                  <a:cubicBezTo>
                    <a:pt x="624840" y="621983"/>
                    <a:pt x="625792" y="622935"/>
                    <a:pt x="626745" y="622935"/>
                  </a:cubicBezTo>
                  <a:cubicBezTo>
                    <a:pt x="626745" y="626745"/>
                    <a:pt x="626745" y="631508"/>
                    <a:pt x="626745" y="635318"/>
                  </a:cubicBezTo>
                  <a:cubicBezTo>
                    <a:pt x="626745" y="639128"/>
                    <a:pt x="626745" y="643890"/>
                    <a:pt x="626745" y="647700"/>
                  </a:cubicBezTo>
                  <a:cubicBezTo>
                    <a:pt x="625792" y="651510"/>
                    <a:pt x="624840" y="653415"/>
                    <a:pt x="622935" y="654368"/>
                  </a:cubicBezTo>
                  <a:close/>
                  <a:moveTo>
                    <a:pt x="641985" y="638175"/>
                  </a:moveTo>
                  <a:cubicBezTo>
                    <a:pt x="641985" y="641985"/>
                    <a:pt x="641032" y="647700"/>
                    <a:pt x="640080" y="653415"/>
                  </a:cubicBezTo>
                  <a:cubicBezTo>
                    <a:pt x="639127" y="653415"/>
                    <a:pt x="638175" y="653415"/>
                    <a:pt x="637222" y="653415"/>
                  </a:cubicBezTo>
                  <a:cubicBezTo>
                    <a:pt x="635317" y="653415"/>
                    <a:pt x="634365" y="653415"/>
                    <a:pt x="633413" y="652463"/>
                  </a:cubicBezTo>
                  <a:cubicBezTo>
                    <a:pt x="631507" y="651510"/>
                    <a:pt x="631507" y="649605"/>
                    <a:pt x="630555" y="645795"/>
                  </a:cubicBezTo>
                  <a:cubicBezTo>
                    <a:pt x="630555" y="644843"/>
                    <a:pt x="630555" y="643890"/>
                    <a:pt x="630555" y="642938"/>
                  </a:cubicBezTo>
                  <a:cubicBezTo>
                    <a:pt x="630555" y="640080"/>
                    <a:pt x="630555" y="636270"/>
                    <a:pt x="630555" y="632460"/>
                  </a:cubicBezTo>
                  <a:cubicBezTo>
                    <a:pt x="630555" y="629603"/>
                    <a:pt x="630555" y="625793"/>
                    <a:pt x="630555" y="621983"/>
                  </a:cubicBezTo>
                  <a:cubicBezTo>
                    <a:pt x="634365" y="621983"/>
                    <a:pt x="637222" y="622935"/>
                    <a:pt x="639127" y="624840"/>
                  </a:cubicBezTo>
                  <a:cubicBezTo>
                    <a:pt x="641032" y="626745"/>
                    <a:pt x="641985" y="631508"/>
                    <a:pt x="641985" y="638175"/>
                  </a:cubicBezTo>
                  <a:close/>
                  <a:moveTo>
                    <a:pt x="655320" y="646748"/>
                  </a:moveTo>
                  <a:cubicBezTo>
                    <a:pt x="655320" y="649605"/>
                    <a:pt x="652463" y="652463"/>
                    <a:pt x="650557" y="654368"/>
                  </a:cubicBezTo>
                  <a:cubicBezTo>
                    <a:pt x="650557" y="653415"/>
                    <a:pt x="649605" y="653415"/>
                    <a:pt x="649605" y="652463"/>
                  </a:cubicBezTo>
                  <a:cubicBezTo>
                    <a:pt x="648652" y="651510"/>
                    <a:pt x="648652" y="650558"/>
                    <a:pt x="647700" y="649605"/>
                  </a:cubicBezTo>
                  <a:cubicBezTo>
                    <a:pt x="646747" y="648653"/>
                    <a:pt x="646747" y="647700"/>
                    <a:pt x="646747" y="646748"/>
                  </a:cubicBezTo>
                  <a:cubicBezTo>
                    <a:pt x="646747" y="642938"/>
                    <a:pt x="646747" y="639128"/>
                    <a:pt x="646747" y="635318"/>
                  </a:cubicBezTo>
                  <a:cubicBezTo>
                    <a:pt x="646747" y="631508"/>
                    <a:pt x="646747" y="627698"/>
                    <a:pt x="646747" y="622935"/>
                  </a:cubicBezTo>
                  <a:cubicBezTo>
                    <a:pt x="647700" y="621983"/>
                    <a:pt x="649605" y="621030"/>
                    <a:pt x="650557" y="620078"/>
                  </a:cubicBezTo>
                  <a:cubicBezTo>
                    <a:pt x="651510" y="621030"/>
                    <a:pt x="653415" y="622935"/>
                    <a:pt x="654367" y="623888"/>
                  </a:cubicBezTo>
                  <a:cubicBezTo>
                    <a:pt x="655320" y="624840"/>
                    <a:pt x="656272" y="626745"/>
                    <a:pt x="656272" y="627698"/>
                  </a:cubicBezTo>
                  <a:cubicBezTo>
                    <a:pt x="656272" y="630555"/>
                    <a:pt x="657225" y="633413"/>
                    <a:pt x="657225" y="636270"/>
                  </a:cubicBezTo>
                  <a:cubicBezTo>
                    <a:pt x="657225" y="639128"/>
                    <a:pt x="656272" y="643890"/>
                    <a:pt x="655320" y="646748"/>
                  </a:cubicBezTo>
                  <a:close/>
                  <a:moveTo>
                    <a:pt x="670560" y="650558"/>
                  </a:moveTo>
                  <a:cubicBezTo>
                    <a:pt x="670560" y="650558"/>
                    <a:pt x="670560" y="651510"/>
                    <a:pt x="669607" y="651510"/>
                  </a:cubicBezTo>
                  <a:cubicBezTo>
                    <a:pt x="668655" y="652463"/>
                    <a:pt x="666750" y="653415"/>
                    <a:pt x="665797" y="653415"/>
                  </a:cubicBezTo>
                  <a:cubicBezTo>
                    <a:pt x="663892" y="653415"/>
                    <a:pt x="661988" y="650558"/>
                    <a:pt x="661988" y="649605"/>
                  </a:cubicBezTo>
                  <a:cubicBezTo>
                    <a:pt x="661988" y="644843"/>
                    <a:pt x="661988" y="641033"/>
                    <a:pt x="661988" y="635318"/>
                  </a:cubicBezTo>
                  <a:cubicBezTo>
                    <a:pt x="661988" y="630555"/>
                    <a:pt x="661988" y="624840"/>
                    <a:pt x="661988" y="619125"/>
                  </a:cubicBezTo>
                  <a:lnTo>
                    <a:pt x="661988" y="619125"/>
                  </a:lnTo>
                  <a:lnTo>
                    <a:pt x="661988" y="619125"/>
                  </a:lnTo>
                  <a:cubicBezTo>
                    <a:pt x="663892" y="620078"/>
                    <a:pt x="665797" y="621030"/>
                    <a:pt x="667702" y="621983"/>
                  </a:cubicBezTo>
                  <a:cubicBezTo>
                    <a:pt x="669607" y="622935"/>
                    <a:pt x="670560" y="623888"/>
                    <a:pt x="670560" y="623888"/>
                  </a:cubicBezTo>
                  <a:cubicBezTo>
                    <a:pt x="670560" y="630555"/>
                    <a:pt x="670560" y="637223"/>
                    <a:pt x="670560" y="642938"/>
                  </a:cubicBezTo>
                  <a:cubicBezTo>
                    <a:pt x="670560" y="646748"/>
                    <a:pt x="670560" y="648653"/>
                    <a:pt x="670560" y="650558"/>
                  </a:cubicBezTo>
                  <a:close/>
                  <a:moveTo>
                    <a:pt x="677227" y="653415"/>
                  </a:moveTo>
                  <a:cubicBezTo>
                    <a:pt x="676275" y="638175"/>
                    <a:pt x="675322" y="630555"/>
                    <a:pt x="676275" y="626745"/>
                  </a:cubicBezTo>
                  <a:cubicBezTo>
                    <a:pt x="676275" y="624840"/>
                    <a:pt x="677227" y="623888"/>
                    <a:pt x="678180" y="623888"/>
                  </a:cubicBezTo>
                  <a:cubicBezTo>
                    <a:pt x="679132" y="622935"/>
                    <a:pt x="681990" y="622935"/>
                    <a:pt x="684847" y="622935"/>
                  </a:cubicBezTo>
                  <a:cubicBezTo>
                    <a:pt x="688657" y="648653"/>
                    <a:pt x="686752" y="653415"/>
                    <a:pt x="677227" y="653415"/>
                  </a:cubicBezTo>
                  <a:close/>
                  <a:moveTo>
                    <a:pt x="701040" y="648653"/>
                  </a:moveTo>
                  <a:cubicBezTo>
                    <a:pt x="701040" y="650558"/>
                    <a:pt x="698182" y="652463"/>
                    <a:pt x="696277" y="654368"/>
                  </a:cubicBezTo>
                  <a:lnTo>
                    <a:pt x="696277" y="654368"/>
                  </a:lnTo>
                  <a:lnTo>
                    <a:pt x="696277" y="654368"/>
                  </a:lnTo>
                  <a:cubicBezTo>
                    <a:pt x="696277" y="653415"/>
                    <a:pt x="695325" y="653415"/>
                    <a:pt x="695325" y="652463"/>
                  </a:cubicBezTo>
                  <a:cubicBezTo>
                    <a:pt x="693420" y="650558"/>
                    <a:pt x="692467" y="649605"/>
                    <a:pt x="692467" y="647700"/>
                  </a:cubicBezTo>
                  <a:cubicBezTo>
                    <a:pt x="691515" y="641033"/>
                    <a:pt x="691515" y="634365"/>
                    <a:pt x="692467" y="627698"/>
                  </a:cubicBezTo>
                  <a:cubicBezTo>
                    <a:pt x="692467" y="624840"/>
                    <a:pt x="696277" y="622935"/>
                    <a:pt x="698182" y="620078"/>
                  </a:cubicBezTo>
                  <a:lnTo>
                    <a:pt x="698182" y="620078"/>
                  </a:lnTo>
                  <a:lnTo>
                    <a:pt x="698182" y="620078"/>
                  </a:lnTo>
                  <a:cubicBezTo>
                    <a:pt x="699135" y="621030"/>
                    <a:pt x="699135" y="621030"/>
                    <a:pt x="700088" y="621983"/>
                  </a:cubicBezTo>
                  <a:cubicBezTo>
                    <a:pt x="701040" y="622935"/>
                    <a:pt x="701040" y="622935"/>
                    <a:pt x="701992" y="623888"/>
                  </a:cubicBezTo>
                  <a:cubicBezTo>
                    <a:pt x="701040" y="631508"/>
                    <a:pt x="701992" y="640080"/>
                    <a:pt x="701040" y="648653"/>
                  </a:cubicBezTo>
                  <a:close/>
                  <a:moveTo>
                    <a:pt x="716280" y="653415"/>
                  </a:moveTo>
                  <a:cubicBezTo>
                    <a:pt x="714375" y="654368"/>
                    <a:pt x="712470" y="654368"/>
                    <a:pt x="711517" y="654368"/>
                  </a:cubicBezTo>
                  <a:cubicBezTo>
                    <a:pt x="710565" y="654368"/>
                    <a:pt x="709613" y="653415"/>
                    <a:pt x="708660" y="653415"/>
                  </a:cubicBezTo>
                  <a:cubicBezTo>
                    <a:pt x="707707" y="652463"/>
                    <a:pt x="707707" y="651510"/>
                    <a:pt x="707707" y="650558"/>
                  </a:cubicBezTo>
                  <a:cubicBezTo>
                    <a:pt x="707707" y="649605"/>
                    <a:pt x="707707" y="647700"/>
                    <a:pt x="707707" y="645795"/>
                  </a:cubicBezTo>
                  <a:cubicBezTo>
                    <a:pt x="707707" y="642938"/>
                    <a:pt x="707707" y="640080"/>
                    <a:pt x="707707" y="638175"/>
                  </a:cubicBezTo>
                  <a:cubicBezTo>
                    <a:pt x="707707" y="636270"/>
                    <a:pt x="707707" y="634365"/>
                    <a:pt x="707707" y="632460"/>
                  </a:cubicBezTo>
                  <a:cubicBezTo>
                    <a:pt x="707707" y="630555"/>
                    <a:pt x="707707" y="629603"/>
                    <a:pt x="707707" y="628650"/>
                  </a:cubicBezTo>
                  <a:cubicBezTo>
                    <a:pt x="707707" y="627698"/>
                    <a:pt x="707707" y="626745"/>
                    <a:pt x="708660" y="625793"/>
                  </a:cubicBezTo>
                  <a:cubicBezTo>
                    <a:pt x="708660" y="624840"/>
                    <a:pt x="709613" y="623888"/>
                    <a:pt x="710565" y="623888"/>
                  </a:cubicBezTo>
                  <a:cubicBezTo>
                    <a:pt x="711517" y="623888"/>
                    <a:pt x="711517" y="623888"/>
                    <a:pt x="712470" y="622935"/>
                  </a:cubicBezTo>
                  <a:cubicBezTo>
                    <a:pt x="712470" y="622935"/>
                    <a:pt x="713422" y="622935"/>
                    <a:pt x="713422" y="622935"/>
                  </a:cubicBezTo>
                  <a:cubicBezTo>
                    <a:pt x="714375" y="622935"/>
                    <a:pt x="715327" y="622935"/>
                    <a:pt x="717232" y="622935"/>
                  </a:cubicBezTo>
                  <a:cubicBezTo>
                    <a:pt x="716280" y="633413"/>
                    <a:pt x="716280" y="643890"/>
                    <a:pt x="716280" y="653415"/>
                  </a:cubicBezTo>
                  <a:close/>
                  <a:moveTo>
                    <a:pt x="915352" y="1018223"/>
                  </a:moveTo>
                  <a:cubicBezTo>
                    <a:pt x="915352" y="1018223"/>
                    <a:pt x="915352" y="1019175"/>
                    <a:pt x="915352" y="1018223"/>
                  </a:cubicBezTo>
                  <a:cubicBezTo>
                    <a:pt x="915352" y="878205"/>
                    <a:pt x="915352" y="738188"/>
                    <a:pt x="915352" y="598170"/>
                  </a:cubicBezTo>
                  <a:cubicBezTo>
                    <a:pt x="915352" y="598170"/>
                    <a:pt x="915352" y="598170"/>
                    <a:pt x="915352" y="598170"/>
                  </a:cubicBezTo>
                  <a:cubicBezTo>
                    <a:pt x="915352" y="738188"/>
                    <a:pt x="915352" y="878205"/>
                    <a:pt x="915352" y="1018223"/>
                  </a:cubicBezTo>
                  <a:close/>
                  <a:moveTo>
                    <a:pt x="936307" y="751523"/>
                  </a:moveTo>
                  <a:cubicBezTo>
                    <a:pt x="936307" y="751523"/>
                    <a:pt x="935355" y="751523"/>
                    <a:pt x="935355" y="751523"/>
                  </a:cubicBezTo>
                  <a:cubicBezTo>
                    <a:pt x="935355" y="705803"/>
                    <a:pt x="935355" y="661035"/>
                    <a:pt x="935355" y="615315"/>
                  </a:cubicBezTo>
                  <a:cubicBezTo>
                    <a:pt x="935355" y="615315"/>
                    <a:pt x="936307" y="615315"/>
                    <a:pt x="936307" y="615315"/>
                  </a:cubicBezTo>
                  <a:cubicBezTo>
                    <a:pt x="936307" y="660083"/>
                    <a:pt x="936307" y="705803"/>
                    <a:pt x="936307" y="751523"/>
                  </a:cubicBezTo>
                  <a:close/>
                  <a:moveTo>
                    <a:pt x="992505" y="826770"/>
                  </a:moveTo>
                  <a:cubicBezTo>
                    <a:pt x="994410" y="826770"/>
                    <a:pt x="996315" y="826770"/>
                    <a:pt x="998220" y="826770"/>
                  </a:cubicBezTo>
                  <a:cubicBezTo>
                    <a:pt x="1000125" y="826770"/>
                    <a:pt x="1002030" y="826770"/>
                    <a:pt x="1004888" y="826770"/>
                  </a:cubicBezTo>
                  <a:cubicBezTo>
                    <a:pt x="1004888" y="830580"/>
                    <a:pt x="1005840" y="833438"/>
                    <a:pt x="1005840" y="837248"/>
                  </a:cubicBezTo>
                  <a:cubicBezTo>
                    <a:pt x="1001077" y="837248"/>
                    <a:pt x="998220" y="838200"/>
                    <a:pt x="992505" y="838200"/>
                  </a:cubicBezTo>
                  <a:lnTo>
                    <a:pt x="992505" y="838200"/>
                  </a:lnTo>
                  <a:lnTo>
                    <a:pt x="992505" y="838200"/>
                  </a:lnTo>
                  <a:cubicBezTo>
                    <a:pt x="992505" y="833438"/>
                    <a:pt x="992505" y="830580"/>
                    <a:pt x="992505" y="826770"/>
                  </a:cubicBezTo>
                  <a:close/>
                  <a:moveTo>
                    <a:pt x="990600" y="862965"/>
                  </a:moveTo>
                  <a:cubicBezTo>
                    <a:pt x="996315" y="862965"/>
                    <a:pt x="999172" y="862965"/>
                    <a:pt x="1004888" y="862965"/>
                  </a:cubicBezTo>
                  <a:lnTo>
                    <a:pt x="1004888" y="862965"/>
                  </a:lnTo>
                  <a:cubicBezTo>
                    <a:pt x="1004888" y="863918"/>
                    <a:pt x="1004888" y="864870"/>
                    <a:pt x="1004888" y="865823"/>
                  </a:cubicBezTo>
                  <a:cubicBezTo>
                    <a:pt x="1004888" y="867728"/>
                    <a:pt x="1004888" y="869633"/>
                    <a:pt x="1003935" y="870585"/>
                  </a:cubicBezTo>
                  <a:cubicBezTo>
                    <a:pt x="1003935" y="871538"/>
                    <a:pt x="1003935" y="871538"/>
                    <a:pt x="1002982" y="871538"/>
                  </a:cubicBezTo>
                  <a:cubicBezTo>
                    <a:pt x="1002030" y="871538"/>
                    <a:pt x="1002030" y="872490"/>
                    <a:pt x="1001077" y="872490"/>
                  </a:cubicBezTo>
                  <a:cubicBezTo>
                    <a:pt x="1000125" y="872490"/>
                    <a:pt x="999172" y="872490"/>
                    <a:pt x="998220" y="872490"/>
                  </a:cubicBezTo>
                  <a:cubicBezTo>
                    <a:pt x="997267" y="872490"/>
                    <a:pt x="996315" y="872490"/>
                    <a:pt x="995363" y="872490"/>
                  </a:cubicBezTo>
                  <a:cubicBezTo>
                    <a:pt x="994410" y="872490"/>
                    <a:pt x="993457" y="872490"/>
                    <a:pt x="993457" y="871538"/>
                  </a:cubicBezTo>
                  <a:cubicBezTo>
                    <a:pt x="992505" y="871538"/>
                    <a:pt x="992505" y="869633"/>
                    <a:pt x="991552" y="868680"/>
                  </a:cubicBezTo>
                  <a:cubicBezTo>
                    <a:pt x="991552" y="867728"/>
                    <a:pt x="991552" y="866775"/>
                    <a:pt x="990600" y="865823"/>
                  </a:cubicBezTo>
                  <a:cubicBezTo>
                    <a:pt x="991552" y="864870"/>
                    <a:pt x="990600" y="863918"/>
                    <a:pt x="990600" y="862965"/>
                  </a:cubicBezTo>
                  <a:lnTo>
                    <a:pt x="990600" y="862965"/>
                  </a:lnTo>
                  <a:close/>
                  <a:moveTo>
                    <a:pt x="977265" y="825818"/>
                  </a:moveTo>
                  <a:cubicBezTo>
                    <a:pt x="977265" y="829628"/>
                    <a:pt x="977265" y="832485"/>
                    <a:pt x="977265" y="836295"/>
                  </a:cubicBezTo>
                  <a:cubicBezTo>
                    <a:pt x="973455" y="836295"/>
                    <a:pt x="969645" y="836295"/>
                    <a:pt x="964882" y="837248"/>
                  </a:cubicBezTo>
                  <a:cubicBezTo>
                    <a:pt x="964882" y="833438"/>
                    <a:pt x="963930" y="830580"/>
                    <a:pt x="963930" y="826770"/>
                  </a:cubicBezTo>
                  <a:cubicBezTo>
                    <a:pt x="968692" y="826770"/>
                    <a:pt x="972502" y="826770"/>
                    <a:pt x="977265" y="825818"/>
                  </a:cubicBezTo>
                  <a:close/>
                  <a:moveTo>
                    <a:pt x="962025" y="751523"/>
                  </a:moveTo>
                  <a:cubicBezTo>
                    <a:pt x="962025" y="751523"/>
                    <a:pt x="961072" y="751523"/>
                    <a:pt x="961072" y="751523"/>
                  </a:cubicBezTo>
                  <a:lnTo>
                    <a:pt x="961072" y="751523"/>
                  </a:lnTo>
                  <a:lnTo>
                    <a:pt x="961072" y="751523"/>
                  </a:lnTo>
                  <a:cubicBezTo>
                    <a:pt x="961072" y="705803"/>
                    <a:pt x="961072" y="660083"/>
                    <a:pt x="961072" y="614363"/>
                  </a:cubicBezTo>
                  <a:cubicBezTo>
                    <a:pt x="961072" y="614363"/>
                    <a:pt x="962025" y="614363"/>
                    <a:pt x="962025" y="614363"/>
                  </a:cubicBezTo>
                  <a:lnTo>
                    <a:pt x="962025" y="614363"/>
                  </a:lnTo>
                  <a:lnTo>
                    <a:pt x="962025" y="614363"/>
                  </a:lnTo>
                  <a:cubicBezTo>
                    <a:pt x="962025" y="660083"/>
                    <a:pt x="962025" y="705803"/>
                    <a:pt x="962025" y="751523"/>
                  </a:cubicBezTo>
                  <a:close/>
                  <a:moveTo>
                    <a:pt x="964882" y="863918"/>
                  </a:moveTo>
                  <a:cubicBezTo>
                    <a:pt x="968692" y="863918"/>
                    <a:pt x="972502" y="863918"/>
                    <a:pt x="976313" y="863918"/>
                  </a:cubicBezTo>
                  <a:cubicBezTo>
                    <a:pt x="977265" y="864870"/>
                    <a:pt x="977265" y="865823"/>
                    <a:pt x="978217" y="867728"/>
                  </a:cubicBezTo>
                  <a:cubicBezTo>
                    <a:pt x="977265" y="867728"/>
                    <a:pt x="976313" y="868680"/>
                    <a:pt x="976313" y="869633"/>
                  </a:cubicBezTo>
                  <a:cubicBezTo>
                    <a:pt x="974407" y="871538"/>
                    <a:pt x="971550" y="873443"/>
                    <a:pt x="969645" y="873443"/>
                  </a:cubicBezTo>
                  <a:lnTo>
                    <a:pt x="969645" y="873443"/>
                  </a:lnTo>
                  <a:lnTo>
                    <a:pt x="969645" y="873443"/>
                  </a:lnTo>
                  <a:cubicBezTo>
                    <a:pt x="968692" y="873443"/>
                    <a:pt x="968692" y="873443"/>
                    <a:pt x="967740" y="872490"/>
                  </a:cubicBezTo>
                  <a:cubicBezTo>
                    <a:pt x="966788" y="871538"/>
                    <a:pt x="966788" y="871538"/>
                    <a:pt x="965835" y="870585"/>
                  </a:cubicBezTo>
                  <a:cubicBezTo>
                    <a:pt x="964882" y="869633"/>
                    <a:pt x="963930" y="867728"/>
                    <a:pt x="962025" y="866775"/>
                  </a:cubicBezTo>
                  <a:cubicBezTo>
                    <a:pt x="963930" y="864870"/>
                    <a:pt x="963930" y="863918"/>
                    <a:pt x="964882" y="863918"/>
                  </a:cubicBezTo>
                  <a:close/>
                  <a:moveTo>
                    <a:pt x="977265" y="1012508"/>
                  </a:moveTo>
                  <a:cubicBezTo>
                    <a:pt x="973455" y="1012508"/>
                    <a:pt x="969645" y="1012508"/>
                    <a:pt x="964882" y="1013460"/>
                  </a:cubicBezTo>
                  <a:cubicBezTo>
                    <a:pt x="964882" y="1009650"/>
                    <a:pt x="963930" y="1005840"/>
                    <a:pt x="963930" y="1002030"/>
                  </a:cubicBezTo>
                  <a:lnTo>
                    <a:pt x="963930" y="1002030"/>
                  </a:lnTo>
                  <a:cubicBezTo>
                    <a:pt x="968692" y="1002030"/>
                    <a:pt x="972502" y="1002030"/>
                    <a:pt x="977265" y="1002030"/>
                  </a:cubicBezTo>
                  <a:cubicBezTo>
                    <a:pt x="977265" y="1005840"/>
                    <a:pt x="977265" y="1008698"/>
                    <a:pt x="977265" y="1012508"/>
                  </a:cubicBezTo>
                  <a:close/>
                  <a:moveTo>
                    <a:pt x="974407" y="941070"/>
                  </a:moveTo>
                  <a:cubicBezTo>
                    <a:pt x="972502" y="941070"/>
                    <a:pt x="969645" y="941070"/>
                    <a:pt x="964882" y="941070"/>
                  </a:cubicBezTo>
                  <a:cubicBezTo>
                    <a:pt x="962977" y="935355"/>
                    <a:pt x="964882" y="932498"/>
                    <a:pt x="966788" y="931545"/>
                  </a:cubicBezTo>
                  <a:cubicBezTo>
                    <a:pt x="967740" y="931545"/>
                    <a:pt x="969645" y="931545"/>
                    <a:pt x="970597" y="931545"/>
                  </a:cubicBezTo>
                  <a:cubicBezTo>
                    <a:pt x="971550" y="931545"/>
                    <a:pt x="972502" y="931545"/>
                    <a:pt x="972502" y="931545"/>
                  </a:cubicBezTo>
                  <a:cubicBezTo>
                    <a:pt x="973455" y="931545"/>
                    <a:pt x="974407" y="931545"/>
                    <a:pt x="974407" y="931545"/>
                  </a:cubicBezTo>
                  <a:lnTo>
                    <a:pt x="974407" y="931545"/>
                  </a:lnTo>
                  <a:lnTo>
                    <a:pt x="974407" y="931545"/>
                  </a:lnTo>
                  <a:cubicBezTo>
                    <a:pt x="977265" y="938213"/>
                    <a:pt x="977265" y="940118"/>
                    <a:pt x="974407" y="941070"/>
                  </a:cubicBezTo>
                  <a:close/>
                  <a:moveTo>
                    <a:pt x="976313" y="966788"/>
                  </a:moveTo>
                  <a:cubicBezTo>
                    <a:pt x="976313" y="970598"/>
                    <a:pt x="976313" y="973455"/>
                    <a:pt x="976313" y="977265"/>
                  </a:cubicBezTo>
                  <a:cubicBezTo>
                    <a:pt x="972502" y="977265"/>
                    <a:pt x="968692" y="977265"/>
                    <a:pt x="963930" y="977265"/>
                  </a:cubicBezTo>
                  <a:cubicBezTo>
                    <a:pt x="963930" y="973455"/>
                    <a:pt x="963930" y="970598"/>
                    <a:pt x="963930" y="966788"/>
                  </a:cubicBezTo>
                  <a:cubicBezTo>
                    <a:pt x="968692" y="966788"/>
                    <a:pt x="972502" y="966788"/>
                    <a:pt x="976313" y="966788"/>
                  </a:cubicBezTo>
                  <a:close/>
                  <a:moveTo>
                    <a:pt x="974407" y="904875"/>
                  </a:moveTo>
                  <a:cubicBezTo>
                    <a:pt x="972502" y="905828"/>
                    <a:pt x="971550" y="906780"/>
                    <a:pt x="969645" y="906780"/>
                  </a:cubicBezTo>
                  <a:cubicBezTo>
                    <a:pt x="967740" y="906780"/>
                    <a:pt x="965835" y="902970"/>
                    <a:pt x="963930" y="901065"/>
                  </a:cubicBezTo>
                  <a:cubicBezTo>
                    <a:pt x="967740" y="899160"/>
                    <a:pt x="971550" y="897255"/>
                    <a:pt x="975360" y="896303"/>
                  </a:cubicBezTo>
                  <a:lnTo>
                    <a:pt x="975360" y="896303"/>
                  </a:lnTo>
                  <a:lnTo>
                    <a:pt x="975360" y="896303"/>
                  </a:lnTo>
                  <a:cubicBezTo>
                    <a:pt x="976313" y="897255"/>
                    <a:pt x="976313" y="898208"/>
                    <a:pt x="977265" y="899160"/>
                  </a:cubicBezTo>
                  <a:cubicBezTo>
                    <a:pt x="978217" y="900113"/>
                    <a:pt x="978217" y="901065"/>
                    <a:pt x="979170" y="902018"/>
                  </a:cubicBezTo>
                  <a:cubicBezTo>
                    <a:pt x="977265" y="902970"/>
                    <a:pt x="975360" y="903923"/>
                    <a:pt x="974407" y="904875"/>
                  </a:cubicBezTo>
                  <a:close/>
                  <a:moveTo>
                    <a:pt x="987742" y="749618"/>
                  </a:moveTo>
                  <a:cubicBezTo>
                    <a:pt x="987742" y="749618"/>
                    <a:pt x="986790" y="749618"/>
                    <a:pt x="986790" y="749618"/>
                  </a:cubicBezTo>
                  <a:cubicBezTo>
                    <a:pt x="986790" y="705803"/>
                    <a:pt x="986790" y="661035"/>
                    <a:pt x="986790" y="617220"/>
                  </a:cubicBezTo>
                  <a:cubicBezTo>
                    <a:pt x="986790" y="617220"/>
                    <a:pt x="987742" y="617220"/>
                    <a:pt x="987742" y="617220"/>
                  </a:cubicBezTo>
                  <a:cubicBezTo>
                    <a:pt x="987742" y="661035"/>
                    <a:pt x="987742" y="705803"/>
                    <a:pt x="987742" y="749618"/>
                  </a:cubicBezTo>
                  <a:close/>
                  <a:moveTo>
                    <a:pt x="990600" y="897255"/>
                  </a:moveTo>
                  <a:cubicBezTo>
                    <a:pt x="997267" y="897255"/>
                    <a:pt x="1000125" y="897255"/>
                    <a:pt x="1004888" y="897255"/>
                  </a:cubicBezTo>
                  <a:lnTo>
                    <a:pt x="1004888" y="897255"/>
                  </a:lnTo>
                  <a:cubicBezTo>
                    <a:pt x="1004888" y="898208"/>
                    <a:pt x="1004888" y="899160"/>
                    <a:pt x="1004888" y="900113"/>
                  </a:cubicBezTo>
                  <a:cubicBezTo>
                    <a:pt x="1004888" y="901065"/>
                    <a:pt x="1004888" y="902018"/>
                    <a:pt x="1004888" y="902970"/>
                  </a:cubicBezTo>
                  <a:cubicBezTo>
                    <a:pt x="1004888" y="904875"/>
                    <a:pt x="1004888" y="905828"/>
                    <a:pt x="1003935" y="906780"/>
                  </a:cubicBezTo>
                  <a:cubicBezTo>
                    <a:pt x="1002982" y="907733"/>
                    <a:pt x="1001077" y="907733"/>
                    <a:pt x="1000125" y="907733"/>
                  </a:cubicBezTo>
                  <a:cubicBezTo>
                    <a:pt x="999172" y="907733"/>
                    <a:pt x="998220" y="907733"/>
                    <a:pt x="998220" y="907733"/>
                  </a:cubicBezTo>
                  <a:cubicBezTo>
                    <a:pt x="997267" y="907733"/>
                    <a:pt x="997267" y="907733"/>
                    <a:pt x="996315" y="906780"/>
                  </a:cubicBezTo>
                  <a:cubicBezTo>
                    <a:pt x="994410" y="905828"/>
                    <a:pt x="994410" y="903923"/>
                    <a:pt x="993457" y="901065"/>
                  </a:cubicBezTo>
                  <a:cubicBezTo>
                    <a:pt x="990600" y="899160"/>
                    <a:pt x="990600" y="898208"/>
                    <a:pt x="990600" y="897255"/>
                  </a:cubicBezTo>
                  <a:lnTo>
                    <a:pt x="990600" y="897255"/>
                  </a:lnTo>
                  <a:close/>
                  <a:moveTo>
                    <a:pt x="991552" y="966788"/>
                  </a:moveTo>
                  <a:cubicBezTo>
                    <a:pt x="996315" y="966788"/>
                    <a:pt x="1000125" y="966788"/>
                    <a:pt x="1003935" y="966788"/>
                  </a:cubicBezTo>
                  <a:lnTo>
                    <a:pt x="1003935" y="966788"/>
                  </a:lnTo>
                  <a:cubicBezTo>
                    <a:pt x="1003935" y="968693"/>
                    <a:pt x="1003935" y="970598"/>
                    <a:pt x="1003935" y="971550"/>
                  </a:cubicBezTo>
                  <a:cubicBezTo>
                    <a:pt x="1003935" y="973455"/>
                    <a:pt x="1003935" y="975360"/>
                    <a:pt x="1003935" y="977265"/>
                  </a:cubicBezTo>
                  <a:lnTo>
                    <a:pt x="1003935" y="977265"/>
                  </a:lnTo>
                  <a:cubicBezTo>
                    <a:pt x="999172" y="977265"/>
                    <a:pt x="995363" y="977265"/>
                    <a:pt x="991552" y="977265"/>
                  </a:cubicBezTo>
                  <a:lnTo>
                    <a:pt x="991552" y="977265"/>
                  </a:lnTo>
                  <a:cubicBezTo>
                    <a:pt x="991552" y="975360"/>
                    <a:pt x="991552" y="973455"/>
                    <a:pt x="991552" y="971550"/>
                  </a:cubicBezTo>
                  <a:cubicBezTo>
                    <a:pt x="991552" y="970598"/>
                    <a:pt x="991552" y="968693"/>
                    <a:pt x="991552" y="966788"/>
                  </a:cubicBezTo>
                  <a:close/>
                  <a:moveTo>
                    <a:pt x="992505" y="1011555"/>
                  </a:moveTo>
                  <a:lnTo>
                    <a:pt x="992505" y="1011555"/>
                  </a:lnTo>
                  <a:cubicBezTo>
                    <a:pt x="992505" y="1008698"/>
                    <a:pt x="992505" y="1004888"/>
                    <a:pt x="992505" y="1001078"/>
                  </a:cubicBezTo>
                  <a:lnTo>
                    <a:pt x="992505" y="1001078"/>
                  </a:lnTo>
                  <a:cubicBezTo>
                    <a:pt x="996315" y="1001078"/>
                    <a:pt x="1000125" y="1001078"/>
                    <a:pt x="1004888" y="1001078"/>
                  </a:cubicBezTo>
                  <a:lnTo>
                    <a:pt x="1004888" y="1001078"/>
                  </a:lnTo>
                  <a:cubicBezTo>
                    <a:pt x="1004888" y="1002983"/>
                    <a:pt x="1004888" y="1003935"/>
                    <a:pt x="1004888" y="1005840"/>
                  </a:cubicBezTo>
                  <a:cubicBezTo>
                    <a:pt x="1004888" y="1007745"/>
                    <a:pt x="1004888" y="1009650"/>
                    <a:pt x="1005840" y="1011555"/>
                  </a:cubicBezTo>
                  <a:cubicBezTo>
                    <a:pt x="1000125" y="1011555"/>
                    <a:pt x="996315" y="1011555"/>
                    <a:pt x="992505" y="1011555"/>
                  </a:cubicBezTo>
                  <a:close/>
                  <a:moveTo>
                    <a:pt x="1004888" y="934403"/>
                  </a:moveTo>
                  <a:cubicBezTo>
                    <a:pt x="1004888" y="936308"/>
                    <a:pt x="1004888" y="938213"/>
                    <a:pt x="1003935" y="939165"/>
                  </a:cubicBezTo>
                  <a:cubicBezTo>
                    <a:pt x="1003935" y="940118"/>
                    <a:pt x="1002982" y="940118"/>
                    <a:pt x="1002982" y="941070"/>
                  </a:cubicBezTo>
                  <a:cubicBezTo>
                    <a:pt x="1002030" y="942023"/>
                    <a:pt x="1000125" y="942023"/>
                    <a:pt x="999172" y="942023"/>
                  </a:cubicBezTo>
                  <a:cubicBezTo>
                    <a:pt x="998220" y="942023"/>
                    <a:pt x="997267" y="942023"/>
                    <a:pt x="996315" y="942023"/>
                  </a:cubicBezTo>
                  <a:cubicBezTo>
                    <a:pt x="995363" y="942023"/>
                    <a:pt x="995363" y="942023"/>
                    <a:pt x="994410" y="941070"/>
                  </a:cubicBezTo>
                  <a:cubicBezTo>
                    <a:pt x="993457" y="940118"/>
                    <a:pt x="992505" y="939165"/>
                    <a:pt x="992505" y="937260"/>
                  </a:cubicBezTo>
                  <a:cubicBezTo>
                    <a:pt x="992505" y="935355"/>
                    <a:pt x="991552" y="933450"/>
                    <a:pt x="990600" y="931545"/>
                  </a:cubicBezTo>
                  <a:lnTo>
                    <a:pt x="990600" y="931545"/>
                  </a:lnTo>
                  <a:cubicBezTo>
                    <a:pt x="996315" y="931545"/>
                    <a:pt x="1000125" y="931545"/>
                    <a:pt x="1004888" y="931545"/>
                  </a:cubicBezTo>
                  <a:lnTo>
                    <a:pt x="1004888" y="931545"/>
                  </a:lnTo>
                  <a:cubicBezTo>
                    <a:pt x="1004888" y="933450"/>
                    <a:pt x="1004888" y="933450"/>
                    <a:pt x="1004888" y="934403"/>
                  </a:cubicBezTo>
                  <a:close/>
                  <a:moveTo>
                    <a:pt x="1013460" y="748665"/>
                  </a:moveTo>
                  <a:cubicBezTo>
                    <a:pt x="1013460" y="748665"/>
                    <a:pt x="1012507" y="748665"/>
                    <a:pt x="1013460" y="748665"/>
                  </a:cubicBezTo>
                  <a:cubicBezTo>
                    <a:pt x="1012507" y="703898"/>
                    <a:pt x="1012507" y="659130"/>
                    <a:pt x="1012507" y="614363"/>
                  </a:cubicBezTo>
                  <a:cubicBezTo>
                    <a:pt x="1012507" y="614363"/>
                    <a:pt x="1013460" y="614363"/>
                    <a:pt x="1013460" y="614363"/>
                  </a:cubicBezTo>
                  <a:cubicBezTo>
                    <a:pt x="1013460" y="660083"/>
                    <a:pt x="1013460" y="703898"/>
                    <a:pt x="1013460" y="748665"/>
                  </a:cubicBezTo>
                  <a:close/>
                  <a:moveTo>
                    <a:pt x="1031557" y="871538"/>
                  </a:moveTo>
                  <a:cubicBezTo>
                    <a:pt x="1027747" y="871538"/>
                    <a:pt x="1023938" y="871538"/>
                    <a:pt x="1019175" y="871538"/>
                  </a:cubicBezTo>
                  <a:lnTo>
                    <a:pt x="1019175" y="871538"/>
                  </a:lnTo>
                  <a:cubicBezTo>
                    <a:pt x="1019175" y="868680"/>
                    <a:pt x="1018222" y="865823"/>
                    <a:pt x="1018222" y="863918"/>
                  </a:cubicBezTo>
                  <a:cubicBezTo>
                    <a:pt x="1020127" y="862965"/>
                    <a:pt x="1022032" y="862965"/>
                    <a:pt x="1023938" y="862013"/>
                  </a:cubicBezTo>
                  <a:cubicBezTo>
                    <a:pt x="1025842" y="862013"/>
                    <a:pt x="1026795" y="862013"/>
                    <a:pt x="1027747" y="862965"/>
                  </a:cubicBezTo>
                  <a:cubicBezTo>
                    <a:pt x="1030605" y="864870"/>
                    <a:pt x="1032510" y="867728"/>
                    <a:pt x="1031557" y="871538"/>
                  </a:cubicBezTo>
                  <a:lnTo>
                    <a:pt x="1031557" y="871538"/>
                  </a:lnTo>
                  <a:close/>
                  <a:moveTo>
                    <a:pt x="1032510" y="897255"/>
                  </a:moveTo>
                  <a:cubicBezTo>
                    <a:pt x="1032510" y="899160"/>
                    <a:pt x="1033463" y="900113"/>
                    <a:pt x="1033463" y="902018"/>
                  </a:cubicBezTo>
                  <a:cubicBezTo>
                    <a:pt x="1033463" y="904875"/>
                    <a:pt x="1032510" y="905828"/>
                    <a:pt x="1031557" y="906780"/>
                  </a:cubicBezTo>
                  <a:cubicBezTo>
                    <a:pt x="1030605" y="906780"/>
                    <a:pt x="1030605" y="907733"/>
                    <a:pt x="1029652" y="907733"/>
                  </a:cubicBezTo>
                  <a:cubicBezTo>
                    <a:pt x="1028700" y="907733"/>
                    <a:pt x="1028700" y="907733"/>
                    <a:pt x="1027747" y="907733"/>
                  </a:cubicBezTo>
                  <a:cubicBezTo>
                    <a:pt x="1025842" y="907733"/>
                    <a:pt x="1024890" y="907733"/>
                    <a:pt x="1022985" y="907733"/>
                  </a:cubicBezTo>
                  <a:cubicBezTo>
                    <a:pt x="1022032" y="907733"/>
                    <a:pt x="1021080" y="907733"/>
                    <a:pt x="1021080" y="907733"/>
                  </a:cubicBezTo>
                  <a:lnTo>
                    <a:pt x="1021080" y="907733"/>
                  </a:lnTo>
                  <a:lnTo>
                    <a:pt x="1021080" y="907733"/>
                  </a:lnTo>
                  <a:cubicBezTo>
                    <a:pt x="1020127" y="904875"/>
                    <a:pt x="1020127" y="902018"/>
                    <a:pt x="1020127" y="901065"/>
                  </a:cubicBezTo>
                  <a:cubicBezTo>
                    <a:pt x="1020127" y="899160"/>
                    <a:pt x="1021080" y="899160"/>
                    <a:pt x="1022985" y="898208"/>
                  </a:cubicBezTo>
                  <a:cubicBezTo>
                    <a:pt x="1023938" y="898208"/>
                    <a:pt x="1023938" y="898208"/>
                    <a:pt x="1024890" y="898208"/>
                  </a:cubicBezTo>
                  <a:cubicBezTo>
                    <a:pt x="1025842" y="898208"/>
                    <a:pt x="1026795" y="898208"/>
                    <a:pt x="1027747" y="898208"/>
                  </a:cubicBezTo>
                  <a:cubicBezTo>
                    <a:pt x="1028700" y="897255"/>
                    <a:pt x="1030605" y="897255"/>
                    <a:pt x="1032510" y="897255"/>
                  </a:cubicBezTo>
                  <a:close/>
                  <a:moveTo>
                    <a:pt x="1032510" y="1012508"/>
                  </a:moveTo>
                  <a:lnTo>
                    <a:pt x="1032510" y="1012508"/>
                  </a:lnTo>
                  <a:cubicBezTo>
                    <a:pt x="1027747" y="1012508"/>
                    <a:pt x="1023938" y="1012508"/>
                    <a:pt x="1019175" y="1012508"/>
                  </a:cubicBezTo>
                  <a:lnTo>
                    <a:pt x="1019175" y="1012508"/>
                  </a:lnTo>
                  <a:cubicBezTo>
                    <a:pt x="1019175" y="1008698"/>
                    <a:pt x="1019175" y="1005840"/>
                    <a:pt x="1019175" y="1002030"/>
                  </a:cubicBezTo>
                  <a:lnTo>
                    <a:pt x="1019175" y="1002030"/>
                  </a:lnTo>
                  <a:cubicBezTo>
                    <a:pt x="1023938" y="1002030"/>
                    <a:pt x="1027747" y="1002030"/>
                    <a:pt x="1032510" y="1002030"/>
                  </a:cubicBezTo>
                  <a:lnTo>
                    <a:pt x="1032510" y="1002030"/>
                  </a:lnTo>
                  <a:cubicBezTo>
                    <a:pt x="1032510" y="1004888"/>
                    <a:pt x="1032510" y="1008698"/>
                    <a:pt x="1032510" y="1012508"/>
                  </a:cubicBezTo>
                  <a:close/>
                  <a:moveTo>
                    <a:pt x="1020127" y="978218"/>
                  </a:moveTo>
                  <a:cubicBezTo>
                    <a:pt x="1020127" y="974408"/>
                    <a:pt x="1020127" y="971550"/>
                    <a:pt x="1020127" y="966788"/>
                  </a:cubicBezTo>
                  <a:lnTo>
                    <a:pt x="1020127" y="966788"/>
                  </a:lnTo>
                  <a:cubicBezTo>
                    <a:pt x="1023938" y="966788"/>
                    <a:pt x="1027747" y="966788"/>
                    <a:pt x="1032510" y="966788"/>
                  </a:cubicBezTo>
                  <a:lnTo>
                    <a:pt x="1032510" y="966788"/>
                  </a:lnTo>
                  <a:cubicBezTo>
                    <a:pt x="1032510" y="970598"/>
                    <a:pt x="1032510" y="974408"/>
                    <a:pt x="1032510" y="978218"/>
                  </a:cubicBezTo>
                  <a:lnTo>
                    <a:pt x="1032510" y="978218"/>
                  </a:lnTo>
                  <a:cubicBezTo>
                    <a:pt x="1027747" y="978218"/>
                    <a:pt x="1023938" y="978218"/>
                    <a:pt x="1020127" y="978218"/>
                  </a:cubicBezTo>
                  <a:lnTo>
                    <a:pt x="1020127" y="978218"/>
                  </a:lnTo>
                  <a:close/>
                  <a:moveTo>
                    <a:pt x="1032510" y="941070"/>
                  </a:moveTo>
                  <a:cubicBezTo>
                    <a:pt x="1025842" y="941070"/>
                    <a:pt x="1017270" y="945833"/>
                    <a:pt x="1020127" y="931545"/>
                  </a:cubicBezTo>
                  <a:cubicBezTo>
                    <a:pt x="1025842" y="932498"/>
                    <a:pt x="1034415" y="927735"/>
                    <a:pt x="1032510" y="941070"/>
                  </a:cubicBezTo>
                  <a:close/>
                  <a:moveTo>
                    <a:pt x="1033463" y="837248"/>
                  </a:moveTo>
                  <a:cubicBezTo>
                    <a:pt x="1028700" y="837248"/>
                    <a:pt x="1024890" y="837248"/>
                    <a:pt x="1019175" y="837248"/>
                  </a:cubicBezTo>
                  <a:lnTo>
                    <a:pt x="1019175" y="837248"/>
                  </a:lnTo>
                  <a:cubicBezTo>
                    <a:pt x="1019175" y="834390"/>
                    <a:pt x="1019175" y="831533"/>
                    <a:pt x="1019175" y="826770"/>
                  </a:cubicBezTo>
                  <a:cubicBezTo>
                    <a:pt x="1021080" y="826770"/>
                    <a:pt x="1022985" y="826770"/>
                    <a:pt x="1024890" y="826770"/>
                  </a:cubicBezTo>
                  <a:cubicBezTo>
                    <a:pt x="1026795" y="826770"/>
                    <a:pt x="1028700" y="826770"/>
                    <a:pt x="1031557" y="826770"/>
                  </a:cubicBezTo>
                  <a:cubicBezTo>
                    <a:pt x="1031557" y="828675"/>
                    <a:pt x="1031557" y="830580"/>
                    <a:pt x="1032510" y="831533"/>
                  </a:cubicBezTo>
                  <a:cubicBezTo>
                    <a:pt x="1033463" y="832485"/>
                    <a:pt x="1033463" y="834390"/>
                    <a:pt x="1033463" y="837248"/>
                  </a:cubicBezTo>
                  <a:lnTo>
                    <a:pt x="1033463" y="837248"/>
                  </a:lnTo>
                  <a:close/>
                  <a:moveTo>
                    <a:pt x="1038225" y="749618"/>
                  </a:moveTo>
                  <a:lnTo>
                    <a:pt x="1038225" y="749618"/>
                  </a:lnTo>
                  <a:cubicBezTo>
                    <a:pt x="1038225" y="749618"/>
                    <a:pt x="1038225" y="749618"/>
                    <a:pt x="1038225" y="749618"/>
                  </a:cubicBezTo>
                  <a:lnTo>
                    <a:pt x="1038225" y="749618"/>
                  </a:lnTo>
                  <a:cubicBezTo>
                    <a:pt x="1037272" y="704850"/>
                    <a:pt x="1037272" y="660083"/>
                    <a:pt x="1037272" y="615315"/>
                  </a:cubicBezTo>
                  <a:lnTo>
                    <a:pt x="1037272" y="615315"/>
                  </a:lnTo>
                  <a:cubicBezTo>
                    <a:pt x="1037272" y="615315"/>
                    <a:pt x="1038225" y="615315"/>
                    <a:pt x="1038225" y="615315"/>
                  </a:cubicBezTo>
                  <a:lnTo>
                    <a:pt x="1038225" y="615315"/>
                  </a:lnTo>
                  <a:cubicBezTo>
                    <a:pt x="1038225" y="660083"/>
                    <a:pt x="1038225" y="704850"/>
                    <a:pt x="1038225" y="749618"/>
                  </a:cubicBezTo>
                  <a:close/>
                  <a:moveTo>
                    <a:pt x="1106805" y="183833"/>
                  </a:moveTo>
                  <a:cubicBezTo>
                    <a:pt x="1105852" y="184785"/>
                    <a:pt x="1104900" y="185738"/>
                    <a:pt x="1103948" y="186690"/>
                  </a:cubicBezTo>
                  <a:cubicBezTo>
                    <a:pt x="1103948" y="185738"/>
                    <a:pt x="1102995" y="185738"/>
                    <a:pt x="1102995" y="184785"/>
                  </a:cubicBezTo>
                  <a:cubicBezTo>
                    <a:pt x="1102042" y="183833"/>
                    <a:pt x="1101090" y="182880"/>
                    <a:pt x="1101090" y="180975"/>
                  </a:cubicBezTo>
                  <a:cubicBezTo>
                    <a:pt x="1101090" y="180023"/>
                    <a:pt x="1101090" y="180023"/>
                    <a:pt x="1101090" y="179070"/>
                  </a:cubicBezTo>
                  <a:cubicBezTo>
                    <a:pt x="1101090" y="177165"/>
                    <a:pt x="1102042" y="175260"/>
                    <a:pt x="1102995" y="173355"/>
                  </a:cubicBezTo>
                  <a:cubicBezTo>
                    <a:pt x="1102995" y="172403"/>
                    <a:pt x="1103948" y="172403"/>
                    <a:pt x="1103948" y="171450"/>
                  </a:cubicBezTo>
                  <a:lnTo>
                    <a:pt x="1103948" y="171450"/>
                  </a:lnTo>
                  <a:lnTo>
                    <a:pt x="1103948" y="171450"/>
                  </a:lnTo>
                  <a:cubicBezTo>
                    <a:pt x="1104900" y="172403"/>
                    <a:pt x="1105852" y="173355"/>
                    <a:pt x="1106805" y="175260"/>
                  </a:cubicBezTo>
                  <a:cubicBezTo>
                    <a:pt x="1107757" y="176213"/>
                    <a:pt x="1108710" y="178118"/>
                    <a:pt x="1110615" y="179070"/>
                  </a:cubicBezTo>
                  <a:cubicBezTo>
                    <a:pt x="1108710" y="180975"/>
                    <a:pt x="1107757" y="182880"/>
                    <a:pt x="1106805" y="183833"/>
                  </a:cubicBezTo>
                  <a:close/>
                  <a:moveTo>
                    <a:pt x="1122045" y="183833"/>
                  </a:moveTo>
                  <a:cubicBezTo>
                    <a:pt x="1121092" y="184785"/>
                    <a:pt x="1120140" y="185738"/>
                    <a:pt x="1119188" y="186690"/>
                  </a:cubicBezTo>
                  <a:lnTo>
                    <a:pt x="1119188" y="186690"/>
                  </a:lnTo>
                  <a:lnTo>
                    <a:pt x="1119188" y="186690"/>
                  </a:lnTo>
                  <a:cubicBezTo>
                    <a:pt x="1117282" y="181928"/>
                    <a:pt x="1115377" y="178118"/>
                    <a:pt x="1113473" y="173355"/>
                  </a:cubicBezTo>
                  <a:cubicBezTo>
                    <a:pt x="1115377" y="172403"/>
                    <a:pt x="1117282" y="172403"/>
                    <a:pt x="1119188" y="171450"/>
                  </a:cubicBezTo>
                  <a:cubicBezTo>
                    <a:pt x="1120140" y="173355"/>
                    <a:pt x="1121092" y="174308"/>
                    <a:pt x="1121092" y="176213"/>
                  </a:cubicBezTo>
                  <a:cubicBezTo>
                    <a:pt x="1122045" y="178118"/>
                    <a:pt x="1122045" y="179070"/>
                    <a:pt x="1122998" y="180975"/>
                  </a:cubicBezTo>
                  <a:cubicBezTo>
                    <a:pt x="1122998" y="181928"/>
                    <a:pt x="1122998" y="182880"/>
                    <a:pt x="1122045" y="183833"/>
                  </a:cubicBezTo>
                  <a:close/>
                  <a:moveTo>
                    <a:pt x="1138238" y="186690"/>
                  </a:moveTo>
                  <a:cubicBezTo>
                    <a:pt x="1137285" y="186690"/>
                    <a:pt x="1137285" y="186690"/>
                    <a:pt x="1136332" y="186690"/>
                  </a:cubicBezTo>
                  <a:cubicBezTo>
                    <a:pt x="1134427" y="186690"/>
                    <a:pt x="1132523" y="186690"/>
                    <a:pt x="1130617" y="185738"/>
                  </a:cubicBezTo>
                  <a:cubicBezTo>
                    <a:pt x="1132523" y="180975"/>
                    <a:pt x="1134427" y="177165"/>
                    <a:pt x="1136332" y="172403"/>
                  </a:cubicBezTo>
                  <a:lnTo>
                    <a:pt x="1136332" y="172403"/>
                  </a:lnTo>
                  <a:lnTo>
                    <a:pt x="1136332" y="172403"/>
                  </a:lnTo>
                  <a:cubicBezTo>
                    <a:pt x="1136332" y="173355"/>
                    <a:pt x="1137285" y="173355"/>
                    <a:pt x="1137285" y="174308"/>
                  </a:cubicBezTo>
                  <a:cubicBezTo>
                    <a:pt x="1138238" y="176213"/>
                    <a:pt x="1140142" y="177165"/>
                    <a:pt x="1140142" y="179070"/>
                  </a:cubicBezTo>
                  <a:cubicBezTo>
                    <a:pt x="1140142" y="181928"/>
                    <a:pt x="1140142" y="184785"/>
                    <a:pt x="1138238" y="186690"/>
                  </a:cubicBezTo>
                  <a:close/>
                  <a:moveTo>
                    <a:pt x="1155382" y="185738"/>
                  </a:moveTo>
                  <a:cubicBezTo>
                    <a:pt x="1153477" y="186690"/>
                    <a:pt x="1151573" y="186690"/>
                    <a:pt x="1150620" y="186690"/>
                  </a:cubicBezTo>
                  <a:cubicBezTo>
                    <a:pt x="1149667" y="186690"/>
                    <a:pt x="1148715" y="185738"/>
                    <a:pt x="1147763" y="185738"/>
                  </a:cubicBezTo>
                  <a:cubicBezTo>
                    <a:pt x="1146810" y="184785"/>
                    <a:pt x="1146810" y="183833"/>
                    <a:pt x="1146810" y="182880"/>
                  </a:cubicBezTo>
                  <a:cubicBezTo>
                    <a:pt x="1146810" y="181928"/>
                    <a:pt x="1146810" y="180023"/>
                    <a:pt x="1146810" y="179070"/>
                  </a:cubicBezTo>
                  <a:cubicBezTo>
                    <a:pt x="1146810" y="178118"/>
                    <a:pt x="1147763" y="176213"/>
                    <a:pt x="1148715" y="175260"/>
                  </a:cubicBezTo>
                  <a:cubicBezTo>
                    <a:pt x="1149667" y="174308"/>
                    <a:pt x="1150620" y="172403"/>
                    <a:pt x="1151573" y="171450"/>
                  </a:cubicBezTo>
                  <a:cubicBezTo>
                    <a:pt x="1152525" y="172403"/>
                    <a:pt x="1153477" y="172403"/>
                    <a:pt x="1154430" y="173355"/>
                  </a:cubicBezTo>
                  <a:cubicBezTo>
                    <a:pt x="1155382" y="177165"/>
                    <a:pt x="1155382" y="181928"/>
                    <a:pt x="1155382" y="185738"/>
                  </a:cubicBezTo>
                  <a:close/>
                  <a:moveTo>
                    <a:pt x="1167765" y="186690"/>
                  </a:moveTo>
                  <a:cubicBezTo>
                    <a:pt x="1165860" y="184785"/>
                    <a:pt x="1163955" y="181928"/>
                    <a:pt x="1163002" y="180023"/>
                  </a:cubicBezTo>
                  <a:cubicBezTo>
                    <a:pt x="1163002" y="179070"/>
                    <a:pt x="1163002" y="179070"/>
                    <a:pt x="1163002" y="178118"/>
                  </a:cubicBezTo>
                  <a:cubicBezTo>
                    <a:pt x="1163955" y="176213"/>
                    <a:pt x="1165860" y="174308"/>
                    <a:pt x="1166813" y="172403"/>
                  </a:cubicBezTo>
                  <a:cubicBezTo>
                    <a:pt x="1168717" y="174308"/>
                    <a:pt x="1170623" y="176213"/>
                    <a:pt x="1173480" y="179070"/>
                  </a:cubicBezTo>
                  <a:cubicBezTo>
                    <a:pt x="1170623" y="182880"/>
                    <a:pt x="1168717" y="184785"/>
                    <a:pt x="1167765" y="186690"/>
                  </a:cubicBezTo>
                  <a:close/>
                  <a:moveTo>
                    <a:pt x="1186815" y="180023"/>
                  </a:moveTo>
                  <a:cubicBezTo>
                    <a:pt x="1185863" y="182880"/>
                    <a:pt x="1184910" y="184785"/>
                    <a:pt x="1183957" y="187643"/>
                  </a:cubicBezTo>
                  <a:cubicBezTo>
                    <a:pt x="1183005" y="187643"/>
                    <a:pt x="1181100" y="186690"/>
                    <a:pt x="1180148" y="186690"/>
                  </a:cubicBezTo>
                  <a:cubicBezTo>
                    <a:pt x="1180148" y="181928"/>
                    <a:pt x="1180148" y="177165"/>
                    <a:pt x="1180148" y="172403"/>
                  </a:cubicBezTo>
                  <a:cubicBezTo>
                    <a:pt x="1181100" y="171450"/>
                    <a:pt x="1182052" y="171450"/>
                    <a:pt x="1183005" y="170498"/>
                  </a:cubicBezTo>
                  <a:lnTo>
                    <a:pt x="1183005" y="170498"/>
                  </a:lnTo>
                  <a:lnTo>
                    <a:pt x="1183005" y="170498"/>
                  </a:lnTo>
                  <a:cubicBezTo>
                    <a:pt x="1183005" y="171450"/>
                    <a:pt x="1183957" y="171450"/>
                    <a:pt x="1183957" y="172403"/>
                  </a:cubicBezTo>
                  <a:cubicBezTo>
                    <a:pt x="1184910" y="173355"/>
                    <a:pt x="1185863" y="174308"/>
                    <a:pt x="1186815" y="175260"/>
                  </a:cubicBezTo>
                  <a:cubicBezTo>
                    <a:pt x="1186815" y="176213"/>
                    <a:pt x="1187767" y="176213"/>
                    <a:pt x="1186815" y="177165"/>
                  </a:cubicBezTo>
                  <a:cubicBezTo>
                    <a:pt x="1186815" y="178118"/>
                    <a:pt x="1186815" y="179070"/>
                    <a:pt x="1186815" y="180023"/>
                  </a:cubicBezTo>
                  <a:close/>
                  <a:moveTo>
                    <a:pt x="1226820" y="553403"/>
                  </a:moveTo>
                  <a:cubicBezTo>
                    <a:pt x="1246823" y="553403"/>
                    <a:pt x="1265873" y="553403"/>
                    <a:pt x="1286827" y="553403"/>
                  </a:cubicBezTo>
                  <a:cubicBezTo>
                    <a:pt x="1284923" y="554355"/>
                    <a:pt x="1281113" y="556260"/>
                    <a:pt x="1276350" y="556260"/>
                  </a:cubicBezTo>
                  <a:cubicBezTo>
                    <a:pt x="1273492" y="556260"/>
                    <a:pt x="1270635" y="557213"/>
                    <a:pt x="1267777" y="557213"/>
                  </a:cubicBezTo>
                  <a:cubicBezTo>
                    <a:pt x="1264920" y="557213"/>
                    <a:pt x="1262063" y="557213"/>
                    <a:pt x="1258252" y="557213"/>
                  </a:cubicBezTo>
                  <a:cubicBezTo>
                    <a:pt x="1256348" y="557213"/>
                    <a:pt x="1255395" y="557213"/>
                    <a:pt x="1253490" y="557213"/>
                  </a:cubicBezTo>
                  <a:cubicBezTo>
                    <a:pt x="1251585" y="557213"/>
                    <a:pt x="1250632" y="557213"/>
                    <a:pt x="1248727" y="557213"/>
                  </a:cubicBezTo>
                  <a:cubicBezTo>
                    <a:pt x="1245870" y="557213"/>
                    <a:pt x="1243013" y="557213"/>
                    <a:pt x="1240155" y="556260"/>
                  </a:cubicBezTo>
                  <a:cubicBezTo>
                    <a:pt x="1239202" y="556260"/>
                    <a:pt x="1237298" y="556260"/>
                    <a:pt x="1236345" y="555308"/>
                  </a:cubicBezTo>
                  <a:cubicBezTo>
                    <a:pt x="1231582" y="555308"/>
                    <a:pt x="1228725" y="554355"/>
                    <a:pt x="1226820" y="553403"/>
                  </a:cubicBezTo>
                  <a:lnTo>
                    <a:pt x="1226820" y="553403"/>
                  </a:lnTo>
                  <a:close/>
                  <a:moveTo>
                    <a:pt x="1226820" y="818198"/>
                  </a:moveTo>
                  <a:cubicBezTo>
                    <a:pt x="1226820" y="817245"/>
                    <a:pt x="1226820" y="817245"/>
                    <a:pt x="1226820" y="816293"/>
                  </a:cubicBezTo>
                  <a:cubicBezTo>
                    <a:pt x="1246823" y="816293"/>
                    <a:pt x="1265873" y="816293"/>
                    <a:pt x="1285875" y="816293"/>
                  </a:cubicBezTo>
                  <a:cubicBezTo>
                    <a:pt x="1285875" y="817245"/>
                    <a:pt x="1285875" y="817245"/>
                    <a:pt x="1285875" y="818198"/>
                  </a:cubicBezTo>
                  <a:cubicBezTo>
                    <a:pt x="1265873" y="818198"/>
                    <a:pt x="1246823" y="818198"/>
                    <a:pt x="1226820" y="818198"/>
                  </a:cubicBezTo>
                  <a:close/>
                  <a:moveTo>
                    <a:pt x="1284923" y="842963"/>
                  </a:moveTo>
                  <a:cubicBezTo>
                    <a:pt x="1284923" y="843915"/>
                    <a:pt x="1284923" y="844868"/>
                    <a:pt x="1284923" y="844868"/>
                  </a:cubicBezTo>
                  <a:cubicBezTo>
                    <a:pt x="1265873" y="844868"/>
                    <a:pt x="1245870" y="844868"/>
                    <a:pt x="1226820" y="844868"/>
                  </a:cubicBezTo>
                  <a:lnTo>
                    <a:pt x="1226820" y="844868"/>
                  </a:lnTo>
                  <a:cubicBezTo>
                    <a:pt x="1226820" y="844868"/>
                    <a:pt x="1226820" y="843915"/>
                    <a:pt x="1226820" y="843915"/>
                  </a:cubicBezTo>
                  <a:cubicBezTo>
                    <a:pt x="1226820" y="843915"/>
                    <a:pt x="1226820" y="842963"/>
                    <a:pt x="1226820" y="842963"/>
                  </a:cubicBezTo>
                  <a:lnTo>
                    <a:pt x="1226820" y="842963"/>
                  </a:lnTo>
                  <a:cubicBezTo>
                    <a:pt x="1246823" y="842963"/>
                    <a:pt x="1265873" y="842963"/>
                    <a:pt x="1284923" y="842963"/>
                  </a:cubicBezTo>
                  <a:lnTo>
                    <a:pt x="1284923" y="842963"/>
                  </a:lnTo>
                  <a:close/>
                  <a:moveTo>
                    <a:pt x="1226820" y="791528"/>
                  </a:moveTo>
                  <a:lnTo>
                    <a:pt x="1226820" y="791528"/>
                  </a:lnTo>
                  <a:cubicBezTo>
                    <a:pt x="1226820" y="790575"/>
                    <a:pt x="1226820" y="789623"/>
                    <a:pt x="1226820" y="788670"/>
                  </a:cubicBezTo>
                  <a:cubicBezTo>
                    <a:pt x="1246823" y="788670"/>
                    <a:pt x="1265873" y="788670"/>
                    <a:pt x="1285875" y="788670"/>
                  </a:cubicBezTo>
                  <a:cubicBezTo>
                    <a:pt x="1285875" y="789623"/>
                    <a:pt x="1285875" y="790575"/>
                    <a:pt x="1285875" y="791528"/>
                  </a:cubicBezTo>
                  <a:cubicBezTo>
                    <a:pt x="1265873" y="791528"/>
                    <a:pt x="1245870" y="791528"/>
                    <a:pt x="1226820" y="791528"/>
                  </a:cubicBezTo>
                  <a:close/>
                  <a:moveTo>
                    <a:pt x="1226820" y="764858"/>
                  </a:moveTo>
                  <a:cubicBezTo>
                    <a:pt x="1226820" y="764858"/>
                    <a:pt x="1226820" y="763905"/>
                    <a:pt x="1226820" y="763905"/>
                  </a:cubicBezTo>
                  <a:cubicBezTo>
                    <a:pt x="1226820" y="763905"/>
                    <a:pt x="1226820" y="762953"/>
                    <a:pt x="1226820" y="762953"/>
                  </a:cubicBezTo>
                  <a:lnTo>
                    <a:pt x="1226820" y="762953"/>
                  </a:lnTo>
                  <a:cubicBezTo>
                    <a:pt x="1245870" y="762953"/>
                    <a:pt x="1265873" y="762953"/>
                    <a:pt x="1284923" y="762953"/>
                  </a:cubicBezTo>
                  <a:lnTo>
                    <a:pt x="1284923" y="762953"/>
                  </a:lnTo>
                  <a:cubicBezTo>
                    <a:pt x="1284923" y="762953"/>
                    <a:pt x="1284923" y="763905"/>
                    <a:pt x="1284923" y="763905"/>
                  </a:cubicBezTo>
                  <a:cubicBezTo>
                    <a:pt x="1284923" y="763905"/>
                    <a:pt x="1284923" y="764858"/>
                    <a:pt x="1284923" y="764858"/>
                  </a:cubicBezTo>
                  <a:lnTo>
                    <a:pt x="1284923" y="764858"/>
                  </a:lnTo>
                  <a:cubicBezTo>
                    <a:pt x="1265873" y="764858"/>
                    <a:pt x="1246823" y="764858"/>
                    <a:pt x="1226820" y="764858"/>
                  </a:cubicBezTo>
                  <a:lnTo>
                    <a:pt x="1226820" y="764858"/>
                  </a:lnTo>
                  <a:close/>
                  <a:moveTo>
                    <a:pt x="1226820" y="657225"/>
                  </a:moveTo>
                  <a:cubicBezTo>
                    <a:pt x="1246823" y="657225"/>
                    <a:pt x="1265873" y="657225"/>
                    <a:pt x="1285875" y="657225"/>
                  </a:cubicBezTo>
                  <a:cubicBezTo>
                    <a:pt x="1285875" y="658178"/>
                    <a:pt x="1285875" y="659130"/>
                    <a:pt x="1285875" y="659130"/>
                  </a:cubicBezTo>
                  <a:cubicBezTo>
                    <a:pt x="1265873" y="659130"/>
                    <a:pt x="1246823" y="659130"/>
                    <a:pt x="1226820" y="659130"/>
                  </a:cubicBezTo>
                  <a:cubicBezTo>
                    <a:pt x="1226820" y="658178"/>
                    <a:pt x="1226820" y="658178"/>
                    <a:pt x="1226820" y="657225"/>
                  </a:cubicBezTo>
                  <a:lnTo>
                    <a:pt x="1226820" y="657225"/>
                  </a:lnTo>
                  <a:close/>
                  <a:moveTo>
                    <a:pt x="1226820" y="685800"/>
                  </a:moveTo>
                  <a:lnTo>
                    <a:pt x="1226820" y="685800"/>
                  </a:lnTo>
                  <a:cubicBezTo>
                    <a:pt x="1226820" y="684848"/>
                    <a:pt x="1226820" y="683895"/>
                    <a:pt x="1226820" y="683895"/>
                  </a:cubicBezTo>
                  <a:cubicBezTo>
                    <a:pt x="1245870" y="683895"/>
                    <a:pt x="1265873" y="683895"/>
                    <a:pt x="1284923" y="683895"/>
                  </a:cubicBezTo>
                  <a:cubicBezTo>
                    <a:pt x="1284923" y="684848"/>
                    <a:pt x="1284923" y="685800"/>
                    <a:pt x="1284923" y="685800"/>
                  </a:cubicBezTo>
                  <a:cubicBezTo>
                    <a:pt x="1265873" y="685800"/>
                    <a:pt x="1246823" y="685800"/>
                    <a:pt x="1226820" y="685800"/>
                  </a:cubicBezTo>
                  <a:close/>
                  <a:moveTo>
                    <a:pt x="1285875" y="710565"/>
                  </a:moveTo>
                  <a:cubicBezTo>
                    <a:pt x="1285875" y="711518"/>
                    <a:pt x="1285875" y="712470"/>
                    <a:pt x="1285875" y="712470"/>
                  </a:cubicBezTo>
                  <a:lnTo>
                    <a:pt x="1285875" y="712470"/>
                  </a:lnTo>
                  <a:cubicBezTo>
                    <a:pt x="1266825" y="712470"/>
                    <a:pt x="1246823" y="712470"/>
                    <a:pt x="1227773" y="712470"/>
                  </a:cubicBezTo>
                  <a:lnTo>
                    <a:pt x="1227773" y="712470"/>
                  </a:lnTo>
                  <a:cubicBezTo>
                    <a:pt x="1227773" y="711518"/>
                    <a:pt x="1227773" y="710565"/>
                    <a:pt x="1227773" y="710565"/>
                  </a:cubicBezTo>
                  <a:cubicBezTo>
                    <a:pt x="1246823" y="710565"/>
                    <a:pt x="1265873" y="710565"/>
                    <a:pt x="1285875" y="710565"/>
                  </a:cubicBezTo>
                  <a:close/>
                  <a:moveTo>
                    <a:pt x="1285875" y="736283"/>
                  </a:moveTo>
                  <a:lnTo>
                    <a:pt x="1285875" y="736283"/>
                  </a:lnTo>
                  <a:cubicBezTo>
                    <a:pt x="1285875" y="736283"/>
                    <a:pt x="1285875" y="737235"/>
                    <a:pt x="1285875" y="737235"/>
                  </a:cubicBezTo>
                  <a:cubicBezTo>
                    <a:pt x="1285875" y="737235"/>
                    <a:pt x="1285875" y="738188"/>
                    <a:pt x="1285875" y="738188"/>
                  </a:cubicBezTo>
                  <a:lnTo>
                    <a:pt x="1285875" y="738188"/>
                  </a:lnTo>
                  <a:cubicBezTo>
                    <a:pt x="1265873" y="738188"/>
                    <a:pt x="1246823" y="738188"/>
                    <a:pt x="1226820" y="738188"/>
                  </a:cubicBezTo>
                  <a:lnTo>
                    <a:pt x="1226820" y="738188"/>
                  </a:lnTo>
                  <a:cubicBezTo>
                    <a:pt x="1226820" y="737235"/>
                    <a:pt x="1226820" y="736283"/>
                    <a:pt x="1226820" y="735330"/>
                  </a:cubicBezTo>
                  <a:cubicBezTo>
                    <a:pt x="1245870" y="736283"/>
                    <a:pt x="1265873" y="736283"/>
                    <a:pt x="1285875" y="736283"/>
                  </a:cubicBezTo>
                  <a:close/>
                  <a:moveTo>
                    <a:pt x="1226820" y="922020"/>
                  </a:moveTo>
                  <a:lnTo>
                    <a:pt x="1226820" y="922020"/>
                  </a:lnTo>
                  <a:cubicBezTo>
                    <a:pt x="1226820" y="922020"/>
                    <a:pt x="1226820" y="921068"/>
                    <a:pt x="1226820" y="921068"/>
                  </a:cubicBezTo>
                  <a:cubicBezTo>
                    <a:pt x="1226820" y="921068"/>
                    <a:pt x="1226820" y="920115"/>
                    <a:pt x="1226820" y="920115"/>
                  </a:cubicBezTo>
                  <a:lnTo>
                    <a:pt x="1226820" y="920115"/>
                  </a:lnTo>
                  <a:cubicBezTo>
                    <a:pt x="1246823" y="920115"/>
                    <a:pt x="1265873" y="920115"/>
                    <a:pt x="1285875" y="920115"/>
                  </a:cubicBezTo>
                  <a:cubicBezTo>
                    <a:pt x="1285875" y="921068"/>
                    <a:pt x="1285875" y="922020"/>
                    <a:pt x="1285875" y="922973"/>
                  </a:cubicBezTo>
                  <a:cubicBezTo>
                    <a:pt x="1265873" y="922020"/>
                    <a:pt x="1246823" y="922020"/>
                    <a:pt x="1226820" y="922020"/>
                  </a:cubicBezTo>
                  <a:close/>
                  <a:moveTo>
                    <a:pt x="1226820" y="893445"/>
                  </a:moveTo>
                  <a:lnTo>
                    <a:pt x="1226820" y="893445"/>
                  </a:lnTo>
                  <a:cubicBezTo>
                    <a:pt x="1245870" y="893445"/>
                    <a:pt x="1265873" y="893445"/>
                    <a:pt x="1284923" y="893445"/>
                  </a:cubicBezTo>
                  <a:cubicBezTo>
                    <a:pt x="1284923" y="894398"/>
                    <a:pt x="1284923" y="894398"/>
                    <a:pt x="1284923" y="895350"/>
                  </a:cubicBezTo>
                  <a:lnTo>
                    <a:pt x="1284923" y="895350"/>
                  </a:lnTo>
                  <a:cubicBezTo>
                    <a:pt x="1265873" y="895350"/>
                    <a:pt x="1245870" y="895350"/>
                    <a:pt x="1226820" y="895350"/>
                  </a:cubicBezTo>
                  <a:lnTo>
                    <a:pt x="1226820" y="895350"/>
                  </a:lnTo>
                  <a:cubicBezTo>
                    <a:pt x="1226820" y="894398"/>
                    <a:pt x="1226820" y="894398"/>
                    <a:pt x="1226820" y="893445"/>
                  </a:cubicBezTo>
                  <a:close/>
                  <a:moveTo>
                    <a:pt x="1283017" y="870585"/>
                  </a:moveTo>
                  <a:cubicBezTo>
                    <a:pt x="1282065" y="870585"/>
                    <a:pt x="1282065" y="871538"/>
                    <a:pt x="1281113" y="871538"/>
                  </a:cubicBezTo>
                  <a:cubicBezTo>
                    <a:pt x="1280160" y="871538"/>
                    <a:pt x="1280160" y="871538"/>
                    <a:pt x="1279207" y="871538"/>
                  </a:cubicBezTo>
                  <a:cubicBezTo>
                    <a:pt x="1270635" y="872490"/>
                    <a:pt x="1263015" y="872490"/>
                    <a:pt x="1257300" y="872490"/>
                  </a:cubicBezTo>
                  <a:cubicBezTo>
                    <a:pt x="1244917" y="872490"/>
                    <a:pt x="1236345" y="871538"/>
                    <a:pt x="1231582" y="869633"/>
                  </a:cubicBezTo>
                  <a:cubicBezTo>
                    <a:pt x="1228725" y="868680"/>
                    <a:pt x="1227773" y="866775"/>
                    <a:pt x="1226820" y="865823"/>
                  </a:cubicBezTo>
                  <a:cubicBezTo>
                    <a:pt x="1246823" y="865823"/>
                    <a:pt x="1265873" y="865823"/>
                    <a:pt x="1285875" y="865823"/>
                  </a:cubicBezTo>
                  <a:lnTo>
                    <a:pt x="1285875" y="865823"/>
                  </a:lnTo>
                  <a:cubicBezTo>
                    <a:pt x="1285875" y="866775"/>
                    <a:pt x="1286827" y="866775"/>
                    <a:pt x="1286827" y="867728"/>
                  </a:cubicBezTo>
                  <a:cubicBezTo>
                    <a:pt x="1286827" y="868680"/>
                    <a:pt x="1287780" y="868680"/>
                    <a:pt x="1287780" y="869633"/>
                  </a:cubicBezTo>
                  <a:cubicBezTo>
                    <a:pt x="1285875" y="869633"/>
                    <a:pt x="1283970" y="870585"/>
                    <a:pt x="1283017" y="870585"/>
                  </a:cubicBezTo>
                  <a:close/>
                  <a:moveTo>
                    <a:pt x="1360170" y="418148"/>
                  </a:moveTo>
                  <a:cubicBezTo>
                    <a:pt x="1360170" y="418148"/>
                    <a:pt x="1360170" y="418148"/>
                    <a:pt x="1360170" y="418148"/>
                  </a:cubicBezTo>
                  <a:lnTo>
                    <a:pt x="1360170" y="418148"/>
                  </a:lnTo>
                  <a:lnTo>
                    <a:pt x="1360170" y="418148"/>
                  </a:lnTo>
                  <a:cubicBezTo>
                    <a:pt x="1361123" y="449580"/>
                    <a:pt x="1361123" y="481965"/>
                    <a:pt x="1361123" y="513398"/>
                  </a:cubicBezTo>
                  <a:cubicBezTo>
                    <a:pt x="1361123" y="513398"/>
                    <a:pt x="1360170" y="513398"/>
                    <a:pt x="1360170" y="513398"/>
                  </a:cubicBezTo>
                  <a:cubicBezTo>
                    <a:pt x="1360170" y="481965"/>
                    <a:pt x="1360170" y="449580"/>
                    <a:pt x="1360170" y="418148"/>
                  </a:cubicBezTo>
                  <a:close/>
                  <a:moveTo>
                    <a:pt x="1361123" y="858203"/>
                  </a:moveTo>
                  <a:cubicBezTo>
                    <a:pt x="1361123" y="858203"/>
                    <a:pt x="1360170" y="858203"/>
                    <a:pt x="1360170" y="858203"/>
                  </a:cubicBezTo>
                  <a:lnTo>
                    <a:pt x="1360170" y="858203"/>
                  </a:lnTo>
                  <a:lnTo>
                    <a:pt x="1360170" y="858203"/>
                  </a:lnTo>
                  <a:cubicBezTo>
                    <a:pt x="1360170" y="759143"/>
                    <a:pt x="1360170" y="661035"/>
                    <a:pt x="1360170" y="561975"/>
                  </a:cubicBezTo>
                  <a:lnTo>
                    <a:pt x="1360170" y="561975"/>
                  </a:lnTo>
                  <a:lnTo>
                    <a:pt x="1360170" y="561975"/>
                  </a:lnTo>
                  <a:cubicBezTo>
                    <a:pt x="1360170" y="561975"/>
                    <a:pt x="1361123" y="561975"/>
                    <a:pt x="1361123" y="561975"/>
                  </a:cubicBezTo>
                  <a:cubicBezTo>
                    <a:pt x="1361123" y="661035"/>
                    <a:pt x="1361123" y="760095"/>
                    <a:pt x="1361123" y="8582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8C20928D-D332-4D2B-A277-E70C4B2E9D82}"/>
                </a:ext>
              </a:extLst>
            </p:cNvPr>
            <p:cNvSpPr/>
            <p:nvPr/>
          </p:nvSpPr>
          <p:spPr>
            <a:xfrm>
              <a:off x="5480684" y="3047048"/>
              <a:ext cx="300990" cy="899159"/>
            </a:xfrm>
            <a:custGeom>
              <a:avLst/>
              <a:gdLst>
                <a:gd name="connsiteX0" fmla="*/ 289560 w 300990"/>
                <a:gd name="connsiteY0" fmla="*/ 441960 h 899159"/>
                <a:gd name="connsiteX1" fmla="*/ 245745 w 300990"/>
                <a:gd name="connsiteY1" fmla="*/ 441960 h 899159"/>
                <a:gd name="connsiteX2" fmla="*/ 245745 w 300990"/>
                <a:gd name="connsiteY2" fmla="*/ 398145 h 899159"/>
                <a:gd name="connsiteX3" fmla="*/ 229553 w 300990"/>
                <a:gd name="connsiteY3" fmla="*/ 398145 h 899159"/>
                <a:gd name="connsiteX4" fmla="*/ 229553 w 300990"/>
                <a:gd name="connsiteY4" fmla="*/ 441008 h 899159"/>
                <a:gd name="connsiteX5" fmla="*/ 206693 w 300990"/>
                <a:gd name="connsiteY5" fmla="*/ 441008 h 899159"/>
                <a:gd name="connsiteX6" fmla="*/ 196215 w 300990"/>
                <a:gd name="connsiteY6" fmla="*/ 394335 h 899159"/>
                <a:gd name="connsiteX7" fmla="*/ 189548 w 300990"/>
                <a:gd name="connsiteY7" fmla="*/ 343853 h 899159"/>
                <a:gd name="connsiteX8" fmla="*/ 189548 w 300990"/>
                <a:gd name="connsiteY8" fmla="*/ 109538 h 899159"/>
                <a:gd name="connsiteX9" fmla="*/ 187643 w 300990"/>
                <a:gd name="connsiteY9" fmla="*/ 83820 h 899159"/>
                <a:gd name="connsiteX10" fmla="*/ 184785 w 300990"/>
                <a:gd name="connsiteY10" fmla="*/ 83820 h 899159"/>
                <a:gd name="connsiteX11" fmla="*/ 180975 w 300990"/>
                <a:gd name="connsiteY11" fmla="*/ 95250 h 899159"/>
                <a:gd name="connsiteX12" fmla="*/ 169545 w 300990"/>
                <a:gd name="connsiteY12" fmla="*/ 0 h 899159"/>
                <a:gd name="connsiteX13" fmla="*/ 166688 w 300990"/>
                <a:gd name="connsiteY13" fmla="*/ 0 h 899159"/>
                <a:gd name="connsiteX14" fmla="*/ 157163 w 300990"/>
                <a:gd name="connsiteY14" fmla="*/ 85725 h 899159"/>
                <a:gd name="connsiteX15" fmla="*/ 147638 w 300990"/>
                <a:gd name="connsiteY15" fmla="*/ 82867 h 899159"/>
                <a:gd name="connsiteX16" fmla="*/ 144780 w 300990"/>
                <a:gd name="connsiteY16" fmla="*/ 102870 h 899159"/>
                <a:gd name="connsiteX17" fmla="*/ 140018 w 300990"/>
                <a:gd name="connsiteY17" fmla="*/ 239078 h 899159"/>
                <a:gd name="connsiteX18" fmla="*/ 140018 w 300990"/>
                <a:gd name="connsiteY18" fmla="*/ 354330 h 899159"/>
                <a:gd name="connsiteX19" fmla="*/ 140018 w 300990"/>
                <a:gd name="connsiteY19" fmla="*/ 366712 h 899159"/>
                <a:gd name="connsiteX20" fmla="*/ 119063 w 300990"/>
                <a:gd name="connsiteY20" fmla="*/ 366712 h 899159"/>
                <a:gd name="connsiteX21" fmla="*/ 118110 w 300990"/>
                <a:gd name="connsiteY21" fmla="*/ 347662 h 899159"/>
                <a:gd name="connsiteX22" fmla="*/ 101918 w 300990"/>
                <a:gd name="connsiteY22" fmla="*/ 346710 h 899159"/>
                <a:gd name="connsiteX23" fmla="*/ 99060 w 300990"/>
                <a:gd name="connsiteY23" fmla="*/ 275273 h 899159"/>
                <a:gd name="connsiteX24" fmla="*/ 82868 w 300990"/>
                <a:gd name="connsiteY24" fmla="*/ 239078 h 899159"/>
                <a:gd name="connsiteX25" fmla="*/ 66675 w 300990"/>
                <a:gd name="connsiteY25" fmla="*/ 279083 h 899159"/>
                <a:gd name="connsiteX26" fmla="*/ 66675 w 300990"/>
                <a:gd name="connsiteY26" fmla="*/ 309562 h 899159"/>
                <a:gd name="connsiteX27" fmla="*/ 66675 w 300990"/>
                <a:gd name="connsiteY27" fmla="*/ 347662 h 899159"/>
                <a:gd name="connsiteX28" fmla="*/ 35243 w 300990"/>
                <a:gd name="connsiteY28" fmla="*/ 348615 h 899159"/>
                <a:gd name="connsiteX29" fmla="*/ 15240 w 300990"/>
                <a:gd name="connsiteY29" fmla="*/ 364808 h 899159"/>
                <a:gd name="connsiteX30" fmla="*/ 0 w 300990"/>
                <a:gd name="connsiteY30" fmla="*/ 359093 h 899159"/>
                <a:gd name="connsiteX31" fmla="*/ 0 w 300990"/>
                <a:gd name="connsiteY31" fmla="*/ 369570 h 899159"/>
                <a:gd name="connsiteX32" fmla="*/ 0 w 300990"/>
                <a:gd name="connsiteY32" fmla="*/ 888683 h 899159"/>
                <a:gd name="connsiteX33" fmla="*/ 953 w 300990"/>
                <a:gd name="connsiteY33" fmla="*/ 899160 h 899159"/>
                <a:gd name="connsiteX34" fmla="*/ 300038 w 300990"/>
                <a:gd name="connsiteY34" fmla="*/ 899160 h 899159"/>
                <a:gd name="connsiteX35" fmla="*/ 300990 w 300990"/>
                <a:gd name="connsiteY35" fmla="*/ 895350 h 899159"/>
                <a:gd name="connsiteX36" fmla="*/ 300990 w 300990"/>
                <a:gd name="connsiteY36" fmla="*/ 450533 h 899159"/>
                <a:gd name="connsiteX37" fmla="*/ 289560 w 300990"/>
                <a:gd name="connsiteY37" fmla="*/ 441960 h 89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0990" h="899159">
                  <a:moveTo>
                    <a:pt x="289560" y="441960"/>
                  </a:moveTo>
                  <a:cubicBezTo>
                    <a:pt x="275273" y="441960"/>
                    <a:pt x="260985" y="441960"/>
                    <a:pt x="245745" y="441960"/>
                  </a:cubicBezTo>
                  <a:cubicBezTo>
                    <a:pt x="245745" y="426720"/>
                    <a:pt x="245745" y="412433"/>
                    <a:pt x="245745" y="398145"/>
                  </a:cubicBezTo>
                  <a:cubicBezTo>
                    <a:pt x="240030" y="398145"/>
                    <a:pt x="235268" y="398145"/>
                    <a:pt x="229553" y="398145"/>
                  </a:cubicBezTo>
                  <a:cubicBezTo>
                    <a:pt x="229553" y="412433"/>
                    <a:pt x="229553" y="426720"/>
                    <a:pt x="229553" y="441008"/>
                  </a:cubicBezTo>
                  <a:cubicBezTo>
                    <a:pt x="220980" y="441008"/>
                    <a:pt x="212408" y="441008"/>
                    <a:pt x="206693" y="441008"/>
                  </a:cubicBezTo>
                  <a:cubicBezTo>
                    <a:pt x="202883" y="424815"/>
                    <a:pt x="201930" y="408623"/>
                    <a:pt x="196215" y="394335"/>
                  </a:cubicBezTo>
                  <a:cubicBezTo>
                    <a:pt x="190500" y="378143"/>
                    <a:pt x="189548" y="360998"/>
                    <a:pt x="189548" y="343853"/>
                  </a:cubicBezTo>
                  <a:cubicBezTo>
                    <a:pt x="189548" y="265748"/>
                    <a:pt x="189548" y="187642"/>
                    <a:pt x="189548" y="109538"/>
                  </a:cubicBezTo>
                  <a:cubicBezTo>
                    <a:pt x="189548" y="100965"/>
                    <a:pt x="187643" y="92392"/>
                    <a:pt x="187643" y="83820"/>
                  </a:cubicBezTo>
                  <a:cubicBezTo>
                    <a:pt x="186690" y="83820"/>
                    <a:pt x="185738" y="83820"/>
                    <a:pt x="184785" y="83820"/>
                  </a:cubicBezTo>
                  <a:cubicBezTo>
                    <a:pt x="183833" y="87630"/>
                    <a:pt x="182880" y="90488"/>
                    <a:pt x="180975" y="95250"/>
                  </a:cubicBezTo>
                  <a:cubicBezTo>
                    <a:pt x="177165" y="61913"/>
                    <a:pt x="173355" y="30480"/>
                    <a:pt x="169545" y="0"/>
                  </a:cubicBezTo>
                  <a:cubicBezTo>
                    <a:pt x="168593" y="0"/>
                    <a:pt x="167640" y="0"/>
                    <a:pt x="166688" y="0"/>
                  </a:cubicBezTo>
                  <a:cubicBezTo>
                    <a:pt x="163830" y="28575"/>
                    <a:pt x="160973" y="57150"/>
                    <a:pt x="157163" y="85725"/>
                  </a:cubicBezTo>
                  <a:cubicBezTo>
                    <a:pt x="153353" y="84773"/>
                    <a:pt x="151448" y="83820"/>
                    <a:pt x="147638" y="82867"/>
                  </a:cubicBezTo>
                  <a:cubicBezTo>
                    <a:pt x="146685" y="89535"/>
                    <a:pt x="144780" y="96203"/>
                    <a:pt x="144780" y="102870"/>
                  </a:cubicBezTo>
                  <a:cubicBezTo>
                    <a:pt x="142875" y="148590"/>
                    <a:pt x="140970" y="193358"/>
                    <a:pt x="140018" y="239078"/>
                  </a:cubicBezTo>
                  <a:cubicBezTo>
                    <a:pt x="139065" y="277178"/>
                    <a:pt x="140018" y="316230"/>
                    <a:pt x="140018" y="354330"/>
                  </a:cubicBezTo>
                  <a:cubicBezTo>
                    <a:pt x="140018" y="358140"/>
                    <a:pt x="140018" y="362903"/>
                    <a:pt x="140018" y="366712"/>
                  </a:cubicBezTo>
                  <a:cubicBezTo>
                    <a:pt x="131445" y="366712"/>
                    <a:pt x="124778" y="366712"/>
                    <a:pt x="119063" y="366712"/>
                  </a:cubicBezTo>
                  <a:cubicBezTo>
                    <a:pt x="118110" y="360045"/>
                    <a:pt x="118110" y="354330"/>
                    <a:pt x="118110" y="347662"/>
                  </a:cubicBezTo>
                  <a:cubicBezTo>
                    <a:pt x="112395" y="347662"/>
                    <a:pt x="106680" y="346710"/>
                    <a:pt x="101918" y="346710"/>
                  </a:cubicBezTo>
                  <a:cubicBezTo>
                    <a:pt x="100965" y="322898"/>
                    <a:pt x="98108" y="299085"/>
                    <a:pt x="99060" y="275273"/>
                  </a:cubicBezTo>
                  <a:cubicBezTo>
                    <a:pt x="99060" y="260033"/>
                    <a:pt x="91440" y="250508"/>
                    <a:pt x="82868" y="239078"/>
                  </a:cubicBezTo>
                  <a:cubicBezTo>
                    <a:pt x="73343" y="251460"/>
                    <a:pt x="64770" y="262890"/>
                    <a:pt x="66675" y="279083"/>
                  </a:cubicBezTo>
                  <a:cubicBezTo>
                    <a:pt x="67628" y="289560"/>
                    <a:pt x="66675" y="300037"/>
                    <a:pt x="66675" y="309562"/>
                  </a:cubicBezTo>
                  <a:cubicBezTo>
                    <a:pt x="66675" y="321945"/>
                    <a:pt x="66675" y="334328"/>
                    <a:pt x="66675" y="347662"/>
                  </a:cubicBezTo>
                  <a:cubicBezTo>
                    <a:pt x="55245" y="347662"/>
                    <a:pt x="44768" y="345758"/>
                    <a:pt x="35243" y="348615"/>
                  </a:cubicBezTo>
                  <a:cubicBezTo>
                    <a:pt x="27623" y="351473"/>
                    <a:pt x="21908" y="359093"/>
                    <a:pt x="15240" y="364808"/>
                  </a:cubicBezTo>
                  <a:cubicBezTo>
                    <a:pt x="14288" y="353378"/>
                    <a:pt x="6668" y="359093"/>
                    <a:pt x="0" y="359093"/>
                  </a:cubicBezTo>
                  <a:cubicBezTo>
                    <a:pt x="0" y="362903"/>
                    <a:pt x="0" y="366712"/>
                    <a:pt x="0" y="369570"/>
                  </a:cubicBezTo>
                  <a:cubicBezTo>
                    <a:pt x="0" y="542925"/>
                    <a:pt x="0" y="715327"/>
                    <a:pt x="0" y="888683"/>
                  </a:cubicBezTo>
                  <a:cubicBezTo>
                    <a:pt x="0" y="892493"/>
                    <a:pt x="953" y="895350"/>
                    <a:pt x="953" y="899160"/>
                  </a:cubicBezTo>
                  <a:cubicBezTo>
                    <a:pt x="100965" y="899160"/>
                    <a:pt x="200978" y="899160"/>
                    <a:pt x="300038" y="899160"/>
                  </a:cubicBezTo>
                  <a:cubicBezTo>
                    <a:pt x="300038" y="898208"/>
                    <a:pt x="300990" y="897255"/>
                    <a:pt x="300990" y="895350"/>
                  </a:cubicBezTo>
                  <a:cubicBezTo>
                    <a:pt x="300990" y="746760"/>
                    <a:pt x="300990" y="599123"/>
                    <a:pt x="300990" y="450533"/>
                  </a:cubicBezTo>
                  <a:cubicBezTo>
                    <a:pt x="300038" y="443865"/>
                    <a:pt x="296228" y="441960"/>
                    <a:pt x="289560" y="4419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26">
              <a:extLst>
                <a:ext uri="{FF2B5EF4-FFF2-40B4-BE49-F238E27FC236}">
                  <a16:creationId xmlns:a16="http://schemas.microsoft.com/office/drawing/2014/main" id="{F81AE997-12A6-4778-9479-08FEB542533A}"/>
                </a:ext>
              </a:extLst>
            </p:cNvPr>
            <p:cNvSpPr/>
            <p:nvPr/>
          </p:nvSpPr>
          <p:spPr>
            <a:xfrm>
              <a:off x="3897629" y="2923323"/>
              <a:ext cx="1581149" cy="1022884"/>
            </a:xfrm>
            <a:custGeom>
              <a:avLst/>
              <a:gdLst>
                <a:gd name="connsiteX0" fmla="*/ 1580198 w 1581149"/>
                <a:gd name="connsiteY0" fmla="*/ 482817 h 1022884"/>
                <a:gd name="connsiteX1" fmla="*/ 1577340 w 1581149"/>
                <a:gd name="connsiteY1" fmla="*/ 482817 h 1022884"/>
                <a:gd name="connsiteX2" fmla="*/ 1576388 w 1581149"/>
                <a:gd name="connsiteY2" fmla="*/ 491389 h 1022884"/>
                <a:gd name="connsiteX3" fmla="*/ 1575435 w 1581149"/>
                <a:gd name="connsiteY3" fmla="*/ 498057 h 1022884"/>
                <a:gd name="connsiteX4" fmla="*/ 1566863 w 1581149"/>
                <a:gd name="connsiteY4" fmla="*/ 515202 h 1022884"/>
                <a:gd name="connsiteX5" fmla="*/ 1555433 w 1581149"/>
                <a:gd name="connsiteY5" fmla="*/ 517107 h 1022884"/>
                <a:gd name="connsiteX6" fmla="*/ 1548765 w 1581149"/>
                <a:gd name="connsiteY6" fmla="*/ 589497 h 1022884"/>
                <a:gd name="connsiteX7" fmla="*/ 1546860 w 1581149"/>
                <a:gd name="connsiteY7" fmla="*/ 590449 h 1022884"/>
                <a:gd name="connsiteX8" fmla="*/ 1544955 w 1581149"/>
                <a:gd name="connsiteY8" fmla="*/ 583782 h 1022884"/>
                <a:gd name="connsiteX9" fmla="*/ 1534478 w 1581149"/>
                <a:gd name="connsiteY9" fmla="*/ 516154 h 1022884"/>
                <a:gd name="connsiteX10" fmla="*/ 1534478 w 1581149"/>
                <a:gd name="connsiteY10" fmla="*/ 490437 h 1022884"/>
                <a:gd name="connsiteX11" fmla="*/ 1506855 w 1581149"/>
                <a:gd name="connsiteY11" fmla="*/ 490437 h 1022884"/>
                <a:gd name="connsiteX12" fmla="*/ 1506855 w 1581149"/>
                <a:gd name="connsiteY12" fmla="*/ 528537 h 1022884"/>
                <a:gd name="connsiteX13" fmla="*/ 1471613 w 1581149"/>
                <a:gd name="connsiteY13" fmla="*/ 528537 h 1022884"/>
                <a:gd name="connsiteX14" fmla="*/ 1465898 w 1581149"/>
                <a:gd name="connsiteY14" fmla="*/ 522822 h 1022884"/>
                <a:gd name="connsiteX15" fmla="*/ 1455420 w 1581149"/>
                <a:gd name="connsiteY15" fmla="*/ 500914 h 1022884"/>
                <a:gd name="connsiteX16" fmla="*/ 1445895 w 1581149"/>
                <a:gd name="connsiteY16" fmla="*/ 520917 h 1022884"/>
                <a:gd name="connsiteX17" fmla="*/ 1444943 w 1581149"/>
                <a:gd name="connsiteY17" fmla="*/ 509487 h 1022884"/>
                <a:gd name="connsiteX18" fmla="*/ 1444943 w 1581149"/>
                <a:gd name="connsiteY18" fmla="*/ 339942 h 1022884"/>
                <a:gd name="connsiteX19" fmla="*/ 1436370 w 1581149"/>
                <a:gd name="connsiteY19" fmla="*/ 323749 h 1022884"/>
                <a:gd name="connsiteX20" fmla="*/ 1431608 w 1581149"/>
                <a:gd name="connsiteY20" fmla="*/ 291364 h 1022884"/>
                <a:gd name="connsiteX21" fmla="*/ 1420178 w 1581149"/>
                <a:gd name="connsiteY21" fmla="*/ 279934 h 1022884"/>
                <a:gd name="connsiteX22" fmla="*/ 1374458 w 1581149"/>
                <a:gd name="connsiteY22" fmla="*/ 279934 h 1022884"/>
                <a:gd name="connsiteX23" fmla="*/ 1373505 w 1581149"/>
                <a:gd name="connsiteY23" fmla="*/ 288507 h 1022884"/>
                <a:gd name="connsiteX24" fmla="*/ 1366838 w 1581149"/>
                <a:gd name="connsiteY24" fmla="*/ 450432 h 1022884"/>
                <a:gd name="connsiteX25" fmla="*/ 1359218 w 1581149"/>
                <a:gd name="connsiteY25" fmla="*/ 437097 h 1022884"/>
                <a:gd name="connsiteX26" fmla="*/ 1359218 w 1581149"/>
                <a:gd name="connsiteY26" fmla="*/ 335179 h 1022884"/>
                <a:gd name="connsiteX27" fmla="*/ 1341120 w 1581149"/>
                <a:gd name="connsiteY27" fmla="*/ 316129 h 1022884"/>
                <a:gd name="connsiteX28" fmla="*/ 1325880 w 1581149"/>
                <a:gd name="connsiteY28" fmla="*/ 316129 h 1022884"/>
                <a:gd name="connsiteX29" fmla="*/ 1325880 w 1581149"/>
                <a:gd name="connsiteY29" fmla="*/ 269457 h 1022884"/>
                <a:gd name="connsiteX30" fmla="*/ 1308735 w 1581149"/>
                <a:gd name="connsiteY30" fmla="*/ 248502 h 1022884"/>
                <a:gd name="connsiteX31" fmla="*/ 1306830 w 1581149"/>
                <a:gd name="connsiteY31" fmla="*/ 235167 h 1022884"/>
                <a:gd name="connsiteX32" fmla="*/ 1276350 w 1581149"/>
                <a:gd name="connsiteY32" fmla="*/ 235167 h 1022884"/>
                <a:gd name="connsiteX33" fmla="*/ 1276350 w 1581149"/>
                <a:gd name="connsiteY33" fmla="*/ 152299 h 1022884"/>
                <a:gd name="connsiteX34" fmla="*/ 1250633 w 1581149"/>
                <a:gd name="connsiteY34" fmla="*/ 151347 h 1022884"/>
                <a:gd name="connsiteX35" fmla="*/ 1250633 w 1581149"/>
                <a:gd name="connsiteY35" fmla="*/ 81814 h 1022884"/>
                <a:gd name="connsiteX36" fmla="*/ 1250633 w 1581149"/>
                <a:gd name="connsiteY36" fmla="*/ 23712 h 1022884"/>
                <a:gd name="connsiteX37" fmla="*/ 1236345 w 1581149"/>
                <a:gd name="connsiteY37" fmla="*/ 9424 h 1022884"/>
                <a:gd name="connsiteX38" fmla="*/ 1207770 w 1581149"/>
                <a:gd name="connsiteY38" fmla="*/ 9424 h 1022884"/>
                <a:gd name="connsiteX39" fmla="*/ 1200150 w 1581149"/>
                <a:gd name="connsiteY39" fmla="*/ 1804 h 1022884"/>
                <a:gd name="connsiteX40" fmla="*/ 1168718 w 1581149"/>
                <a:gd name="connsiteY40" fmla="*/ 17044 h 1022884"/>
                <a:gd name="connsiteX41" fmla="*/ 1165860 w 1581149"/>
                <a:gd name="connsiteY41" fmla="*/ 38952 h 1022884"/>
                <a:gd name="connsiteX42" fmla="*/ 1158240 w 1581149"/>
                <a:gd name="connsiteY42" fmla="*/ 193257 h 1022884"/>
                <a:gd name="connsiteX43" fmla="*/ 1154430 w 1581149"/>
                <a:gd name="connsiteY43" fmla="*/ 309462 h 1022884"/>
                <a:gd name="connsiteX44" fmla="*/ 1154430 w 1581149"/>
                <a:gd name="connsiteY44" fmla="*/ 428524 h 1022884"/>
                <a:gd name="connsiteX45" fmla="*/ 1154430 w 1581149"/>
                <a:gd name="connsiteY45" fmla="*/ 474244 h 1022884"/>
                <a:gd name="connsiteX46" fmla="*/ 1150620 w 1581149"/>
                <a:gd name="connsiteY46" fmla="*/ 476149 h 1022884"/>
                <a:gd name="connsiteX47" fmla="*/ 1145858 w 1581149"/>
                <a:gd name="connsiteY47" fmla="*/ 469482 h 1022884"/>
                <a:gd name="connsiteX48" fmla="*/ 1145858 w 1581149"/>
                <a:gd name="connsiteY48" fmla="*/ 448527 h 1022884"/>
                <a:gd name="connsiteX49" fmla="*/ 1140143 w 1581149"/>
                <a:gd name="connsiteY49" fmla="*/ 434239 h 1022884"/>
                <a:gd name="connsiteX50" fmla="*/ 1139190 w 1581149"/>
                <a:gd name="connsiteY50" fmla="*/ 425667 h 1022884"/>
                <a:gd name="connsiteX51" fmla="*/ 1139190 w 1581149"/>
                <a:gd name="connsiteY51" fmla="*/ 367564 h 1022884"/>
                <a:gd name="connsiteX52" fmla="*/ 1124903 w 1581149"/>
                <a:gd name="connsiteY52" fmla="*/ 365659 h 1022884"/>
                <a:gd name="connsiteX53" fmla="*/ 1124903 w 1581149"/>
                <a:gd name="connsiteY53" fmla="*/ 220879 h 1022884"/>
                <a:gd name="connsiteX54" fmla="*/ 1107758 w 1581149"/>
                <a:gd name="connsiteY54" fmla="*/ 222784 h 1022884"/>
                <a:gd name="connsiteX55" fmla="*/ 1107758 w 1581149"/>
                <a:gd name="connsiteY55" fmla="*/ 198019 h 1022884"/>
                <a:gd name="connsiteX56" fmla="*/ 1124903 w 1581149"/>
                <a:gd name="connsiteY56" fmla="*/ 198019 h 1022884"/>
                <a:gd name="connsiteX57" fmla="*/ 1121093 w 1581149"/>
                <a:gd name="connsiteY57" fmla="*/ 158967 h 1022884"/>
                <a:gd name="connsiteX58" fmla="*/ 1097280 w 1581149"/>
                <a:gd name="connsiteY58" fmla="*/ 107532 h 1022884"/>
                <a:gd name="connsiteX59" fmla="*/ 1094423 w 1581149"/>
                <a:gd name="connsiteY59" fmla="*/ 99912 h 1022884"/>
                <a:gd name="connsiteX60" fmla="*/ 1076325 w 1581149"/>
                <a:gd name="connsiteY60" fmla="*/ 84672 h 1022884"/>
                <a:gd name="connsiteX61" fmla="*/ 1045845 w 1581149"/>
                <a:gd name="connsiteY61" fmla="*/ 95149 h 1022884"/>
                <a:gd name="connsiteX62" fmla="*/ 1039178 w 1581149"/>
                <a:gd name="connsiteY62" fmla="*/ 58954 h 1022884"/>
                <a:gd name="connsiteX63" fmla="*/ 1029653 w 1581149"/>
                <a:gd name="connsiteY63" fmla="*/ 47524 h 1022884"/>
                <a:gd name="connsiteX64" fmla="*/ 1021080 w 1581149"/>
                <a:gd name="connsiteY64" fmla="*/ 58002 h 1022884"/>
                <a:gd name="connsiteX65" fmla="*/ 1004888 w 1581149"/>
                <a:gd name="connsiteY65" fmla="*/ 187542 h 1022884"/>
                <a:gd name="connsiteX66" fmla="*/ 1002983 w 1581149"/>
                <a:gd name="connsiteY66" fmla="*/ 371374 h 1022884"/>
                <a:gd name="connsiteX67" fmla="*/ 1003935 w 1581149"/>
                <a:gd name="connsiteY67" fmla="*/ 396139 h 1022884"/>
                <a:gd name="connsiteX68" fmla="*/ 988695 w 1581149"/>
                <a:gd name="connsiteY68" fmla="*/ 388519 h 1022884"/>
                <a:gd name="connsiteX69" fmla="*/ 982980 w 1581149"/>
                <a:gd name="connsiteY69" fmla="*/ 361849 h 1022884"/>
                <a:gd name="connsiteX70" fmla="*/ 980123 w 1581149"/>
                <a:gd name="connsiteY70" fmla="*/ 354229 h 1022884"/>
                <a:gd name="connsiteX71" fmla="*/ 977265 w 1581149"/>
                <a:gd name="connsiteY71" fmla="*/ 354229 h 1022884"/>
                <a:gd name="connsiteX72" fmla="*/ 967740 w 1581149"/>
                <a:gd name="connsiteY72" fmla="*/ 396139 h 1022884"/>
                <a:gd name="connsiteX73" fmla="*/ 943928 w 1581149"/>
                <a:gd name="connsiteY73" fmla="*/ 396139 h 1022884"/>
                <a:gd name="connsiteX74" fmla="*/ 942975 w 1581149"/>
                <a:gd name="connsiteY74" fmla="*/ 414237 h 1022884"/>
                <a:gd name="connsiteX75" fmla="*/ 931545 w 1581149"/>
                <a:gd name="connsiteY75" fmla="*/ 414237 h 1022884"/>
                <a:gd name="connsiteX76" fmla="*/ 921068 w 1581149"/>
                <a:gd name="connsiteY76" fmla="*/ 378994 h 1022884"/>
                <a:gd name="connsiteX77" fmla="*/ 913448 w 1581149"/>
                <a:gd name="connsiteY77" fmla="*/ 369469 h 1022884"/>
                <a:gd name="connsiteX78" fmla="*/ 909638 w 1581149"/>
                <a:gd name="connsiteY78" fmla="*/ 359944 h 1022884"/>
                <a:gd name="connsiteX79" fmla="*/ 909638 w 1581149"/>
                <a:gd name="connsiteY79" fmla="*/ 298984 h 1022884"/>
                <a:gd name="connsiteX80" fmla="*/ 904875 w 1581149"/>
                <a:gd name="connsiteY80" fmla="*/ 229452 h 1022884"/>
                <a:gd name="connsiteX81" fmla="*/ 901065 w 1581149"/>
                <a:gd name="connsiteY81" fmla="*/ 223737 h 1022884"/>
                <a:gd name="connsiteX82" fmla="*/ 866775 w 1581149"/>
                <a:gd name="connsiteY82" fmla="*/ 251359 h 1022884"/>
                <a:gd name="connsiteX83" fmla="*/ 865823 w 1581149"/>
                <a:gd name="connsiteY83" fmla="*/ 266599 h 1022884"/>
                <a:gd name="connsiteX84" fmla="*/ 863918 w 1581149"/>
                <a:gd name="connsiteY84" fmla="*/ 258027 h 1022884"/>
                <a:gd name="connsiteX85" fmla="*/ 863918 w 1581149"/>
                <a:gd name="connsiteY85" fmla="*/ 156109 h 1022884"/>
                <a:gd name="connsiteX86" fmla="*/ 859155 w 1581149"/>
                <a:gd name="connsiteY86" fmla="*/ 104674 h 1022884"/>
                <a:gd name="connsiteX87" fmla="*/ 845820 w 1581149"/>
                <a:gd name="connsiteY87" fmla="*/ 82767 h 1022884"/>
                <a:gd name="connsiteX88" fmla="*/ 843915 w 1581149"/>
                <a:gd name="connsiteY88" fmla="*/ 72289 h 1022884"/>
                <a:gd name="connsiteX89" fmla="*/ 829628 w 1581149"/>
                <a:gd name="connsiteY89" fmla="*/ 58002 h 1022884"/>
                <a:gd name="connsiteX90" fmla="*/ 827723 w 1581149"/>
                <a:gd name="connsiteY90" fmla="*/ 66574 h 1022884"/>
                <a:gd name="connsiteX91" fmla="*/ 817245 w 1581149"/>
                <a:gd name="connsiteY91" fmla="*/ 121819 h 1022884"/>
                <a:gd name="connsiteX92" fmla="*/ 813435 w 1581149"/>
                <a:gd name="connsiteY92" fmla="*/ 158014 h 1022884"/>
                <a:gd name="connsiteX93" fmla="*/ 813435 w 1581149"/>
                <a:gd name="connsiteY93" fmla="*/ 285649 h 1022884"/>
                <a:gd name="connsiteX94" fmla="*/ 766763 w 1581149"/>
                <a:gd name="connsiteY94" fmla="*/ 285649 h 1022884"/>
                <a:gd name="connsiteX95" fmla="*/ 752475 w 1581149"/>
                <a:gd name="connsiteY95" fmla="*/ 299937 h 1022884"/>
                <a:gd name="connsiteX96" fmla="*/ 752475 w 1581149"/>
                <a:gd name="connsiteY96" fmla="*/ 339942 h 1022884"/>
                <a:gd name="connsiteX97" fmla="*/ 733425 w 1581149"/>
                <a:gd name="connsiteY97" fmla="*/ 339942 h 1022884"/>
                <a:gd name="connsiteX98" fmla="*/ 724853 w 1581149"/>
                <a:gd name="connsiteY98" fmla="*/ 347562 h 1022884"/>
                <a:gd name="connsiteX99" fmla="*/ 724853 w 1581149"/>
                <a:gd name="connsiteY99" fmla="*/ 358992 h 1022884"/>
                <a:gd name="connsiteX100" fmla="*/ 724853 w 1581149"/>
                <a:gd name="connsiteY100" fmla="*/ 837147 h 1022884"/>
                <a:gd name="connsiteX101" fmla="*/ 724853 w 1581149"/>
                <a:gd name="connsiteY101" fmla="*/ 841909 h 1022884"/>
                <a:gd name="connsiteX102" fmla="*/ 721995 w 1581149"/>
                <a:gd name="connsiteY102" fmla="*/ 841909 h 1022884"/>
                <a:gd name="connsiteX103" fmla="*/ 721995 w 1581149"/>
                <a:gd name="connsiteY103" fmla="*/ 822859 h 1022884"/>
                <a:gd name="connsiteX104" fmla="*/ 711518 w 1581149"/>
                <a:gd name="connsiteY104" fmla="*/ 811429 h 1022884"/>
                <a:gd name="connsiteX105" fmla="*/ 711518 w 1581149"/>
                <a:gd name="connsiteY105" fmla="*/ 799047 h 1022884"/>
                <a:gd name="connsiteX106" fmla="*/ 711518 w 1581149"/>
                <a:gd name="connsiteY106" fmla="*/ 571399 h 1022884"/>
                <a:gd name="connsiteX107" fmla="*/ 707708 w 1581149"/>
                <a:gd name="connsiteY107" fmla="*/ 488532 h 1022884"/>
                <a:gd name="connsiteX108" fmla="*/ 696278 w 1581149"/>
                <a:gd name="connsiteY108" fmla="*/ 486627 h 1022884"/>
                <a:gd name="connsiteX109" fmla="*/ 695325 w 1581149"/>
                <a:gd name="connsiteY109" fmla="*/ 484722 h 1022884"/>
                <a:gd name="connsiteX110" fmla="*/ 691515 w 1581149"/>
                <a:gd name="connsiteY110" fmla="*/ 469482 h 1022884"/>
                <a:gd name="connsiteX111" fmla="*/ 684848 w 1581149"/>
                <a:gd name="connsiteY111" fmla="*/ 481864 h 1022884"/>
                <a:gd name="connsiteX112" fmla="*/ 677228 w 1581149"/>
                <a:gd name="connsiteY112" fmla="*/ 525679 h 1022884"/>
                <a:gd name="connsiteX113" fmla="*/ 673418 w 1581149"/>
                <a:gd name="connsiteY113" fmla="*/ 525679 h 1022884"/>
                <a:gd name="connsiteX114" fmla="*/ 669608 w 1581149"/>
                <a:gd name="connsiteY114" fmla="*/ 448527 h 1022884"/>
                <a:gd name="connsiteX115" fmla="*/ 657225 w 1581149"/>
                <a:gd name="connsiteY115" fmla="*/ 455194 h 1022884"/>
                <a:gd name="connsiteX116" fmla="*/ 655320 w 1581149"/>
                <a:gd name="connsiteY116" fmla="*/ 513297 h 1022884"/>
                <a:gd name="connsiteX117" fmla="*/ 655320 w 1581149"/>
                <a:gd name="connsiteY117" fmla="*/ 525679 h 1022884"/>
                <a:gd name="connsiteX118" fmla="*/ 651510 w 1581149"/>
                <a:gd name="connsiteY118" fmla="*/ 526632 h 1022884"/>
                <a:gd name="connsiteX119" fmla="*/ 649605 w 1581149"/>
                <a:gd name="connsiteY119" fmla="*/ 517107 h 1022884"/>
                <a:gd name="connsiteX120" fmla="*/ 649605 w 1581149"/>
                <a:gd name="connsiteY120" fmla="*/ 423762 h 1022884"/>
                <a:gd name="connsiteX121" fmla="*/ 649605 w 1581149"/>
                <a:gd name="connsiteY121" fmla="*/ 409474 h 1022884"/>
                <a:gd name="connsiteX122" fmla="*/ 595313 w 1581149"/>
                <a:gd name="connsiteY122" fmla="*/ 409474 h 1022884"/>
                <a:gd name="connsiteX123" fmla="*/ 571500 w 1581149"/>
                <a:gd name="connsiteY123" fmla="*/ 432334 h 1022884"/>
                <a:gd name="connsiteX124" fmla="*/ 568643 w 1581149"/>
                <a:gd name="connsiteY124" fmla="*/ 468529 h 1022884"/>
                <a:gd name="connsiteX125" fmla="*/ 564833 w 1581149"/>
                <a:gd name="connsiteY125" fmla="*/ 458052 h 1022884"/>
                <a:gd name="connsiteX126" fmla="*/ 564833 w 1581149"/>
                <a:gd name="connsiteY126" fmla="*/ 244692 h 1022884"/>
                <a:gd name="connsiteX127" fmla="*/ 564833 w 1581149"/>
                <a:gd name="connsiteY127" fmla="*/ 168492 h 1022884"/>
                <a:gd name="connsiteX128" fmla="*/ 555308 w 1581149"/>
                <a:gd name="connsiteY128" fmla="*/ 149442 h 1022884"/>
                <a:gd name="connsiteX129" fmla="*/ 537210 w 1581149"/>
                <a:gd name="connsiteY129" fmla="*/ 135154 h 1022884"/>
                <a:gd name="connsiteX130" fmla="*/ 532448 w 1581149"/>
                <a:gd name="connsiteY130" fmla="*/ 123724 h 1022884"/>
                <a:gd name="connsiteX131" fmla="*/ 519113 w 1581149"/>
                <a:gd name="connsiteY131" fmla="*/ 96102 h 1022884"/>
                <a:gd name="connsiteX132" fmla="*/ 511493 w 1581149"/>
                <a:gd name="connsiteY132" fmla="*/ 76099 h 1022884"/>
                <a:gd name="connsiteX133" fmla="*/ 501968 w 1581149"/>
                <a:gd name="connsiteY133" fmla="*/ 60859 h 1022884"/>
                <a:gd name="connsiteX134" fmla="*/ 501015 w 1581149"/>
                <a:gd name="connsiteY134" fmla="*/ 71337 h 1022884"/>
                <a:gd name="connsiteX135" fmla="*/ 487680 w 1581149"/>
                <a:gd name="connsiteY135" fmla="*/ 87529 h 1022884"/>
                <a:gd name="connsiteX136" fmla="*/ 479108 w 1581149"/>
                <a:gd name="connsiteY136" fmla="*/ 97054 h 1022884"/>
                <a:gd name="connsiteX137" fmla="*/ 461963 w 1581149"/>
                <a:gd name="connsiteY137" fmla="*/ 133249 h 1022884"/>
                <a:gd name="connsiteX138" fmla="*/ 457200 w 1581149"/>
                <a:gd name="connsiteY138" fmla="*/ 134202 h 1022884"/>
                <a:gd name="connsiteX139" fmla="*/ 437198 w 1581149"/>
                <a:gd name="connsiteY139" fmla="*/ 154204 h 1022884"/>
                <a:gd name="connsiteX140" fmla="*/ 437198 w 1581149"/>
                <a:gd name="connsiteY140" fmla="*/ 424714 h 1022884"/>
                <a:gd name="connsiteX141" fmla="*/ 437198 w 1581149"/>
                <a:gd name="connsiteY141" fmla="*/ 492342 h 1022884"/>
                <a:gd name="connsiteX142" fmla="*/ 421005 w 1581149"/>
                <a:gd name="connsiteY142" fmla="*/ 492342 h 1022884"/>
                <a:gd name="connsiteX143" fmla="*/ 421005 w 1581149"/>
                <a:gd name="connsiteY143" fmla="*/ 399949 h 1022884"/>
                <a:gd name="connsiteX144" fmla="*/ 401955 w 1581149"/>
                <a:gd name="connsiteY144" fmla="*/ 399949 h 1022884"/>
                <a:gd name="connsiteX145" fmla="*/ 401955 w 1581149"/>
                <a:gd name="connsiteY145" fmla="*/ 438049 h 1022884"/>
                <a:gd name="connsiteX146" fmla="*/ 384810 w 1581149"/>
                <a:gd name="connsiteY146" fmla="*/ 460909 h 1022884"/>
                <a:gd name="connsiteX147" fmla="*/ 384810 w 1581149"/>
                <a:gd name="connsiteY147" fmla="*/ 495199 h 1022884"/>
                <a:gd name="connsiteX148" fmla="*/ 345758 w 1581149"/>
                <a:gd name="connsiteY148" fmla="*/ 495199 h 1022884"/>
                <a:gd name="connsiteX149" fmla="*/ 345758 w 1581149"/>
                <a:gd name="connsiteY149" fmla="*/ 534252 h 1022884"/>
                <a:gd name="connsiteX150" fmla="*/ 341948 w 1581149"/>
                <a:gd name="connsiteY150" fmla="*/ 534252 h 1022884"/>
                <a:gd name="connsiteX151" fmla="*/ 337185 w 1581149"/>
                <a:gd name="connsiteY151" fmla="*/ 360897 h 1022884"/>
                <a:gd name="connsiteX152" fmla="*/ 311468 w 1581149"/>
                <a:gd name="connsiteY152" fmla="*/ 360897 h 1022884"/>
                <a:gd name="connsiteX153" fmla="*/ 307658 w 1581149"/>
                <a:gd name="connsiteY153" fmla="*/ 362802 h 1022884"/>
                <a:gd name="connsiteX154" fmla="*/ 300038 w 1581149"/>
                <a:gd name="connsiteY154" fmla="*/ 368517 h 1022884"/>
                <a:gd name="connsiteX155" fmla="*/ 298133 w 1581149"/>
                <a:gd name="connsiteY155" fmla="*/ 358039 h 1022884"/>
                <a:gd name="connsiteX156" fmla="*/ 299085 w 1581149"/>
                <a:gd name="connsiteY156" fmla="*/ 354229 h 1022884"/>
                <a:gd name="connsiteX157" fmla="*/ 291465 w 1581149"/>
                <a:gd name="connsiteY157" fmla="*/ 316129 h 1022884"/>
                <a:gd name="connsiteX158" fmla="*/ 288608 w 1581149"/>
                <a:gd name="connsiteY158" fmla="*/ 314224 h 1022884"/>
                <a:gd name="connsiteX159" fmla="*/ 284798 w 1581149"/>
                <a:gd name="connsiteY159" fmla="*/ 322797 h 1022884"/>
                <a:gd name="connsiteX160" fmla="*/ 273368 w 1581149"/>
                <a:gd name="connsiteY160" fmla="*/ 322797 h 1022884"/>
                <a:gd name="connsiteX161" fmla="*/ 268605 w 1581149"/>
                <a:gd name="connsiteY161" fmla="*/ 312319 h 1022884"/>
                <a:gd name="connsiteX162" fmla="*/ 232410 w 1581149"/>
                <a:gd name="connsiteY162" fmla="*/ 321844 h 1022884"/>
                <a:gd name="connsiteX163" fmla="*/ 232410 w 1581149"/>
                <a:gd name="connsiteY163" fmla="*/ 359944 h 1022884"/>
                <a:gd name="connsiteX164" fmla="*/ 202883 w 1581149"/>
                <a:gd name="connsiteY164" fmla="*/ 359944 h 1022884"/>
                <a:gd name="connsiteX165" fmla="*/ 195263 w 1581149"/>
                <a:gd name="connsiteY165" fmla="*/ 362802 h 1022884"/>
                <a:gd name="connsiteX166" fmla="*/ 188595 w 1581149"/>
                <a:gd name="connsiteY166" fmla="*/ 391377 h 1022884"/>
                <a:gd name="connsiteX167" fmla="*/ 187643 w 1581149"/>
                <a:gd name="connsiteY167" fmla="*/ 444717 h 1022884"/>
                <a:gd name="connsiteX168" fmla="*/ 176213 w 1581149"/>
                <a:gd name="connsiteY168" fmla="*/ 445669 h 1022884"/>
                <a:gd name="connsiteX169" fmla="*/ 176213 w 1581149"/>
                <a:gd name="connsiteY169" fmla="*/ 358992 h 1022884"/>
                <a:gd name="connsiteX170" fmla="*/ 176213 w 1581149"/>
                <a:gd name="connsiteY170" fmla="*/ 269457 h 1022884"/>
                <a:gd name="connsiteX171" fmla="*/ 182880 w 1581149"/>
                <a:gd name="connsiteY171" fmla="*/ 252312 h 1022884"/>
                <a:gd name="connsiteX172" fmla="*/ 182880 w 1581149"/>
                <a:gd name="connsiteY172" fmla="*/ 234214 h 1022884"/>
                <a:gd name="connsiteX173" fmla="*/ 173355 w 1581149"/>
                <a:gd name="connsiteY173" fmla="*/ 228499 h 1022884"/>
                <a:gd name="connsiteX174" fmla="*/ 166688 w 1581149"/>
                <a:gd name="connsiteY174" fmla="*/ 227547 h 1022884"/>
                <a:gd name="connsiteX175" fmla="*/ 163830 w 1581149"/>
                <a:gd name="connsiteY175" fmla="*/ 216117 h 1022884"/>
                <a:gd name="connsiteX176" fmla="*/ 127635 w 1581149"/>
                <a:gd name="connsiteY176" fmla="*/ 216117 h 1022884"/>
                <a:gd name="connsiteX177" fmla="*/ 120968 w 1581149"/>
                <a:gd name="connsiteY177" fmla="*/ 178969 h 1022884"/>
                <a:gd name="connsiteX178" fmla="*/ 82868 w 1581149"/>
                <a:gd name="connsiteY178" fmla="*/ 181827 h 1022884"/>
                <a:gd name="connsiteX179" fmla="*/ 73343 w 1581149"/>
                <a:gd name="connsiteY179" fmla="*/ 180874 h 1022884"/>
                <a:gd name="connsiteX180" fmla="*/ 62865 w 1581149"/>
                <a:gd name="connsiteY180" fmla="*/ 203734 h 1022884"/>
                <a:gd name="connsiteX181" fmla="*/ 62865 w 1581149"/>
                <a:gd name="connsiteY181" fmla="*/ 218022 h 1022884"/>
                <a:gd name="connsiteX182" fmla="*/ 32385 w 1581149"/>
                <a:gd name="connsiteY182" fmla="*/ 219927 h 1022884"/>
                <a:gd name="connsiteX183" fmla="*/ 24765 w 1581149"/>
                <a:gd name="connsiteY183" fmla="*/ 231357 h 1022884"/>
                <a:gd name="connsiteX184" fmla="*/ 15240 w 1581149"/>
                <a:gd name="connsiteY184" fmla="*/ 232309 h 1022884"/>
                <a:gd name="connsiteX185" fmla="*/ 16193 w 1581149"/>
                <a:gd name="connsiteY185" fmla="*/ 413284 h 1022884"/>
                <a:gd name="connsiteX186" fmla="*/ 16193 w 1581149"/>
                <a:gd name="connsiteY186" fmla="*/ 596164 h 1022884"/>
                <a:gd name="connsiteX187" fmla="*/ 17145 w 1581149"/>
                <a:gd name="connsiteY187" fmla="*/ 684747 h 1022884"/>
                <a:gd name="connsiteX188" fmla="*/ 16193 w 1581149"/>
                <a:gd name="connsiteY188" fmla="*/ 696177 h 1022884"/>
                <a:gd name="connsiteX189" fmla="*/ 0 w 1581149"/>
                <a:gd name="connsiteY189" fmla="*/ 696177 h 1022884"/>
                <a:gd name="connsiteX190" fmla="*/ 2858 w 1581149"/>
                <a:gd name="connsiteY190" fmla="*/ 1022884 h 1022884"/>
                <a:gd name="connsiteX191" fmla="*/ 1580198 w 1581149"/>
                <a:gd name="connsiteY191" fmla="*/ 1022884 h 1022884"/>
                <a:gd name="connsiteX192" fmla="*/ 1581150 w 1581149"/>
                <a:gd name="connsiteY192" fmla="*/ 1011454 h 1022884"/>
                <a:gd name="connsiteX193" fmla="*/ 1581150 w 1581149"/>
                <a:gd name="connsiteY193" fmla="*/ 493294 h 1022884"/>
                <a:gd name="connsiteX194" fmla="*/ 1580198 w 1581149"/>
                <a:gd name="connsiteY194" fmla="*/ 482817 h 1022884"/>
                <a:gd name="connsiteX195" fmla="*/ 277178 w 1581149"/>
                <a:gd name="connsiteY195" fmla="*/ 415189 h 1022884"/>
                <a:gd name="connsiteX196" fmla="*/ 277178 w 1581149"/>
                <a:gd name="connsiteY196" fmla="*/ 415189 h 1022884"/>
                <a:gd name="connsiteX197" fmla="*/ 278130 w 1581149"/>
                <a:gd name="connsiteY197" fmla="*/ 509487 h 1022884"/>
                <a:gd name="connsiteX198" fmla="*/ 277178 w 1581149"/>
                <a:gd name="connsiteY198" fmla="*/ 509487 h 1022884"/>
                <a:gd name="connsiteX199" fmla="*/ 277178 w 1581149"/>
                <a:gd name="connsiteY199" fmla="*/ 415189 h 1022884"/>
                <a:gd name="connsiteX200" fmla="*/ 278130 w 1581149"/>
                <a:gd name="connsiteY200" fmla="*/ 854292 h 1022884"/>
                <a:gd name="connsiteX201" fmla="*/ 278130 w 1581149"/>
                <a:gd name="connsiteY201" fmla="*/ 854292 h 1022884"/>
                <a:gd name="connsiteX202" fmla="*/ 277178 w 1581149"/>
                <a:gd name="connsiteY202" fmla="*/ 559017 h 1022884"/>
                <a:gd name="connsiteX203" fmla="*/ 278130 w 1581149"/>
                <a:gd name="connsiteY203" fmla="*/ 559017 h 1022884"/>
                <a:gd name="connsiteX204" fmla="*/ 278130 w 1581149"/>
                <a:gd name="connsiteY204" fmla="*/ 854292 h 1022884"/>
                <a:gd name="connsiteX205" fmla="*/ 404813 w 1581149"/>
                <a:gd name="connsiteY205" fmla="*/ 787617 h 1022884"/>
                <a:gd name="connsiteX206" fmla="*/ 348615 w 1581149"/>
                <a:gd name="connsiteY206" fmla="*/ 787617 h 1022884"/>
                <a:gd name="connsiteX207" fmla="*/ 348615 w 1581149"/>
                <a:gd name="connsiteY207" fmla="*/ 784759 h 1022884"/>
                <a:gd name="connsiteX208" fmla="*/ 404813 w 1581149"/>
                <a:gd name="connsiteY208" fmla="*/ 784759 h 1022884"/>
                <a:gd name="connsiteX209" fmla="*/ 404813 w 1581149"/>
                <a:gd name="connsiteY209" fmla="*/ 787617 h 1022884"/>
                <a:gd name="connsiteX210" fmla="*/ 348615 w 1581149"/>
                <a:gd name="connsiteY210" fmla="*/ 759994 h 1022884"/>
                <a:gd name="connsiteX211" fmla="*/ 403860 w 1581149"/>
                <a:gd name="connsiteY211" fmla="*/ 759994 h 1022884"/>
                <a:gd name="connsiteX212" fmla="*/ 403860 w 1581149"/>
                <a:gd name="connsiteY212" fmla="*/ 761899 h 1022884"/>
                <a:gd name="connsiteX213" fmla="*/ 348615 w 1581149"/>
                <a:gd name="connsiteY213" fmla="*/ 761899 h 1022884"/>
                <a:gd name="connsiteX214" fmla="*/ 348615 w 1581149"/>
                <a:gd name="connsiteY214" fmla="*/ 759994 h 1022884"/>
                <a:gd name="connsiteX215" fmla="*/ 404813 w 1581149"/>
                <a:gd name="connsiteY215" fmla="*/ 655219 h 1022884"/>
                <a:gd name="connsiteX216" fmla="*/ 348615 w 1581149"/>
                <a:gd name="connsiteY216" fmla="*/ 655219 h 1022884"/>
                <a:gd name="connsiteX217" fmla="*/ 348615 w 1581149"/>
                <a:gd name="connsiteY217" fmla="*/ 652362 h 1022884"/>
                <a:gd name="connsiteX218" fmla="*/ 404813 w 1581149"/>
                <a:gd name="connsiteY218" fmla="*/ 652362 h 1022884"/>
                <a:gd name="connsiteX219" fmla="*/ 404813 w 1581149"/>
                <a:gd name="connsiteY219" fmla="*/ 655219 h 1022884"/>
                <a:gd name="connsiteX220" fmla="*/ 403860 w 1581149"/>
                <a:gd name="connsiteY220" fmla="*/ 706654 h 1022884"/>
                <a:gd name="connsiteX221" fmla="*/ 403860 w 1581149"/>
                <a:gd name="connsiteY221" fmla="*/ 708559 h 1022884"/>
                <a:gd name="connsiteX222" fmla="*/ 348615 w 1581149"/>
                <a:gd name="connsiteY222" fmla="*/ 708559 h 1022884"/>
                <a:gd name="connsiteX223" fmla="*/ 348615 w 1581149"/>
                <a:gd name="connsiteY223" fmla="*/ 706654 h 1022884"/>
                <a:gd name="connsiteX224" fmla="*/ 403860 w 1581149"/>
                <a:gd name="connsiteY224" fmla="*/ 706654 h 1022884"/>
                <a:gd name="connsiteX225" fmla="*/ 348615 w 1581149"/>
                <a:gd name="connsiteY225" fmla="*/ 680937 h 1022884"/>
                <a:gd name="connsiteX226" fmla="*/ 348615 w 1581149"/>
                <a:gd name="connsiteY226" fmla="*/ 679032 h 1022884"/>
                <a:gd name="connsiteX227" fmla="*/ 403860 w 1581149"/>
                <a:gd name="connsiteY227" fmla="*/ 679032 h 1022884"/>
                <a:gd name="connsiteX228" fmla="*/ 403860 w 1581149"/>
                <a:gd name="connsiteY228" fmla="*/ 680937 h 1022884"/>
                <a:gd name="connsiteX229" fmla="*/ 348615 w 1581149"/>
                <a:gd name="connsiteY229" fmla="*/ 680937 h 1022884"/>
                <a:gd name="connsiteX230" fmla="*/ 348615 w 1581149"/>
                <a:gd name="connsiteY230" fmla="*/ 549492 h 1022884"/>
                <a:gd name="connsiteX231" fmla="*/ 404813 w 1581149"/>
                <a:gd name="connsiteY231" fmla="*/ 549492 h 1022884"/>
                <a:gd name="connsiteX232" fmla="*/ 404813 w 1581149"/>
                <a:gd name="connsiteY232" fmla="*/ 552349 h 1022884"/>
                <a:gd name="connsiteX233" fmla="*/ 348615 w 1581149"/>
                <a:gd name="connsiteY233" fmla="*/ 552349 h 1022884"/>
                <a:gd name="connsiteX234" fmla="*/ 348615 w 1581149"/>
                <a:gd name="connsiteY234" fmla="*/ 549492 h 1022884"/>
                <a:gd name="connsiteX235" fmla="*/ 404813 w 1581149"/>
                <a:gd name="connsiteY235" fmla="*/ 732372 h 1022884"/>
                <a:gd name="connsiteX236" fmla="*/ 404813 w 1581149"/>
                <a:gd name="connsiteY236" fmla="*/ 736182 h 1022884"/>
                <a:gd name="connsiteX237" fmla="*/ 349568 w 1581149"/>
                <a:gd name="connsiteY237" fmla="*/ 736182 h 1022884"/>
                <a:gd name="connsiteX238" fmla="*/ 349568 w 1581149"/>
                <a:gd name="connsiteY238" fmla="*/ 732372 h 1022884"/>
                <a:gd name="connsiteX239" fmla="*/ 404813 w 1581149"/>
                <a:gd name="connsiteY239" fmla="*/ 732372 h 1022884"/>
                <a:gd name="connsiteX240" fmla="*/ 349568 w 1581149"/>
                <a:gd name="connsiteY240" fmla="*/ 861912 h 1022884"/>
                <a:gd name="connsiteX241" fmla="*/ 404813 w 1581149"/>
                <a:gd name="connsiteY241" fmla="*/ 861912 h 1022884"/>
                <a:gd name="connsiteX242" fmla="*/ 357188 w 1581149"/>
                <a:gd name="connsiteY242" fmla="*/ 868579 h 1022884"/>
                <a:gd name="connsiteX243" fmla="*/ 348615 w 1581149"/>
                <a:gd name="connsiteY243" fmla="*/ 864769 h 1022884"/>
                <a:gd name="connsiteX244" fmla="*/ 349568 w 1581149"/>
                <a:gd name="connsiteY244" fmla="*/ 861912 h 1022884"/>
                <a:gd name="connsiteX245" fmla="*/ 348615 w 1581149"/>
                <a:gd name="connsiteY245" fmla="*/ 838099 h 1022884"/>
                <a:gd name="connsiteX246" fmla="*/ 403860 w 1581149"/>
                <a:gd name="connsiteY246" fmla="*/ 838099 h 1022884"/>
                <a:gd name="connsiteX247" fmla="*/ 403860 w 1581149"/>
                <a:gd name="connsiteY247" fmla="*/ 840004 h 1022884"/>
                <a:gd name="connsiteX248" fmla="*/ 348615 w 1581149"/>
                <a:gd name="connsiteY248" fmla="*/ 840004 h 1022884"/>
                <a:gd name="connsiteX249" fmla="*/ 348615 w 1581149"/>
                <a:gd name="connsiteY249" fmla="*/ 838099 h 1022884"/>
                <a:gd name="connsiteX250" fmla="*/ 403860 w 1581149"/>
                <a:gd name="connsiteY250" fmla="*/ 891439 h 1022884"/>
                <a:gd name="connsiteX251" fmla="*/ 348615 w 1581149"/>
                <a:gd name="connsiteY251" fmla="*/ 891439 h 1022884"/>
                <a:gd name="connsiteX252" fmla="*/ 348615 w 1581149"/>
                <a:gd name="connsiteY252" fmla="*/ 889534 h 1022884"/>
                <a:gd name="connsiteX253" fmla="*/ 403860 w 1581149"/>
                <a:gd name="connsiteY253" fmla="*/ 889534 h 1022884"/>
                <a:gd name="connsiteX254" fmla="*/ 403860 w 1581149"/>
                <a:gd name="connsiteY254" fmla="*/ 891439 h 1022884"/>
                <a:gd name="connsiteX255" fmla="*/ 404813 w 1581149"/>
                <a:gd name="connsiteY255" fmla="*/ 918109 h 1022884"/>
                <a:gd name="connsiteX256" fmla="*/ 348615 w 1581149"/>
                <a:gd name="connsiteY256" fmla="*/ 918109 h 1022884"/>
                <a:gd name="connsiteX257" fmla="*/ 348615 w 1581149"/>
                <a:gd name="connsiteY257" fmla="*/ 915252 h 1022884"/>
                <a:gd name="connsiteX258" fmla="*/ 404813 w 1581149"/>
                <a:gd name="connsiteY258" fmla="*/ 915252 h 1022884"/>
                <a:gd name="connsiteX259" fmla="*/ 404813 w 1581149"/>
                <a:gd name="connsiteY259" fmla="*/ 918109 h 1022884"/>
                <a:gd name="connsiteX260" fmla="*/ 348615 w 1581149"/>
                <a:gd name="connsiteY260" fmla="*/ 814287 h 1022884"/>
                <a:gd name="connsiteX261" fmla="*/ 348615 w 1581149"/>
                <a:gd name="connsiteY261" fmla="*/ 812382 h 1022884"/>
                <a:gd name="connsiteX262" fmla="*/ 404813 w 1581149"/>
                <a:gd name="connsiteY262" fmla="*/ 812382 h 1022884"/>
                <a:gd name="connsiteX263" fmla="*/ 404813 w 1581149"/>
                <a:gd name="connsiteY263" fmla="*/ 814287 h 1022884"/>
                <a:gd name="connsiteX264" fmla="*/ 348615 w 1581149"/>
                <a:gd name="connsiteY264" fmla="*/ 814287 h 1022884"/>
                <a:gd name="connsiteX265" fmla="*/ 465773 w 1581149"/>
                <a:gd name="connsiteY265" fmla="*/ 182779 h 1022884"/>
                <a:gd name="connsiteX266" fmla="*/ 462915 w 1581149"/>
                <a:gd name="connsiteY266" fmla="*/ 184684 h 1022884"/>
                <a:gd name="connsiteX267" fmla="*/ 459105 w 1581149"/>
                <a:gd name="connsiteY267" fmla="*/ 176112 h 1022884"/>
                <a:gd name="connsiteX268" fmla="*/ 463868 w 1581149"/>
                <a:gd name="connsiteY268" fmla="*/ 168492 h 1022884"/>
                <a:gd name="connsiteX269" fmla="*/ 466725 w 1581149"/>
                <a:gd name="connsiteY269" fmla="*/ 170397 h 1022884"/>
                <a:gd name="connsiteX270" fmla="*/ 465773 w 1581149"/>
                <a:gd name="connsiteY270" fmla="*/ 182779 h 1022884"/>
                <a:gd name="connsiteX271" fmla="*/ 477203 w 1581149"/>
                <a:gd name="connsiteY271" fmla="*/ 182779 h 1022884"/>
                <a:gd name="connsiteX272" fmla="*/ 473393 w 1581149"/>
                <a:gd name="connsiteY272" fmla="*/ 175159 h 1022884"/>
                <a:gd name="connsiteX273" fmla="*/ 477203 w 1581149"/>
                <a:gd name="connsiteY273" fmla="*/ 168492 h 1022884"/>
                <a:gd name="connsiteX274" fmla="*/ 482918 w 1581149"/>
                <a:gd name="connsiteY274" fmla="*/ 176112 h 1022884"/>
                <a:gd name="connsiteX275" fmla="*/ 477203 w 1581149"/>
                <a:gd name="connsiteY275" fmla="*/ 182779 h 1022884"/>
                <a:gd name="connsiteX276" fmla="*/ 488633 w 1581149"/>
                <a:gd name="connsiteY276" fmla="*/ 172302 h 1022884"/>
                <a:gd name="connsiteX277" fmla="*/ 493395 w 1581149"/>
                <a:gd name="connsiteY277" fmla="*/ 167539 h 1022884"/>
                <a:gd name="connsiteX278" fmla="*/ 498158 w 1581149"/>
                <a:gd name="connsiteY278" fmla="*/ 181827 h 1022884"/>
                <a:gd name="connsiteX279" fmla="*/ 488633 w 1581149"/>
                <a:gd name="connsiteY279" fmla="*/ 172302 h 1022884"/>
                <a:gd name="connsiteX280" fmla="*/ 508635 w 1581149"/>
                <a:gd name="connsiteY280" fmla="*/ 182779 h 1022884"/>
                <a:gd name="connsiteX281" fmla="*/ 504825 w 1581149"/>
                <a:gd name="connsiteY281" fmla="*/ 176112 h 1022884"/>
                <a:gd name="connsiteX282" fmla="*/ 508635 w 1581149"/>
                <a:gd name="connsiteY282" fmla="*/ 167539 h 1022884"/>
                <a:gd name="connsiteX283" fmla="*/ 513398 w 1581149"/>
                <a:gd name="connsiteY283" fmla="*/ 174207 h 1022884"/>
                <a:gd name="connsiteX284" fmla="*/ 508635 w 1581149"/>
                <a:gd name="connsiteY284" fmla="*/ 182779 h 1022884"/>
                <a:gd name="connsiteX285" fmla="*/ 659130 w 1581149"/>
                <a:gd name="connsiteY285" fmla="*/ 609499 h 1022884"/>
                <a:gd name="connsiteX286" fmla="*/ 660083 w 1581149"/>
                <a:gd name="connsiteY286" fmla="*/ 609499 h 1022884"/>
                <a:gd name="connsiteX287" fmla="*/ 660083 w 1581149"/>
                <a:gd name="connsiteY287" fmla="*/ 746659 h 1022884"/>
                <a:gd name="connsiteX288" fmla="*/ 659130 w 1581149"/>
                <a:gd name="connsiteY288" fmla="*/ 746659 h 1022884"/>
                <a:gd name="connsiteX289" fmla="*/ 659130 w 1581149"/>
                <a:gd name="connsiteY289" fmla="*/ 609499 h 1022884"/>
                <a:gd name="connsiteX290" fmla="*/ 645795 w 1581149"/>
                <a:gd name="connsiteY290" fmla="*/ 822859 h 1022884"/>
                <a:gd name="connsiteX291" fmla="*/ 657225 w 1581149"/>
                <a:gd name="connsiteY291" fmla="*/ 821907 h 1022884"/>
                <a:gd name="connsiteX292" fmla="*/ 658178 w 1581149"/>
                <a:gd name="connsiteY292" fmla="*/ 832384 h 1022884"/>
                <a:gd name="connsiteX293" fmla="*/ 645795 w 1581149"/>
                <a:gd name="connsiteY293" fmla="*/ 832384 h 1022884"/>
                <a:gd name="connsiteX294" fmla="*/ 645795 w 1581149"/>
                <a:gd name="connsiteY294" fmla="*/ 822859 h 1022884"/>
                <a:gd name="connsiteX295" fmla="*/ 645795 w 1581149"/>
                <a:gd name="connsiteY295" fmla="*/ 859054 h 1022884"/>
                <a:gd name="connsiteX296" fmla="*/ 657225 w 1581149"/>
                <a:gd name="connsiteY296" fmla="*/ 859054 h 1022884"/>
                <a:gd name="connsiteX297" fmla="*/ 645795 w 1581149"/>
                <a:gd name="connsiteY297" fmla="*/ 867627 h 1022884"/>
                <a:gd name="connsiteX298" fmla="*/ 645795 w 1581149"/>
                <a:gd name="connsiteY298" fmla="*/ 859054 h 1022884"/>
                <a:gd name="connsiteX299" fmla="*/ 619125 w 1581149"/>
                <a:gd name="connsiteY299" fmla="*/ 822859 h 1022884"/>
                <a:gd name="connsiteX300" fmla="*/ 630555 w 1581149"/>
                <a:gd name="connsiteY300" fmla="*/ 822859 h 1022884"/>
                <a:gd name="connsiteX301" fmla="*/ 630555 w 1581149"/>
                <a:gd name="connsiteY301" fmla="*/ 833337 h 1022884"/>
                <a:gd name="connsiteX302" fmla="*/ 619125 w 1581149"/>
                <a:gd name="connsiteY302" fmla="*/ 834289 h 1022884"/>
                <a:gd name="connsiteX303" fmla="*/ 619125 w 1581149"/>
                <a:gd name="connsiteY303" fmla="*/ 822859 h 1022884"/>
                <a:gd name="connsiteX304" fmla="*/ 619125 w 1581149"/>
                <a:gd name="connsiteY304" fmla="*/ 860007 h 1022884"/>
                <a:gd name="connsiteX305" fmla="*/ 631508 w 1581149"/>
                <a:gd name="connsiteY305" fmla="*/ 859054 h 1022884"/>
                <a:gd name="connsiteX306" fmla="*/ 631508 w 1581149"/>
                <a:gd name="connsiteY306" fmla="*/ 868579 h 1022884"/>
                <a:gd name="connsiteX307" fmla="*/ 619125 w 1581149"/>
                <a:gd name="connsiteY307" fmla="*/ 860007 h 1022884"/>
                <a:gd name="connsiteX308" fmla="*/ 630555 w 1581149"/>
                <a:gd name="connsiteY308" fmla="*/ 894297 h 1022884"/>
                <a:gd name="connsiteX309" fmla="*/ 630555 w 1581149"/>
                <a:gd name="connsiteY309" fmla="*/ 903822 h 1022884"/>
                <a:gd name="connsiteX310" fmla="*/ 619125 w 1581149"/>
                <a:gd name="connsiteY310" fmla="*/ 894297 h 1022884"/>
                <a:gd name="connsiteX311" fmla="*/ 630555 w 1581149"/>
                <a:gd name="connsiteY311" fmla="*/ 894297 h 1022884"/>
                <a:gd name="connsiteX312" fmla="*/ 604838 w 1581149"/>
                <a:gd name="connsiteY312" fmla="*/ 822859 h 1022884"/>
                <a:gd name="connsiteX313" fmla="*/ 604838 w 1581149"/>
                <a:gd name="connsiteY313" fmla="*/ 833337 h 1022884"/>
                <a:gd name="connsiteX314" fmla="*/ 592455 w 1581149"/>
                <a:gd name="connsiteY314" fmla="*/ 833337 h 1022884"/>
                <a:gd name="connsiteX315" fmla="*/ 591503 w 1581149"/>
                <a:gd name="connsiteY315" fmla="*/ 822859 h 1022884"/>
                <a:gd name="connsiteX316" fmla="*/ 604838 w 1581149"/>
                <a:gd name="connsiteY316" fmla="*/ 822859 h 1022884"/>
                <a:gd name="connsiteX317" fmla="*/ 603885 w 1581149"/>
                <a:gd name="connsiteY317" fmla="*/ 867627 h 1022884"/>
                <a:gd name="connsiteX318" fmla="*/ 590550 w 1581149"/>
                <a:gd name="connsiteY318" fmla="*/ 858102 h 1022884"/>
                <a:gd name="connsiteX319" fmla="*/ 603885 w 1581149"/>
                <a:gd name="connsiteY319" fmla="*/ 867627 h 1022884"/>
                <a:gd name="connsiteX320" fmla="*/ 586740 w 1581149"/>
                <a:gd name="connsiteY320" fmla="*/ 744754 h 1022884"/>
                <a:gd name="connsiteX321" fmla="*/ 586740 w 1581149"/>
                <a:gd name="connsiteY321" fmla="*/ 744754 h 1022884"/>
                <a:gd name="connsiteX322" fmla="*/ 585788 w 1581149"/>
                <a:gd name="connsiteY322" fmla="*/ 610452 h 1022884"/>
                <a:gd name="connsiteX323" fmla="*/ 586740 w 1581149"/>
                <a:gd name="connsiteY323" fmla="*/ 610452 h 1022884"/>
                <a:gd name="connsiteX324" fmla="*/ 586740 w 1581149"/>
                <a:gd name="connsiteY324" fmla="*/ 744754 h 1022884"/>
                <a:gd name="connsiteX325" fmla="*/ 603885 w 1581149"/>
                <a:gd name="connsiteY325" fmla="*/ 1008597 h 1022884"/>
                <a:gd name="connsiteX326" fmla="*/ 590550 w 1581149"/>
                <a:gd name="connsiteY326" fmla="*/ 1008597 h 1022884"/>
                <a:gd name="connsiteX327" fmla="*/ 590550 w 1581149"/>
                <a:gd name="connsiteY327" fmla="*/ 998119 h 1022884"/>
                <a:gd name="connsiteX328" fmla="*/ 603885 w 1581149"/>
                <a:gd name="connsiteY328" fmla="*/ 998119 h 1022884"/>
                <a:gd name="connsiteX329" fmla="*/ 603885 w 1581149"/>
                <a:gd name="connsiteY329" fmla="*/ 1008597 h 1022884"/>
                <a:gd name="connsiteX330" fmla="*/ 591503 w 1581149"/>
                <a:gd name="connsiteY330" fmla="*/ 928587 h 1022884"/>
                <a:gd name="connsiteX331" fmla="*/ 604838 w 1581149"/>
                <a:gd name="connsiteY331" fmla="*/ 928587 h 1022884"/>
                <a:gd name="connsiteX332" fmla="*/ 604838 w 1581149"/>
                <a:gd name="connsiteY332" fmla="*/ 938112 h 1022884"/>
                <a:gd name="connsiteX333" fmla="*/ 592455 w 1581149"/>
                <a:gd name="connsiteY333" fmla="*/ 938112 h 1022884"/>
                <a:gd name="connsiteX334" fmla="*/ 591503 w 1581149"/>
                <a:gd name="connsiteY334" fmla="*/ 928587 h 1022884"/>
                <a:gd name="connsiteX335" fmla="*/ 604838 w 1581149"/>
                <a:gd name="connsiteY335" fmla="*/ 973354 h 1022884"/>
                <a:gd name="connsiteX336" fmla="*/ 591503 w 1581149"/>
                <a:gd name="connsiteY336" fmla="*/ 973354 h 1022884"/>
                <a:gd name="connsiteX337" fmla="*/ 591503 w 1581149"/>
                <a:gd name="connsiteY337" fmla="*/ 962877 h 1022884"/>
                <a:gd name="connsiteX338" fmla="*/ 604838 w 1581149"/>
                <a:gd name="connsiteY338" fmla="*/ 962877 h 1022884"/>
                <a:gd name="connsiteX339" fmla="*/ 604838 w 1581149"/>
                <a:gd name="connsiteY339" fmla="*/ 973354 h 1022884"/>
                <a:gd name="connsiteX340" fmla="*/ 602933 w 1581149"/>
                <a:gd name="connsiteY340" fmla="*/ 902869 h 1022884"/>
                <a:gd name="connsiteX341" fmla="*/ 593408 w 1581149"/>
                <a:gd name="connsiteY341" fmla="*/ 902869 h 1022884"/>
                <a:gd name="connsiteX342" fmla="*/ 590550 w 1581149"/>
                <a:gd name="connsiteY342" fmla="*/ 894297 h 1022884"/>
                <a:gd name="connsiteX343" fmla="*/ 605790 w 1581149"/>
                <a:gd name="connsiteY343" fmla="*/ 894297 h 1022884"/>
                <a:gd name="connsiteX344" fmla="*/ 602933 w 1581149"/>
                <a:gd name="connsiteY344" fmla="*/ 902869 h 1022884"/>
                <a:gd name="connsiteX345" fmla="*/ 612458 w 1581149"/>
                <a:gd name="connsiteY345" fmla="*/ 743802 h 1022884"/>
                <a:gd name="connsiteX346" fmla="*/ 612458 w 1581149"/>
                <a:gd name="connsiteY346" fmla="*/ 743802 h 1022884"/>
                <a:gd name="connsiteX347" fmla="*/ 611505 w 1581149"/>
                <a:gd name="connsiteY347" fmla="*/ 609499 h 1022884"/>
                <a:gd name="connsiteX348" fmla="*/ 612458 w 1581149"/>
                <a:gd name="connsiteY348" fmla="*/ 609499 h 1022884"/>
                <a:gd name="connsiteX349" fmla="*/ 612458 w 1581149"/>
                <a:gd name="connsiteY349" fmla="*/ 743802 h 1022884"/>
                <a:gd name="connsiteX350" fmla="*/ 630555 w 1581149"/>
                <a:gd name="connsiteY350" fmla="*/ 1008597 h 1022884"/>
                <a:gd name="connsiteX351" fmla="*/ 619125 w 1581149"/>
                <a:gd name="connsiteY351" fmla="*/ 1008597 h 1022884"/>
                <a:gd name="connsiteX352" fmla="*/ 618173 w 1581149"/>
                <a:gd name="connsiteY352" fmla="*/ 998119 h 1022884"/>
                <a:gd name="connsiteX353" fmla="*/ 630555 w 1581149"/>
                <a:gd name="connsiteY353" fmla="*/ 997167 h 1022884"/>
                <a:gd name="connsiteX354" fmla="*/ 630555 w 1581149"/>
                <a:gd name="connsiteY354" fmla="*/ 1008597 h 1022884"/>
                <a:gd name="connsiteX355" fmla="*/ 619125 w 1581149"/>
                <a:gd name="connsiteY355" fmla="*/ 974307 h 1022884"/>
                <a:gd name="connsiteX356" fmla="*/ 618173 w 1581149"/>
                <a:gd name="connsiteY356" fmla="*/ 962877 h 1022884"/>
                <a:gd name="connsiteX357" fmla="*/ 630555 w 1581149"/>
                <a:gd name="connsiteY357" fmla="*/ 961924 h 1022884"/>
                <a:gd name="connsiteX358" fmla="*/ 631508 w 1581149"/>
                <a:gd name="connsiteY358" fmla="*/ 974307 h 1022884"/>
                <a:gd name="connsiteX359" fmla="*/ 619125 w 1581149"/>
                <a:gd name="connsiteY359" fmla="*/ 974307 h 1022884"/>
                <a:gd name="connsiteX360" fmla="*/ 618173 w 1581149"/>
                <a:gd name="connsiteY360" fmla="*/ 937159 h 1022884"/>
                <a:gd name="connsiteX361" fmla="*/ 620078 w 1581149"/>
                <a:gd name="connsiteY361" fmla="*/ 928587 h 1022884"/>
                <a:gd name="connsiteX362" fmla="*/ 628650 w 1581149"/>
                <a:gd name="connsiteY362" fmla="*/ 928587 h 1022884"/>
                <a:gd name="connsiteX363" fmla="*/ 631508 w 1581149"/>
                <a:gd name="connsiteY363" fmla="*/ 937159 h 1022884"/>
                <a:gd name="connsiteX364" fmla="*/ 618173 w 1581149"/>
                <a:gd name="connsiteY364" fmla="*/ 937159 h 1022884"/>
                <a:gd name="connsiteX365" fmla="*/ 635318 w 1581149"/>
                <a:gd name="connsiteY365" fmla="*/ 744754 h 1022884"/>
                <a:gd name="connsiteX366" fmla="*/ 635318 w 1581149"/>
                <a:gd name="connsiteY366" fmla="*/ 744754 h 1022884"/>
                <a:gd name="connsiteX367" fmla="*/ 634365 w 1581149"/>
                <a:gd name="connsiteY367" fmla="*/ 610452 h 1022884"/>
                <a:gd name="connsiteX368" fmla="*/ 635318 w 1581149"/>
                <a:gd name="connsiteY368" fmla="*/ 610452 h 1022884"/>
                <a:gd name="connsiteX369" fmla="*/ 635318 w 1581149"/>
                <a:gd name="connsiteY369" fmla="*/ 744754 h 1022884"/>
                <a:gd name="connsiteX370" fmla="*/ 658178 w 1581149"/>
                <a:gd name="connsiteY370" fmla="*/ 1008597 h 1022884"/>
                <a:gd name="connsiteX371" fmla="*/ 646748 w 1581149"/>
                <a:gd name="connsiteY371" fmla="*/ 1009549 h 1022884"/>
                <a:gd name="connsiteX372" fmla="*/ 645795 w 1581149"/>
                <a:gd name="connsiteY372" fmla="*/ 998119 h 1022884"/>
                <a:gd name="connsiteX373" fmla="*/ 658178 w 1581149"/>
                <a:gd name="connsiteY373" fmla="*/ 997167 h 1022884"/>
                <a:gd name="connsiteX374" fmla="*/ 658178 w 1581149"/>
                <a:gd name="connsiteY374" fmla="*/ 1008597 h 1022884"/>
                <a:gd name="connsiteX375" fmla="*/ 657225 w 1581149"/>
                <a:gd name="connsiteY375" fmla="*/ 974307 h 1022884"/>
                <a:gd name="connsiteX376" fmla="*/ 645795 w 1581149"/>
                <a:gd name="connsiteY376" fmla="*/ 974307 h 1022884"/>
                <a:gd name="connsiteX377" fmla="*/ 644843 w 1581149"/>
                <a:gd name="connsiteY377" fmla="*/ 963829 h 1022884"/>
                <a:gd name="connsiteX378" fmla="*/ 657225 w 1581149"/>
                <a:gd name="connsiteY378" fmla="*/ 974307 h 1022884"/>
                <a:gd name="connsiteX379" fmla="*/ 656273 w 1581149"/>
                <a:gd name="connsiteY379" fmla="*/ 928587 h 1022884"/>
                <a:gd name="connsiteX380" fmla="*/ 645795 w 1581149"/>
                <a:gd name="connsiteY380" fmla="*/ 937159 h 1022884"/>
                <a:gd name="connsiteX381" fmla="*/ 656273 w 1581149"/>
                <a:gd name="connsiteY381" fmla="*/ 928587 h 1022884"/>
                <a:gd name="connsiteX382" fmla="*/ 652463 w 1581149"/>
                <a:gd name="connsiteY382" fmla="*/ 902869 h 1022884"/>
                <a:gd name="connsiteX383" fmla="*/ 646748 w 1581149"/>
                <a:gd name="connsiteY383" fmla="*/ 893344 h 1022884"/>
                <a:gd name="connsiteX384" fmla="*/ 661988 w 1581149"/>
                <a:gd name="connsiteY384" fmla="*/ 893344 h 1022884"/>
                <a:gd name="connsiteX385" fmla="*/ 652463 w 1581149"/>
                <a:gd name="connsiteY385" fmla="*/ 902869 h 1022884"/>
                <a:gd name="connsiteX386" fmla="*/ 684848 w 1581149"/>
                <a:gd name="connsiteY386" fmla="*/ 747612 h 1022884"/>
                <a:gd name="connsiteX387" fmla="*/ 682943 w 1581149"/>
                <a:gd name="connsiteY387" fmla="*/ 747612 h 1022884"/>
                <a:gd name="connsiteX388" fmla="*/ 682943 w 1581149"/>
                <a:gd name="connsiteY388" fmla="*/ 610452 h 1022884"/>
                <a:gd name="connsiteX389" fmla="*/ 684848 w 1581149"/>
                <a:gd name="connsiteY389" fmla="*/ 610452 h 1022884"/>
                <a:gd name="connsiteX390" fmla="*/ 684848 w 1581149"/>
                <a:gd name="connsiteY390" fmla="*/ 747612 h 1022884"/>
                <a:gd name="connsiteX391" fmla="*/ 863918 w 1581149"/>
                <a:gd name="connsiteY391" fmla="*/ 582829 h 1022884"/>
                <a:gd name="connsiteX392" fmla="*/ 863918 w 1581149"/>
                <a:gd name="connsiteY392" fmla="*/ 582829 h 1022884"/>
                <a:gd name="connsiteX393" fmla="*/ 863918 w 1581149"/>
                <a:gd name="connsiteY393" fmla="*/ 328512 h 1022884"/>
                <a:gd name="connsiteX394" fmla="*/ 863918 w 1581149"/>
                <a:gd name="connsiteY394" fmla="*/ 328512 h 1022884"/>
                <a:gd name="connsiteX395" fmla="*/ 863918 w 1581149"/>
                <a:gd name="connsiteY395" fmla="*/ 582829 h 1022884"/>
                <a:gd name="connsiteX396" fmla="*/ 895350 w 1581149"/>
                <a:gd name="connsiteY396" fmla="*/ 649504 h 1022884"/>
                <a:gd name="connsiteX397" fmla="*/ 902970 w 1581149"/>
                <a:gd name="connsiteY397" fmla="*/ 618072 h 1022884"/>
                <a:gd name="connsiteX398" fmla="*/ 895350 w 1581149"/>
                <a:gd name="connsiteY398" fmla="*/ 649504 h 1022884"/>
                <a:gd name="connsiteX399" fmla="*/ 919163 w 1581149"/>
                <a:gd name="connsiteY399" fmla="*/ 649504 h 1022884"/>
                <a:gd name="connsiteX400" fmla="*/ 910590 w 1581149"/>
                <a:gd name="connsiteY400" fmla="*/ 641884 h 1022884"/>
                <a:gd name="connsiteX401" fmla="*/ 919163 w 1581149"/>
                <a:gd name="connsiteY401" fmla="*/ 619024 h 1022884"/>
                <a:gd name="connsiteX402" fmla="*/ 919163 w 1581149"/>
                <a:gd name="connsiteY402" fmla="*/ 649504 h 1022884"/>
                <a:gd name="connsiteX403" fmla="*/ 932498 w 1581149"/>
                <a:gd name="connsiteY403" fmla="*/ 643789 h 1022884"/>
                <a:gd name="connsiteX404" fmla="*/ 928688 w 1581149"/>
                <a:gd name="connsiteY404" fmla="*/ 650457 h 1022884"/>
                <a:gd name="connsiteX405" fmla="*/ 923925 w 1581149"/>
                <a:gd name="connsiteY405" fmla="*/ 643789 h 1022884"/>
                <a:gd name="connsiteX406" fmla="*/ 923925 w 1581149"/>
                <a:gd name="connsiteY406" fmla="*/ 623787 h 1022884"/>
                <a:gd name="connsiteX407" fmla="*/ 928688 w 1581149"/>
                <a:gd name="connsiteY407" fmla="*/ 617119 h 1022884"/>
                <a:gd name="connsiteX408" fmla="*/ 931545 w 1581149"/>
                <a:gd name="connsiteY408" fmla="*/ 619024 h 1022884"/>
                <a:gd name="connsiteX409" fmla="*/ 932498 w 1581149"/>
                <a:gd name="connsiteY409" fmla="*/ 643789 h 1022884"/>
                <a:gd name="connsiteX410" fmla="*/ 947738 w 1581149"/>
                <a:gd name="connsiteY410" fmla="*/ 645694 h 1022884"/>
                <a:gd name="connsiteX411" fmla="*/ 942975 w 1581149"/>
                <a:gd name="connsiteY411" fmla="*/ 650457 h 1022884"/>
                <a:gd name="connsiteX412" fmla="*/ 939165 w 1581149"/>
                <a:gd name="connsiteY412" fmla="*/ 645694 h 1022884"/>
                <a:gd name="connsiteX413" fmla="*/ 939165 w 1581149"/>
                <a:gd name="connsiteY413" fmla="*/ 634264 h 1022884"/>
                <a:gd name="connsiteX414" fmla="*/ 939165 w 1581149"/>
                <a:gd name="connsiteY414" fmla="*/ 634264 h 1022884"/>
                <a:gd name="connsiteX415" fmla="*/ 939165 w 1581149"/>
                <a:gd name="connsiteY415" fmla="*/ 622834 h 1022884"/>
                <a:gd name="connsiteX416" fmla="*/ 942975 w 1581149"/>
                <a:gd name="connsiteY416" fmla="*/ 617119 h 1022884"/>
                <a:gd name="connsiteX417" fmla="*/ 946785 w 1581149"/>
                <a:gd name="connsiteY417" fmla="*/ 621882 h 1022884"/>
                <a:gd name="connsiteX418" fmla="*/ 947738 w 1581149"/>
                <a:gd name="connsiteY418" fmla="*/ 645694 h 1022884"/>
                <a:gd name="connsiteX419" fmla="*/ 962978 w 1581149"/>
                <a:gd name="connsiteY419" fmla="*/ 645694 h 1022884"/>
                <a:gd name="connsiteX420" fmla="*/ 959168 w 1581149"/>
                <a:gd name="connsiteY420" fmla="*/ 650457 h 1022884"/>
                <a:gd name="connsiteX421" fmla="*/ 955358 w 1581149"/>
                <a:gd name="connsiteY421" fmla="*/ 646647 h 1022884"/>
                <a:gd name="connsiteX422" fmla="*/ 955358 w 1581149"/>
                <a:gd name="connsiteY422" fmla="*/ 621882 h 1022884"/>
                <a:gd name="connsiteX423" fmla="*/ 963930 w 1581149"/>
                <a:gd name="connsiteY423" fmla="*/ 616167 h 1022884"/>
                <a:gd name="connsiteX424" fmla="*/ 962978 w 1581149"/>
                <a:gd name="connsiteY424" fmla="*/ 645694 h 1022884"/>
                <a:gd name="connsiteX425" fmla="*/ 978218 w 1581149"/>
                <a:gd name="connsiteY425" fmla="*/ 649504 h 1022884"/>
                <a:gd name="connsiteX426" fmla="*/ 968693 w 1581149"/>
                <a:gd name="connsiteY426" fmla="*/ 639979 h 1022884"/>
                <a:gd name="connsiteX427" fmla="*/ 978218 w 1581149"/>
                <a:gd name="connsiteY427" fmla="*/ 619024 h 1022884"/>
                <a:gd name="connsiteX428" fmla="*/ 978218 w 1581149"/>
                <a:gd name="connsiteY428" fmla="*/ 649504 h 1022884"/>
                <a:gd name="connsiteX429" fmla="*/ 991553 w 1581149"/>
                <a:gd name="connsiteY429" fmla="*/ 649504 h 1022884"/>
                <a:gd name="connsiteX430" fmla="*/ 983933 w 1581149"/>
                <a:gd name="connsiteY430" fmla="*/ 619024 h 1022884"/>
                <a:gd name="connsiteX431" fmla="*/ 991553 w 1581149"/>
                <a:gd name="connsiteY431" fmla="*/ 649504 h 1022884"/>
                <a:gd name="connsiteX432" fmla="*/ 998220 w 1581149"/>
                <a:gd name="connsiteY432" fmla="*/ 649504 h 1022884"/>
                <a:gd name="connsiteX433" fmla="*/ 998220 w 1581149"/>
                <a:gd name="connsiteY433" fmla="*/ 619024 h 1022884"/>
                <a:gd name="connsiteX434" fmla="*/ 1002983 w 1581149"/>
                <a:gd name="connsiteY434" fmla="*/ 618072 h 1022884"/>
                <a:gd name="connsiteX435" fmla="*/ 1007745 w 1581149"/>
                <a:gd name="connsiteY435" fmla="*/ 619024 h 1022884"/>
                <a:gd name="connsiteX436" fmla="*/ 1007745 w 1581149"/>
                <a:gd name="connsiteY436" fmla="*/ 643789 h 1022884"/>
                <a:gd name="connsiteX437" fmla="*/ 998220 w 1581149"/>
                <a:gd name="connsiteY437" fmla="*/ 649504 h 1022884"/>
                <a:gd name="connsiteX438" fmla="*/ 1022033 w 1581149"/>
                <a:gd name="connsiteY438" fmla="*/ 645694 h 1022884"/>
                <a:gd name="connsiteX439" fmla="*/ 1018223 w 1581149"/>
                <a:gd name="connsiteY439" fmla="*/ 649504 h 1022884"/>
                <a:gd name="connsiteX440" fmla="*/ 1013460 w 1581149"/>
                <a:gd name="connsiteY440" fmla="*/ 644742 h 1022884"/>
                <a:gd name="connsiteX441" fmla="*/ 1013460 w 1581149"/>
                <a:gd name="connsiteY441" fmla="*/ 614262 h 1022884"/>
                <a:gd name="connsiteX442" fmla="*/ 1022033 w 1581149"/>
                <a:gd name="connsiteY442" fmla="*/ 621882 h 1022884"/>
                <a:gd name="connsiteX443" fmla="*/ 1022033 w 1581149"/>
                <a:gd name="connsiteY443" fmla="*/ 645694 h 1022884"/>
                <a:gd name="connsiteX444" fmla="*/ 1025843 w 1581149"/>
                <a:gd name="connsiteY444" fmla="*/ 595212 h 1022884"/>
                <a:gd name="connsiteX445" fmla="*/ 1025843 w 1581149"/>
                <a:gd name="connsiteY445" fmla="*/ 595212 h 1022884"/>
                <a:gd name="connsiteX446" fmla="*/ 1025843 w 1581149"/>
                <a:gd name="connsiteY446" fmla="*/ 184684 h 1022884"/>
                <a:gd name="connsiteX447" fmla="*/ 1025843 w 1581149"/>
                <a:gd name="connsiteY447" fmla="*/ 184684 h 1022884"/>
                <a:gd name="connsiteX448" fmla="*/ 1025843 w 1581149"/>
                <a:gd name="connsiteY448" fmla="*/ 595212 h 1022884"/>
                <a:gd name="connsiteX449" fmla="*/ 1088708 w 1581149"/>
                <a:gd name="connsiteY449" fmla="*/ 203734 h 1022884"/>
                <a:gd name="connsiteX450" fmla="*/ 1099185 w 1581149"/>
                <a:gd name="connsiteY450" fmla="*/ 203734 h 1022884"/>
                <a:gd name="connsiteX451" fmla="*/ 1099185 w 1581149"/>
                <a:gd name="connsiteY451" fmla="*/ 226594 h 1022884"/>
                <a:gd name="connsiteX452" fmla="*/ 1088708 w 1581149"/>
                <a:gd name="connsiteY452" fmla="*/ 226594 h 1022884"/>
                <a:gd name="connsiteX453" fmla="*/ 1088708 w 1581149"/>
                <a:gd name="connsiteY453" fmla="*/ 203734 h 1022884"/>
                <a:gd name="connsiteX454" fmla="*/ 1070610 w 1581149"/>
                <a:gd name="connsiteY454" fmla="*/ 203734 h 1022884"/>
                <a:gd name="connsiteX455" fmla="*/ 1080135 w 1581149"/>
                <a:gd name="connsiteY455" fmla="*/ 203734 h 1022884"/>
                <a:gd name="connsiteX456" fmla="*/ 1080135 w 1581149"/>
                <a:gd name="connsiteY456" fmla="*/ 225642 h 1022884"/>
                <a:gd name="connsiteX457" fmla="*/ 1071563 w 1581149"/>
                <a:gd name="connsiteY457" fmla="*/ 229452 h 1022884"/>
                <a:gd name="connsiteX458" fmla="*/ 1070610 w 1581149"/>
                <a:gd name="connsiteY458" fmla="*/ 203734 h 1022884"/>
                <a:gd name="connsiteX459" fmla="*/ 1052513 w 1581149"/>
                <a:gd name="connsiteY459" fmla="*/ 202782 h 1022884"/>
                <a:gd name="connsiteX460" fmla="*/ 1061085 w 1581149"/>
                <a:gd name="connsiteY460" fmla="*/ 202782 h 1022884"/>
                <a:gd name="connsiteX461" fmla="*/ 1052513 w 1581149"/>
                <a:gd name="connsiteY461" fmla="*/ 226594 h 1022884"/>
                <a:gd name="connsiteX462" fmla="*/ 1052513 w 1581149"/>
                <a:gd name="connsiteY462" fmla="*/ 202782 h 1022884"/>
                <a:gd name="connsiteX463" fmla="*/ 1034415 w 1581149"/>
                <a:gd name="connsiteY463" fmla="*/ 202782 h 1022884"/>
                <a:gd name="connsiteX464" fmla="*/ 1043940 w 1581149"/>
                <a:gd name="connsiteY464" fmla="*/ 202782 h 1022884"/>
                <a:gd name="connsiteX465" fmla="*/ 1043940 w 1581149"/>
                <a:gd name="connsiteY465" fmla="*/ 226594 h 1022884"/>
                <a:gd name="connsiteX466" fmla="*/ 1034415 w 1581149"/>
                <a:gd name="connsiteY466" fmla="*/ 226594 h 1022884"/>
                <a:gd name="connsiteX467" fmla="*/ 1034415 w 1581149"/>
                <a:gd name="connsiteY467" fmla="*/ 202782 h 1022884"/>
                <a:gd name="connsiteX468" fmla="*/ 1107758 w 1581149"/>
                <a:gd name="connsiteY468" fmla="*/ 433287 h 1022884"/>
                <a:gd name="connsiteX469" fmla="*/ 1033463 w 1581149"/>
                <a:gd name="connsiteY469" fmla="*/ 431382 h 1022884"/>
                <a:gd name="connsiteX470" fmla="*/ 1033463 w 1581149"/>
                <a:gd name="connsiteY470" fmla="*/ 427572 h 1022884"/>
                <a:gd name="connsiteX471" fmla="*/ 1118235 w 1581149"/>
                <a:gd name="connsiteY471" fmla="*/ 427572 h 1022884"/>
                <a:gd name="connsiteX472" fmla="*/ 1119188 w 1581149"/>
                <a:gd name="connsiteY472" fmla="*/ 431382 h 1022884"/>
                <a:gd name="connsiteX473" fmla="*/ 1107758 w 1581149"/>
                <a:gd name="connsiteY473" fmla="*/ 433287 h 10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Lst>
              <a:rect l="l" t="t" r="r" b="b"/>
              <a:pathLst>
                <a:path w="1581149" h="1022884">
                  <a:moveTo>
                    <a:pt x="1580198" y="482817"/>
                  </a:moveTo>
                  <a:cubicBezTo>
                    <a:pt x="1579245" y="482817"/>
                    <a:pt x="1578293" y="482817"/>
                    <a:pt x="1577340" y="482817"/>
                  </a:cubicBezTo>
                  <a:cubicBezTo>
                    <a:pt x="1577340" y="485674"/>
                    <a:pt x="1576388" y="488532"/>
                    <a:pt x="1576388" y="491389"/>
                  </a:cubicBezTo>
                  <a:cubicBezTo>
                    <a:pt x="1576388" y="493294"/>
                    <a:pt x="1576388" y="498057"/>
                    <a:pt x="1575435" y="498057"/>
                  </a:cubicBezTo>
                  <a:cubicBezTo>
                    <a:pt x="1564005" y="499009"/>
                    <a:pt x="1568768" y="508534"/>
                    <a:pt x="1566863" y="515202"/>
                  </a:cubicBezTo>
                  <a:cubicBezTo>
                    <a:pt x="1563053" y="516154"/>
                    <a:pt x="1559243" y="516154"/>
                    <a:pt x="1555433" y="517107"/>
                  </a:cubicBezTo>
                  <a:cubicBezTo>
                    <a:pt x="1553528" y="540919"/>
                    <a:pt x="1550670" y="565684"/>
                    <a:pt x="1548765" y="589497"/>
                  </a:cubicBezTo>
                  <a:cubicBezTo>
                    <a:pt x="1547813" y="589497"/>
                    <a:pt x="1547813" y="589497"/>
                    <a:pt x="1546860" y="590449"/>
                  </a:cubicBezTo>
                  <a:cubicBezTo>
                    <a:pt x="1545908" y="588544"/>
                    <a:pt x="1544955" y="585687"/>
                    <a:pt x="1544955" y="583782"/>
                  </a:cubicBezTo>
                  <a:cubicBezTo>
                    <a:pt x="1541145" y="560922"/>
                    <a:pt x="1537335" y="539014"/>
                    <a:pt x="1534478" y="516154"/>
                  </a:cubicBezTo>
                  <a:cubicBezTo>
                    <a:pt x="1533525" y="507582"/>
                    <a:pt x="1534478" y="499962"/>
                    <a:pt x="1534478" y="490437"/>
                  </a:cubicBezTo>
                  <a:cubicBezTo>
                    <a:pt x="1524953" y="490437"/>
                    <a:pt x="1516380" y="490437"/>
                    <a:pt x="1506855" y="490437"/>
                  </a:cubicBezTo>
                  <a:cubicBezTo>
                    <a:pt x="1506855" y="502819"/>
                    <a:pt x="1506855" y="515202"/>
                    <a:pt x="1506855" y="528537"/>
                  </a:cubicBezTo>
                  <a:cubicBezTo>
                    <a:pt x="1494473" y="528537"/>
                    <a:pt x="1483043" y="528537"/>
                    <a:pt x="1471613" y="528537"/>
                  </a:cubicBezTo>
                  <a:cubicBezTo>
                    <a:pt x="1469708" y="528537"/>
                    <a:pt x="1466850" y="525679"/>
                    <a:pt x="1465898" y="522822"/>
                  </a:cubicBezTo>
                  <a:cubicBezTo>
                    <a:pt x="1463040" y="516154"/>
                    <a:pt x="1460183" y="509487"/>
                    <a:pt x="1455420" y="500914"/>
                  </a:cubicBezTo>
                  <a:cubicBezTo>
                    <a:pt x="1451610" y="507582"/>
                    <a:pt x="1449705" y="513297"/>
                    <a:pt x="1445895" y="520917"/>
                  </a:cubicBezTo>
                  <a:cubicBezTo>
                    <a:pt x="1445895" y="515202"/>
                    <a:pt x="1444943" y="512344"/>
                    <a:pt x="1444943" y="509487"/>
                  </a:cubicBezTo>
                  <a:cubicBezTo>
                    <a:pt x="1444943" y="453289"/>
                    <a:pt x="1444943" y="397092"/>
                    <a:pt x="1444943" y="339942"/>
                  </a:cubicBezTo>
                  <a:cubicBezTo>
                    <a:pt x="1444943" y="331369"/>
                    <a:pt x="1438275" y="328512"/>
                    <a:pt x="1436370" y="323749"/>
                  </a:cubicBezTo>
                  <a:cubicBezTo>
                    <a:pt x="1432560" y="314224"/>
                    <a:pt x="1431608" y="301842"/>
                    <a:pt x="1431608" y="291364"/>
                  </a:cubicBezTo>
                  <a:cubicBezTo>
                    <a:pt x="1431608" y="282792"/>
                    <a:pt x="1428750" y="279934"/>
                    <a:pt x="1420178" y="279934"/>
                  </a:cubicBezTo>
                  <a:cubicBezTo>
                    <a:pt x="1404938" y="279934"/>
                    <a:pt x="1389698" y="279934"/>
                    <a:pt x="1374458" y="279934"/>
                  </a:cubicBezTo>
                  <a:cubicBezTo>
                    <a:pt x="1373505" y="283744"/>
                    <a:pt x="1373505" y="285649"/>
                    <a:pt x="1373505" y="288507"/>
                  </a:cubicBezTo>
                  <a:cubicBezTo>
                    <a:pt x="1371600" y="342799"/>
                    <a:pt x="1368743" y="396139"/>
                    <a:pt x="1366838" y="450432"/>
                  </a:cubicBezTo>
                  <a:cubicBezTo>
                    <a:pt x="1361123" y="449479"/>
                    <a:pt x="1359218" y="444717"/>
                    <a:pt x="1359218" y="437097"/>
                  </a:cubicBezTo>
                  <a:cubicBezTo>
                    <a:pt x="1359218" y="402807"/>
                    <a:pt x="1359218" y="369469"/>
                    <a:pt x="1359218" y="335179"/>
                  </a:cubicBezTo>
                  <a:cubicBezTo>
                    <a:pt x="1359218" y="316129"/>
                    <a:pt x="1359218" y="316129"/>
                    <a:pt x="1341120" y="316129"/>
                  </a:cubicBezTo>
                  <a:cubicBezTo>
                    <a:pt x="1336358" y="316129"/>
                    <a:pt x="1331595" y="316129"/>
                    <a:pt x="1325880" y="316129"/>
                  </a:cubicBezTo>
                  <a:cubicBezTo>
                    <a:pt x="1325880" y="299937"/>
                    <a:pt x="1325880" y="284697"/>
                    <a:pt x="1325880" y="269457"/>
                  </a:cubicBezTo>
                  <a:cubicBezTo>
                    <a:pt x="1325880" y="251359"/>
                    <a:pt x="1325880" y="251359"/>
                    <a:pt x="1308735" y="248502"/>
                  </a:cubicBezTo>
                  <a:cubicBezTo>
                    <a:pt x="1308735" y="244692"/>
                    <a:pt x="1307783" y="240882"/>
                    <a:pt x="1306830" y="235167"/>
                  </a:cubicBezTo>
                  <a:cubicBezTo>
                    <a:pt x="1297305" y="235167"/>
                    <a:pt x="1286828" y="235167"/>
                    <a:pt x="1276350" y="235167"/>
                  </a:cubicBezTo>
                  <a:cubicBezTo>
                    <a:pt x="1276350" y="207544"/>
                    <a:pt x="1276350" y="180874"/>
                    <a:pt x="1276350" y="152299"/>
                  </a:cubicBezTo>
                  <a:cubicBezTo>
                    <a:pt x="1267778" y="152299"/>
                    <a:pt x="1259205" y="151347"/>
                    <a:pt x="1250633" y="151347"/>
                  </a:cubicBezTo>
                  <a:cubicBezTo>
                    <a:pt x="1250633" y="127534"/>
                    <a:pt x="1250633" y="104674"/>
                    <a:pt x="1250633" y="81814"/>
                  </a:cubicBezTo>
                  <a:cubicBezTo>
                    <a:pt x="1250633" y="62764"/>
                    <a:pt x="1249680" y="42762"/>
                    <a:pt x="1250633" y="23712"/>
                  </a:cubicBezTo>
                  <a:cubicBezTo>
                    <a:pt x="1251585" y="12282"/>
                    <a:pt x="1246823" y="9424"/>
                    <a:pt x="1236345" y="9424"/>
                  </a:cubicBezTo>
                  <a:cubicBezTo>
                    <a:pt x="1226820" y="10377"/>
                    <a:pt x="1217295" y="9424"/>
                    <a:pt x="1207770" y="9424"/>
                  </a:cubicBezTo>
                  <a:cubicBezTo>
                    <a:pt x="1198245" y="9424"/>
                    <a:pt x="1198245" y="-1053"/>
                    <a:pt x="1200150" y="1804"/>
                  </a:cubicBezTo>
                  <a:cubicBezTo>
                    <a:pt x="1207770" y="-4863"/>
                    <a:pt x="1169670" y="8472"/>
                    <a:pt x="1168718" y="17044"/>
                  </a:cubicBezTo>
                  <a:cubicBezTo>
                    <a:pt x="1167765" y="24664"/>
                    <a:pt x="1167765" y="32284"/>
                    <a:pt x="1165860" y="38952"/>
                  </a:cubicBezTo>
                  <a:cubicBezTo>
                    <a:pt x="1158240" y="90387"/>
                    <a:pt x="1164908" y="142774"/>
                    <a:pt x="1158240" y="193257"/>
                  </a:cubicBezTo>
                  <a:cubicBezTo>
                    <a:pt x="1152525" y="232309"/>
                    <a:pt x="1155383" y="271362"/>
                    <a:pt x="1154430" y="309462"/>
                  </a:cubicBezTo>
                  <a:cubicBezTo>
                    <a:pt x="1152525" y="349467"/>
                    <a:pt x="1154430" y="388519"/>
                    <a:pt x="1154430" y="428524"/>
                  </a:cubicBezTo>
                  <a:cubicBezTo>
                    <a:pt x="1154430" y="443764"/>
                    <a:pt x="1154430" y="459004"/>
                    <a:pt x="1154430" y="474244"/>
                  </a:cubicBezTo>
                  <a:cubicBezTo>
                    <a:pt x="1153478" y="475197"/>
                    <a:pt x="1151573" y="476149"/>
                    <a:pt x="1150620" y="476149"/>
                  </a:cubicBezTo>
                  <a:cubicBezTo>
                    <a:pt x="1148715" y="474244"/>
                    <a:pt x="1145858" y="472339"/>
                    <a:pt x="1145858" y="469482"/>
                  </a:cubicBezTo>
                  <a:cubicBezTo>
                    <a:pt x="1144905" y="462814"/>
                    <a:pt x="1145858" y="456147"/>
                    <a:pt x="1145858" y="448527"/>
                  </a:cubicBezTo>
                  <a:cubicBezTo>
                    <a:pt x="1145858" y="443764"/>
                    <a:pt x="1148715" y="437097"/>
                    <a:pt x="1140143" y="434239"/>
                  </a:cubicBezTo>
                  <a:cubicBezTo>
                    <a:pt x="1139190" y="434239"/>
                    <a:pt x="1139190" y="428524"/>
                    <a:pt x="1139190" y="425667"/>
                  </a:cubicBezTo>
                  <a:cubicBezTo>
                    <a:pt x="1139190" y="406617"/>
                    <a:pt x="1139190" y="386614"/>
                    <a:pt x="1139190" y="367564"/>
                  </a:cubicBezTo>
                  <a:cubicBezTo>
                    <a:pt x="1134428" y="366612"/>
                    <a:pt x="1130618" y="366612"/>
                    <a:pt x="1124903" y="365659"/>
                  </a:cubicBezTo>
                  <a:cubicBezTo>
                    <a:pt x="1124903" y="318034"/>
                    <a:pt x="1124903" y="269457"/>
                    <a:pt x="1124903" y="220879"/>
                  </a:cubicBezTo>
                  <a:cubicBezTo>
                    <a:pt x="1118235" y="221832"/>
                    <a:pt x="1113473" y="221832"/>
                    <a:pt x="1107758" y="222784"/>
                  </a:cubicBezTo>
                  <a:cubicBezTo>
                    <a:pt x="1107758" y="214212"/>
                    <a:pt x="1107758" y="206592"/>
                    <a:pt x="1107758" y="198019"/>
                  </a:cubicBezTo>
                  <a:cubicBezTo>
                    <a:pt x="1113473" y="198019"/>
                    <a:pt x="1118235" y="198019"/>
                    <a:pt x="1124903" y="198019"/>
                  </a:cubicBezTo>
                  <a:cubicBezTo>
                    <a:pt x="1123950" y="184684"/>
                    <a:pt x="1128713" y="172302"/>
                    <a:pt x="1121093" y="158967"/>
                  </a:cubicBezTo>
                  <a:cubicBezTo>
                    <a:pt x="1111568" y="142774"/>
                    <a:pt x="1104900" y="124677"/>
                    <a:pt x="1097280" y="107532"/>
                  </a:cubicBezTo>
                  <a:cubicBezTo>
                    <a:pt x="1096328" y="104674"/>
                    <a:pt x="1094423" y="102769"/>
                    <a:pt x="1094423" y="99912"/>
                  </a:cubicBezTo>
                  <a:cubicBezTo>
                    <a:pt x="1096328" y="84672"/>
                    <a:pt x="1086803" y="83719"/>
                    <a:pt x="1076325" y="84672"/>
                  </a:cubicBezTo>
                  <a:cubicBezTo>
                    <a:pt x="1065848" y="85624"/>
                    <a:pt x="1053465" y="78957"/>
                    <a:pt x="1045845" y="95149"/>
                  </a:cubicBezTo>
                  <a:cubicBezTo>
                    <a:pt x="1042988" y="81814"/>
                    <a:pt x="1041083" y="70384"/>
                    <a:pt x="1039178" y="58954"/>
                  </a:cubicBezTo>
                  <a:cubicBezTo>
                    <a:pt x="1038225" y="53239"/>
                    <a:pt x="1037273" y="47524"/>
                    <a:pt x="1029653" y="47524"/>
                  </a:cubicBezTo>
                  <a:cubicBezTo>
                    <a:pt x="1022033" y="47524"/>
                    <a:pt x="1022033" y="53239"/>
                    <a:pt x="1021080" y="58002"/>
                  </a:cubicBezTo>
                  <a:cubicBezTo>
                    <a:pt x="1012508" y="100864"/>
                    <a:pt x="1003935" y="143727"/>
                    <a:pt x="1004888" y="187542"/>
                  </a:cubicBezTo>
                  <a:cubicBezTo>
                    <a:pt x="1004888" y="248502"/>
                    <a:pt x="1003935" y="310414"/>
                    <a:pt x="1002983" y="371374"/>
                  </a:cubicBezTo>
                  <a:cubicBezTo>
                    <a:pt x="1002983" y="379947"/>
                    <a:pt x="1003935" y="388519"/>
                    <a:pt x="1003935" y="396139"/>
                  </a:cubicBezTo>
                  <a:cubicBezTo>
                    <a:pt x="994410" y="398997"/>
                    <a:pt x="989648" y="398044"/>
                    <a:pt x="988695" y="388519"/>
                  </a:cubicBezTo>
                  <a:cubicBezTo>
                    <a:pt x="987743" y="379947"/>
                    <a:pt x="984885" y="370422"/>
                    <a:pt x="982980" y="361849"/>
                  </a:cubicBezTo>
                  <a:cubicBezTo>
                    <a:pt x="982028" y="358992"/>
                    <a:pt x="981075" y="357087"/>
                    <a:pt x="980123" y="354229"/>
                  </a:cubicBezTo>
                  <a:cubicBezTo>
                    <a:pt x="979170" y="354229"/>
                    <a:pt x="978218" y="354229"/>
                    <a:pt x="977265" y="354229"/>
                  </a:cubicBezTo>
                  <a:cubicBezTo>
                    <a:pt x="974408" y="367564"/>
                    <a:pt x="970598" y="381852"/>
                    <a:pt x="967740" y="396139"/>
                  </a:cubicBezTo>
                  <a:cubicBezTo>
                    <a:pt x="960120" y="396139"/>
                    <a:pt x="952500" y="396139"/>
                    <a:pt x="943928" y="396139"/>
                  </a:cubicBezTo>
                  <a:cubicBezTo>
                    <a:pt x="942975" y="402807"/>
                    <a:pt x="942975" y="408522"/>
                    <a:pt x="942975" y="414237"/>
                  </a:cubicBezTo>
                  <a:cubicBezTo>
                    <a:pt x="938213" y="414237"/>
                    <a:pt x="934403" y="414237"/>
                    <a:pt x="931545" y="414237"/>
                  </a:cubicBezTo>
                  <a:cubicBezTo>
                    <a:pt x="927735" y="401854"/>
                    <a:pt x="924878" y="390424"/>
                    <a:pt x="921068" y="378994"/>
                  </a:cubicBezTo>
                  <a:cubicBezTo>
                    <a:pt x="920115" y="375184"/>
                    <a:pt x="915353" y="373279"/>
                    <a:pt x="913448" y="369469"/>
                  </a:cubicBezTo>
                  <a:cubicBezTo>
                    <a:pt x="911543" y="366612"/>
                    <a:pt x="909638" y="362802"/>
                    <a:pt x="909638" y="359944"/>
                  </a:cubicBezTo>
                  <a:cubicBezTo>
                    <a:pt x="909638" y="339942"/>
                    <a:pt x="910590" y="319939"/>
                    <a:pt x="909638" y="298984"/>
                  </a:cubicBezTo>
                  <a:cubicBezTo>
                    <a:pt x="908685" y="276124"/>
                    <a:pt x="906780" y="253264"/>
                    <a:pt x="904875" y="229452"/>
                  </a:cubicBezTo>
                  <a:cubicBezTo>
                    <a:pt x="904875" y="227547"/>
                    <a:pt x="902970" y="223737"/>
                    <a:pt x="901065" y="223737"/>
                  </a:cubicBezTo>
                  <a:cubicBezTo>
                    <a:pt x="882015" y="222784"/>
                    <a:pt x="867728" y="232309"/>
                    <a:pt x="866775" y="251359"/>
                  </a:cubicBezTo>
                  <a:cubicBezTo>
                    <a:pt x="866775" y="256122"/>
                    <a:pt x="867728" y="260884"/>
                    <a:pt x="865823" y="266599"/>
                  </a:cubicBezTo>
                  <a:cubicBezTo>
                    <a:pt x="864870" y="263742"/>
                    <a:pt x="863918" y="260884"/>
                    <a:pt x="863918" y="258027"/>
                  </a:cubicBezTo>
                  <a:cubicBezTo>
                    <a:pt x="863918" y="223737"/>
                    <a:pt x="863918" y="190399"/>
                    <a:pt x="863918" y="156109"/>
                  </a:cubicBezTo>
                  <a:cubicBezTo>
                    <a:pt x="863918" y="138964"/>
                    <a:pt x="861060" y="121819"/>
                    <a:pt x="859155" y="104674"/>
                  </a:cubicBezTo>
                  <a:cubicBezTo>
                    <a:pt x="848678" y="100864"/>
                    <a:pt x="857250" y="86577"/>
                    <a:pt x="845820" y="82767"/>
                  </a:cubicBezTo>
                  <a:cubicBezTo>
                    <a:pt x="843915" y="81814"/>
                    <a:pt x="843915" y="76099"/>
                    <a:pt x="843915" y="72289"/>
                  </a:cubicBezTo>
                  <a:cubicBezTo>
                    <a:pt x="844868" y="61812"/>
                    <a:pt x="839153" y="58954"/>
                    <a:pt x="829628" y="58002"/>
                  </a:cubicBezTo>
                  <a:cubicBezTo>
                    <a:pt x="828675" y="60859"/>
                    <a:pt x="828675" y="63717"/>
                    <a:pt x="827723" y="66574"/>
                  </a:cubicBezTo>
                  <a:cubicBezTo>
                    <a:pt x="823913" y="84672"/>
                    <a:pt x="820103" y="102769"/>
                    <a:pt x="817245" y="121819"/>
                  </a:cubicBezTo>
                  <a:cubicBezTo>
                    <a:pt x="815340" y="133249"/>
                    <a:pt x="813435" y="145632"/>
                    <a:pt x="813435" y="158014"/>
                  </a:cubicBezTo>
                  <a:cubicBezTo>
                    <a:pt x="813435" y="199924"/>
                    <a:pt x="813435" y="241834"/>
                    <a:pt x="813435" y="285649"/>
                  </a:cubicBezTo>
                  <a:cubicBezTo>
                    <a:pt x="797243" y="285649"/>
                    <a:pt x="782003" y="286602"/>
                    <a:pt x="766763" y="285649"/>
                  </a:cubicBezTo>
                  <a:cubicBezTo>
                    <a:pt x="755333" y="284697"/>
                    <a:pt x="751523" y="288507"/>
                    <a:pt x="752475" y="299937"/>
                  </a:cubicBezTo>
                  <a:cubicBezTo>
                    <a:pt x="753428" y="312319"/>
                    <a:pt x="752475" y="324702"/>
                    <a:pt x="752475" y="339942"/>
                  </a:cubicBezTo>
                  <a:cubicBezTo>
                    <a:pt x="745808" y="339942"/>
                    <a:pt x="739140" y="338989"/>
                    <a:pt x="733425" y="339942"/>
                  </a:cubicBezTo>
                  <a:cubicBezTo>
                    <a:pt x="730568" y="340894"/>
                    <a:pt x="726758" y="344704"/>
                    <a:pt x="724853" y="347562"/>
                  </a:cubicBezTo>
                  <a:cubicBezTo>
                    <a:pt x="723900" y="350419"/>
                    <a:pt x="724853" y="355182"/>
                    <a:pt x="724853" y="358992"/>
                  </a:cubicBezTo>
                  <a:cubicBezTo>
                    <a:pt x="724853" y="518059"/>
                    <a:pt x="724853" y="677127"/>
                    <a:pt x="724853" y="837147"/>
                  </a:cubicBezTo>
                  <a:cubicBezTo>
                    <a:pt x="724853" y="839052"/>
                    <a:pt x="724853" y="840004"/>
                    <a:pt x="724853" y="841909"/>
                  </a:cubicBezTo>
                  <a:cubicBezTo>
                    <a:pt x="723900" y="841909"/>
                    <a:pt x="722948" y="841909"/>
                    <a:pt x="721995" y="841909"/>
                  </a:cubicBezTo>
                  <a:cubicBezTo>
                    <a:pt x="721995" y="835242"/>
                    <a:pt x="721995" y="829527"/>
                    <a:pt x="721995" y="822859"/>
                  </a:cubicBezTo>
                  <a:cubicBezTo>
                    <a:pt x="721995" y="816192"/>
                    <a:pt x="721995" y="809524"/>
                    <a:pt x="711518" y="811429"/>
                  </a:cubicBezTo>
                  <a:cubicBezTo>
                    <a:pt x="711518" y="806667"/>
                    <a:pt x="711518" y="802857"/>
                    <a:pt x="711518" y="799047"/>
                  </a:cubicBezTo>
                  <a:cubicBezTo>
                    <a:pt x="711518" y="722847"/>
                    <a:pt x="711518" y="647599"/>
                    <a:pt x="711518" y="571399"/>
                  </a:cubicBezTo>
                  <a:cubicBezTo>
                    <a:pt x="711518" y="543777"/>
                    <a:pt x="708660" y="517107"/>
                    <a:pt x="707708" y="488532"/>
                  </a:cubicBezTo>
                  <a:cubicBezTo>
                    <a:pt x="703898" y="487579"/>
                    <a:pt x="700088" y="487579"/>
                    <a:pt x="696278" y="486627"/>
                  </a:cubicBezTo>
                  <a:cubicBezTo>
                    <a:pt x="696278" y="485674"/>
                    <a:pt x="695325" y="485674"/>
                    <a:pt x="695325" y="484722"/>
                  </a:cubicBezTo>
                  <a:cubicBezTo>
                    <a:pt x="694373" y="479959"/>
                    <a:pt x="693420" y="474244"/>
                    <a:pt x="691515" y="469482"/>
                  </a:cubicBezTo>
                  <a:cubicBezTo>
                    <a:pt x="689610" y="473292"/>
                    <a:pt x="687705" y="479007"/>
                    <a:pt x="684848" y="481864"/>
                  </a:cubicBezTo>
                  <a:cubicBezTo>
                    <a:pt x="673418" y="495199"/>
                    <a:pt x="680085" y="511392"/>
                    <a:pt x="677228" y="525679"/>
                  </a:cubicBezTo>
                  <a:cubicBezTo>
                    <a:pt x="676275" y="525679"/>
                    <a:pt x="674370" y="525679"/>
                    <a:pt x="673418" y="525679"/>
                  </a:cubicBezTo>
                  <a:cubicBezTo>
                    <a:pt x="672465" y="499962"/>
                    <a:pt x="670560" y="474244"/>
                    <a:pt x="669608" y="448527"/>
                  </a:cubicBezTo>
                  <a:cubicBezTo>
                    <a:pt x="662940" y="446622"/>
                    <a:pt x="657225" y="443764"/>
                    <a:pt x="657225" y="455194"/>
                  </a:cubicBezTo>
                  <a:cubicBezTo>
                    <a:pt x="657225" y="474244"/>
                    <a:pt x="656273" y="493294"/>
                    <a:pt x="655320" y="513297"/>
                  </a:cubicBezTo>
                  <a:cubicBezTo>
                    <a:pt x="655320" y="517107"/>
                    <a:pt x="655320" y="521869"/>
                    <a:pt x="655320" y="525679"/>
                  </a:cubicBezTo>
                  <a:cubicBezTo>
                    <a:pt x="654368" y="525679"/>
                    <a:pt x="652463" y="526632"/>
                    <a:pt x="651510" y="526632"/>
                  </a:cubicBezTo>
                  <a:cubicBezTo>
                    <a:pt x="650558" y="523774"/>
                    <a:pt x="649605" y="520917"/>
                    <a:pt x="649605" y="517107"/>
                  </a:cubicBezTo>
                  <a:cubicBezTo>
                    <a:pt x="649605" y="485674"/>
                    <a:pt x="649605" y="454242"/>
                    <a:pt x="649605" y="423762"/>
                  </a:cubicBezTo>
                  <a:cubicBezTo>
                    <a:pt x="649605" y="419952"/>
                    <a:pt x="649605" y="415189"/>
                    <a:pt x="649605" y="409474"/>
                  </a:cubicBezTo>
                  <a:cubicBezTo>
                    <a:pt x="630555" y="409474"/>
                    <a:pt x="613410" y="409474"/>
                    <a:pt x="595313" y="409474"/>
                  </a:cubicBezTo>
                  <a:cubicBezTo>
                    <a:pt x="571500" y="409474"/>
                    <a:pt x="571500" y="409474"/>
                    <a:pt x="571500" y="432334"/>
                  </a:cubicBezTo>
                  <a:cubicBezTo>
                    <a:pt x="571500" y="443764"/>
                    <a:pt x="571500" y="456147"/>
                    <a:pt x="568643" y="468529"/>
                  </a:cubicBezTo>
                  <a:cubicBezTo>
                    <a:pt x="567690" y="464719"/>
                    <a:pt x="564833" y="461862"/>
                    <a:pt x="564833" y="458052"/>
                  </a:cubicBezTo>
                  <a:cubicBezTo>
                    <a:pt x="564833" y="385662"/>
                    <a:pt x="564833" y="315177"/>
                    <a:pt x="564833" y="244692"/>
                  </a:cubicBezTo>
                  <a:cubicBezTo>
                    <a:pt x="564833" y="218974"/>
                    <a:pt x="564833" y="193257"/>
                    <a:pt x="564833" y="168492"/>
                  </a:cubicBezTo>
                  <a:cubicBezTo>
                    <a:pt x="564833" y="159919"/>
                    <a:pt x="561975" y="154204"/>
                    <a:pt x="555308" y="149442"/>
                  </a:cubicBezTo>
                  <a:cubicBezTo>
                    <a:pt x="548640" y="145632"/>
                    <a:pt x="542925" y="140869"/>
                    <a:pt x="537210" y="135154"/>
                  </a:cubicBezTo>
                  <a:cubicBezTo>
                    <a:pt x="534353" y="132297"/>
                    <a:pt x="531495" y="127534"/>
                    <a:pt x="532448" y="123724"/>
                  </a:cubicBezTo>
                  <a:cubicBezTo>
                    <a:pt x="535305" y="110389"/>
                    <a:pt x="524828" y="99912"/>
                    <a:pt x="519113" y="96102"/>
                  </a:cubicBezTo>
                  <a:cubicBezTo>
                    <a:pt x="508635" y="90387"/>
                    <a:pt x="512445" y="82767"/>
                    <a:pt x="511493" y="76099"/>
                  </a:cubicBezTo>
                  <a:cubicBezTo>
                    <a:pt x="510540" y="69432"/>
                    <a:pt x="511493" y="62764"/>
                    <a:pt x="501968" y="60859"/>
                  </a:cubicBezTo>
                  <a:cubicBezTo>
                    <a:pt x="501968" y="64669"/>
                    <a:pt x="501015" y="68479"/>
                    <a:pt x="501015" y="71337"/>
                  </a:cubicBezTo>
                  <a:cubicBezTo>
                    <a:pt x="501968" y="80862"/>
                    <a:pt x="501015" y="88482"/>
                    <a:pt x="487680" y="87529"/>
                  </a:cubicBezTo>
                  <a:cubicBezTo>
                    <a:pt x="485775" y="87529"/>
                    <a:pt x="482918" y="92292"/>
                    <a:pt x="479108" y="97054"/>
                  </a:cubicBezTo>
                  <a:cubicBezTo>
                    <a:pt x="457200" y="98007"/>
                    <a:pt x="462915" y="118009"/>
                    <a:pt x="461963" y="133249"/>
                  </a:cubicBezTo>
                  <a:cubicBezTo>
                    <a:pt x="460058" y="134202"/>
                    <a:pt x="458153" y="134202"/>
                    <a:pt x="457200" y="134202"/>
                  </a:cubicBezTo>
                  <a:cubicBezTo>
                    <a:pt x="437198" y="135154"/>
                    <a:pt x="437198" y="135154"/>
                    <a:pt x="437198" y="154204"/>
                  </a:cubicBezTo>
                  <a:cubicBezTo>
                    <a:pt x="437198" y="244692"/>
                    <a:pt x="437198" y="335179"/>
                    <a:pt x="437198" y="424714"/>
                  </a:cubicBezTo>
                  <a:cubicBezTo>
                    <a:pt x="437198" y="446622"/>
                    <a:pt x="437198" y="469482"/>
                    <a:pt x="437198" y="492342"/>
                  </a:cubicBezTo>
                  <a:cubicBezTo>
                    <a:pt x="430530" y="492342"/>
                    <a:pt x="426720" y="492342"/>
                    <a:pt x="421005" y="492342"/>
                  </a:cubicBezTo>
                  <a:cubicBezTo>
                    <a:pt x="421005" y="461862"/>
                    <a:pt x="421005" y="430429"/>
                    <a:pt x="421005" y="399949"/>
                  </a:cubicBezTo>
                  <a:cubicBezTo>
                    <a:pt x="413385" y="399949"/>
                    <a:pt x="408623" y="399949"/>
                    <a:pt x="401955" y="399949"/>
                  </a:cubicBezTo>
                  <a:cubicBezTo>
                    <a:pt x="401955" y="413284"/>
                    <a:pt x="401955" y="425667"/>
                    <a:pt x="401955" y="438049"/>
                  </a:cubicBezTo>
                  <a:cubicBezTo>
                    <a:pt x="384810" y="443764"/>
                    <a:pt x="384810" y="443764"/>
                    <a:pt x="384810" y="460909"/>
                  </a:cubicBezTo>
                  <a:cubicBezTo>
                    <a:pt x="384810" y="472339"/>
                    <a:pt x="384810" y="482817"/>
                    <a:pt x="384810" y="495199"/>
                  </a:cubicBezTo>
                  <a:cubicBezTo>
                    <a:pt x="371475" y="495199"/>
                    <a:pt x="360045" y="495199"/>
                    <a:pt x="345758" y="495199"/>
                  </a:cubicBezTo>
                  <a:cubicBezTo>
                    <a:pt x="345758" y="508534"/>
                    <a:pt x="345758" y="521869"/>
                    <a:pt x="345758" y="534252"/>
                  </a:cubicBezTo>
                  <a:cubicBezTo>
                    <a:pt x="344805" y="534252"/>
                    <a:pt x="342900" y="534252"/>
                    <a:pt x="341948" y="534252"/>
                  </a:cubicBezTo>
                  <a:cubicBezTo>
                    <a:pt x="340043" y="477102"/>
                    <a:pt x="349568" y="419952"/>
                    <a:pt x="337185" y="360897"/>
                  </a:cubicBezTo>
                  <a:cubicBezTo>
                    <a:pt x="329565" y="360897"/>
                    <a:pt x="320040" y="360897"/>
                    <a:pt x="311468" y="360897"/>
                  </a:cubicBezTo>
                  <a:cubicBezTo>
                    <a:pt x="310515" y="360897"/>
                    <a:pt x="308610" y="361849"/>
                    <a:pt x="307658" y="362802"/>
                  </a:cubicBezTo>
                  <a:cubicBezTo>
                    <a:pt x="304800" y="364707"/>
                    <a:pt x="302895" y="366612"/>
                    <a:pt x="300038" y="368517"/>
                  </a:cubicBezTo>
                  <a:cubicBezTo>
                    <a:pt x="299085" y="364707"/>
                    <a:pt x="299085" y="361849"/>
                    <a:pt x="298133" y="358039"/>
                  </a:cubicBezTo>
                  <a:cubicBezTo>
                    <a:pt x="298133" y="357087"/>
                    <a:pt x="300038" y="354229"/>
                    <a:pt x="299085" y="354229"/>
                  </a:cubicBezTo>
                  <a:cubicBezTo>
                    <a:pt x="287655" y="342799"/>
                    <a:pt x="295275" y="328512"/>
                    <a:pt x="291465" y="316129"/>
                  </a:cubicBezTo>
                  <a:cubicBezTo>
                    <a:pt x="291465" y="315177"/>
                    <a:pt x="290513" y="315177"/>
                    <a:pt x="288608" y="314224"/>
                  </a:cubicBezTo>
                  <a:cubicBezTo>
                    <a:pt x="287655" y="317082"/>
                    <a:pt x="285750" y="319939"/>
                    <a:pt x="284798" y="322797"/>
                  </a:cubicBezTo>
                  <a:cubicBezTo>
                    <a:pt x="280988" y="322797"/>
                    <a:pt x="277178" y="322797"/>
                    <a:pt x="273368" y="322797"/>
                  </a:cubicBezTo>
                  <a:cubicBezTo>
                    <a:pt x="271463" y="319939"/>
                    <a:pt x="270510" y="317082"/>
                    <a:pt x="268605" y="312319"/>
                  </a:cubicBezTo>
                  <a:cubicBezTo>
                    <a:pt x="259080" y="326607"/>
                    <a:pt x="244793" y="317082"/>
                    <a:pt x="232410" y="321844"/>
                  </a:cubicBezTo>
                  <a:cubicBezTo>
                    <a:pt x="232410" y="333274"/>
                    <a:pt x="232410" y="345657"/>
                    <a:pt x="232410" y="359944"/>
                  </a:cubicBezTo>
                  <a:cubicBezTo>
                    <a:pt x="221933" y="359944"/>
                    <a:pt x="212408" y="359944"/>
                    <a:pt x="202883" y="359944"/>
                  </a:cubicBezTo>
                  <a:cubicBezTo>
                    <a:pt x="200025" y="359944"/>
                    <a:pt x="195263" y="360897"/>
                    <a:pt x="195263" y="362802"/>
                  </a:cubicBezTo>
                  <a:cubicBezTo>
                    <a:pt x="191453" y="371374"/>
                    <a:pt x="191453" y="381852"/>
                    <a:pt x="188595" y="391377"/>
                  </a:cubicBezTo>
                  <a:cubicBezTo>
                    <a:pt x="183833" y="407569"/>
                    <a:pt x="187643" y="425667"/>
                    <a:pt x="187643" y="444717"/>
                  </a:cubicBezTo>
                  <a:cubicBezTo>
                    <a:pt x="182880" y="444717"/>
                    <a:pt x="180023" y="444717"/>
                    <a:pt x="176213" y="445669"/>
                  </a:cubicBezTo>
                  <a:cubicBezTo>
                    <a:pt x="176213" y="416142"/>
                    <a:pt x="176213" y="387567"/>
                    <a:pt x="176213" y="358992"/>
                  </a:cubicBezTo>
                  <a:cubicBezTo>
                    <a:pt x="176213" y="329464"/>
                    <a:pt x="176213" y="299937"/>
                    <a:pt x="176213" y="269457"/>
                  </a:cubicBezTo>
                  <a:cubicBezTo>
                    <a:pt x="176213" y="263742"/>
                    <a:pt x="173355" y="256122"/>
                    <a:pt x="182880" y="252312"/>
                  </a:cubicBezTo>
                  <a:cubicBezTo>
                    <a:pt x="184785" y="251359"/>
                    <a:pt x="184785" y="239929"/>
                    <a:pt x="182880" y="234214"/>
                  </a:cubicBezTo>
                  <a:cubicBezTo>
                    <a:pt x="182880" y="232309"/>
                    <a:pt x="177165" y="230404"/>
                    <a:pt x="173355" y="228499"/>
                  </a:cubicBezTo>
                  <a:cubicBezTo>
                    <a:pt x="171450" y="227547"/>
                    <a:pt x="169545" y="227547"/>
                    <a:pt x="166688" y="227547"/>
                  </a:cubicBezTo>
                  <a:cubicBezTo>
                    <a:pt x="165735" y="223737"/>
                    <a:pt x="164783" y="220879"/>
                    <a:pt x="163830" y="216117"/>
                  </a:cubicBezTo>
                  <a:cubicBezTo>
                    <a:pt x="151448" y="216117"/>
                    <a:pt x="140018" y="216117"/>
                    <a:pt x="127635" y="216117"/>
                  </a:cubicBezTo>
                  <a:cubicBezTo>
                    <a:pt x="125730" y="203734"/>
                    <a:pt x="123825" y="193257"/>
                    <a:pt x="120968" y="178969"/>
                  </a:cubicBezTo>
                  <a:cubicBezTo>
                    <a:pt x="111443" y="191352"/>
                    <a:pt x="91440" y="191352"/>
                    <a:pt x="82868" y="181827"/>
                  </a:cubicBezTo>
                  <a:cubicBezTo>
                    <a:pt x="80963" y="179922"/>
                    <a:pt x="74295" y="179922"/>
                    <a:pt x="73343" y="180874"/>
                  </a:cubicBezTo>
                  <a:cubicBezTo>
                    <a:pt x="68580" y="187542"/>
                    <a:pt x="60960" y="193257"/>
                    <a:pt x="62865" y="203734"/>
                  </a:cubicBezTo>
                  <a:cubicBezTo>
                    <a:pt x="63818" y="208497"/>
                    <a:pt x="62865" y="213259"/>
                    <a:pt x="62865" y="218022"/>
                  </a:cubicBezTo>
                  <a:cubicBezTo>
                    <a:pt x="52388" y="218974"/>
                    <a:pt x="41910" y="218022"/>
                    <a:pt x="32385" y="219927"/>
                  </a:cubicBezTo>
                  <a:cubicBezTo>
                    <a:pt x="28575" y="220879"/>
                    <a:pt x="25718" y="226594"/>
                    <a:pt x="24765" y="231357"/>
                  </a:cubicBezTo>
                  <a:cubicBezTo>
                    <a:pt x="20955" y="232309"/>
                    <a:pt x="17145" y="232309"/>
                    <a:pt x="15240" y="232309"/>
                  </a:cubicBezTo>
                  <a:cubicBezTo>
                    <a:pt x="15240" y="293269"/>
                    <a:pt x="16193" y="353277"/>
                    <a:pt x="16193" y="413284"/>
                  </a:cubicBezTo>
                  <a:cubicBezTo>
                    <a:pt x="16193" y="474244"/>
                    <a:pt x="16193" y="535204"/>
                    <a:pt x="16193" y="596164"/>
                  </a:cubicBezTo>
                  <a:cubicBezTo>
                    <a:pt x="16193" y="625692"/>
                    <a:pt x="17145" y="655219"/>
                    <a:pt x="17145" y="684747"/>
                  </a:cubicBezTo>
                  <a:cubicBezTo>
                    <a:pt x="17145" y="688557"/>
                    <a:pt x="17145" y="692367"/>
                    <a:pt x="16193" y="696177"/>
                  </a:cubicBezTo>
                  <a:cubicBezTo>
                    <a:pt x="10478" y="696177"/>
                    <a:pt x="4763" y="696177"/>
                    <a:pt x="0" y="696177"/>
                  </a:cubicBezTo>
                  <a:cubicBezTo>
                    <a:pt x="2858" y="806667"/>
                    <a:pt x="2858" y="915252"/>
                    <a:pt x="2858" y="1022884"/>
                  </a:cubicBezTo>
                  <a:cubicBezTo>
                    <a:pt x="528638" y="1022884"/>
                    <a:pt x="1054418" y="1022884"/>
                    <a:pt x="1580198" y="1022884"/>
                  </a:cubicBezTo>
                  <a:cubicBezTo>
                    <a:pt x="1580198" y="1019074"/>
                    <a:pt x="1581150" y="1015264"/>
                    <a:pt x="1581150" y="1011454"/>
                  </a:cubicBezTo>
                  <a:cubicBezTo>
                    <a:pt x="1581150" y="839052"/>
                    <a:pt x="1581150" y="666649"/>
                    <a:pt x="1581150" y="493294"/>
                  </a:cubicBezTo>
                  <a:cubicBezTo>
                    <a:pt x="1581150" y="490437"/>
                    <a:pt x="1580198" y="486627"/>
                    <a:pt x="1580198" y="482817"/>
                  </a:cubicBezTo>
                  <a:close/>
                  <a:moveTo>
                    <a:pt x="277178" y="415189"/>
                  </a:moveTo>
                  <a:cubicBezTo>
                    <a:pt x="278130" y="415189"/>
                    <a:pt x="278130" y="415189"/>
                    <a:pt x="277178" y="415189"/>
                  </a:cubicBezTo>
                  <a:cubicBezTo>
                    <a:pt x="278130" y="446622"/>
                    <a:pt x="278130" y="478054"/>
                    <a:pt x="278130" y="509487"/>
                  </a:cubicBezTo>
                  <a:cubicBezTo>
                    <a:pt x="278130" y="509487"/>
                    <a:pt x="277178" y="509487"/>
                    <a:pt x="277178" y="509487"/>
                  </a:cubicBezTo>
                  <a:cubicBezTo>
                    <a:pt x="277178" y="478054"/>
                    <a:pt x="277178" y="446622"/>
                    <a:pt x="277178" y="415189"/>
                  </a:cubicBezTo>
                  <a:close/>
                  <a:moveTo>
                    <a:pt x="278130" y="854292"/>
                  </a:moveTo>
                  <a:cubicBezTo>
                    <a:pt x="278130" y="854292"/>
                    <a:pt x="278130" y="854292"/>
                    <a:pt x="278130" y="854292"/>
                  </a:cubicBezTo>
                  <a:cubicBezTo>
                    <a:pt x="277178" y="756184"/>
                    <a:pt x="277178" y="657124"/>
                    <a:pt x="277178" y="559017"/>
                  </a:cubicBezTo>
                  <a:cubicBezTo>
                    <a:pt x="277178" y="559017"/>
                    <a:pt x="278130" y="559017"/>
                    <a:pt x="278130" y="559017"/>
                  </a:cubicBezTo>
                  <a:cubicBezTo>
                    <a:pt x="278130" y="657124"/>
                    <a:pt x="278130" y="755232"/>
                    <a:pt x="278130" y="854292"/>
                  </a:cubicBezTo>
                  <a:close/>
                  <a:moveTo>
                    <a:pt x="404813" y="787617"/>
                  </a:moveTo>
                  <a:cubicBezTo>
                    <a:pt x="385763" y="787617"/>
                    <a:pt x="367665" y="787617"/>
                    <a:pt x="348615" y="787617"/>
                  </a:cubicBezTo>
                  <a:cubicBezTo>
                    <a:pt x="348615" y="786664"/>
                    <a:pt x="348615" y="785712"/>
                    <a:pt x="348615" y="784759"/>
                  </a:cubicBezTo>
                  <a:cubicBezTo>
                    <a:pt x="367665" y="784759"/>
                    <a:pt x="385763" y="784759"/>
                    <a:pt x="404813" y="784759"/>
                  </a:cubicBezTo>
                  <a:cubicBezTo>
                    <a:pt x="404813" y="786664"/>
                    <a:pt x="404813" y="786664"/>
                    <a:pt x="404813" y="787617"/>
                  </a:cubicBezTo>
                  <a:close/>
                  <a:moveTo>
                    <a:pt x="348615" y="759994"/>
                  </a:moveTo>
                  <a:cubicBezTo>
                    <a:pt x="366713" y="759994"/>
                    <a:pt x="385763" y="759994"/>
                    <a:pt x="403860" y="759994"/>
                  </a:cubicBezTo>
                  <a:cubicBezTo>
                    <a:pt x="403860" y="760947"/>
                    <a:pt x="403860" y="760947"/>
                    <a:pt x="403860" y="761899"/>
                  </a:cubicBezTo>
                  <a:cubicBezTo>
                    <a:pt x="385763" y="761899"/>
                    <a:pt x="366713" y="761899"/>
                    <a:pt x="348615" y="761899"/>
                  </a:cubicBezTo>
                  <a:cubicBezTo>
                    <a:pt x="348615" y="760947"/>
                    <a:pt x="348615" y="759994"/>
                    <a:pt x="348615" y="759994"/>
                  </a:cubicBezTo>
                  <a:close/>
                  <a:moveTo>
                    <a:pt x="404813" y="655219"/>
                  </a:moveTo>
                  <a:cubicBezTo>
                    <a:pt x="385763" y="655219"/>
                    <a:pt x="367665" y="655219"/>
                    <a:pt x="348615" y="655219"/>
                  </a:cubicBezTo>
                  <a:cubicBezTo>
                    <a:pt x="348615" y="654267"/>
                    <a:pt x="348615" y="653314"/>
                    <a:pt x="348615" y="652362"/>
                  </a:cubicBezTo>
                  <a:cubicBezTo>
                    <a:pt x="367665" y="652362"/>
                    <a:pt x="385763" y="652362"/>
                    <a:pt x="404813" y="652362"/>
                  </a:cubicBezTo>
                  <a:cubicBezTo>
                    <a:pt x="404813" y="654267"/>
                    <a:pt x="404813" y="655219"/>
                    <a:pt x="404813" y="655219"/>
                  </a:cubicBezTo>
                  <a:close/>
                  <a:moveTo>
                    <a:pt x="403860" y="706654"/>
                  </a:moveTo>
                  <a:cubicBezTo>
                    <a:pt x="403860" y="707607"/>
                    <a:pt x="403860" y="707607"/>
                    <a:pt x="403860" y="708559"/>
                  </a:cubicBezTo>
                  <a:cubicBezTo>
                    <a:pt x="385763" y="708559"/>
                    <a:pt x="366713" y="708559"/>
                    <a:pt x="348615" y="708559"/>
                  </a:cubicBezTo>
                  <a:cubicBezTo>
                    <a:pt x="348615" y="707607"/>
                    <a:pt x="348615" y="707607"/>
                    <a:pt x="348615" y="706654"/>
                  </a:cubicBezTo>
                  <a:cubicBezTo>
                    <a:pt x="367665" y="706654"/>
                    <a:pt x="385763" y="706654"/>
                    <a:pt x="403860" y="706654"/>
                  </a:cubicBezTo>
                  <a:close/>
                  <a:moveTo>
                    <a:pt x="348615" y="680937"/>
                  </a:moveTo>
                  <a:cubicBezTo>
                    <a:pt x="348615" y="679984"/>
                    <a:pt x="348615" y="679984"/>
                    <a:pt x="348615" y="679032"/>
                  </a:cubicBezTo>
                  <a:cubicBezTo>
                    <a:pt x="366713" y="679032"/>
                    <a:pt x="385763" y="679032"/>
                    <a:pt x="403860" y="679032"/>
                  </a:cubicBezTo>
                  <a:cubicBezTo>
                    <a:pt x="403860" y="679984"/>
                    <a:pt x="403860" y="679984"/>
                    <a:pt x="403860" y="680937"/>
                  </a:cubicBezTo>
                  <a:cubicBezTo>
                    <a:pt x="385763" y="680937"/>
                    <a:pt x="367665" y="680937"/>
                    <a:pt x="348615" y="680937"/>
                  </a:cubicBezTo>
                  <a:close/>
                  <a:moveTo>
                    <a:pt x="348615" y="549492"/>
                  </a:moveTo>
                  <a:cubicBezTo>
                    <a:pt x="367665" y="549492"/>
                    <a:pt x="385763" y="549492"/>
                    <a:pt x="404813" y="549492"/>
                  </a:cubicBezTo>
                  <a:cubicBezTo>
                    <a:pt x="404813" y="550444"/>
                    <a:pt x="404813" y="551397"/>
                    <a:pt x="404813" y="552349"/>
                  </a:cubicBezTo>
                  <a:cubicBezTo>
                    <a:pt x="385763" y="552349"/>
                    <a:pt x="367665" y="552349"/>
                    <a:pt x="348615" y="552349"/>
                  </a:cubicBezTo>
                  <a:cubicBezTo>
                    <a:pt x="348615" y="551397"/>
                    <a:pt x="348615" y="550444"/>
                    <a:pt x="348615" y="549492"/>
                  </a:cubicBezTo>
                  <a:close/>
                  <a:moveTo>
                    <a:pt x="404813" y="732372"/>
                  </a:moveTo>
                  <a:cubicBezTo>
                    <a:pt x="404813" y="733324"/>
                    <a:pt x="404813" y="735229"/>
                    <a:pt x="404813" y="736182"/>
                  </a:cubicBezTo>
                  <a:cubicBezTo>
                    <a:pt x="386715" y="736182"/>
                    <a:pt x="367665" y="736182"/>
                    <a:pt x="349568" y="736182"/>
                  </a:cubicBezTo>
                  <a:cubicBezTo>
                    <a:pt x="349568" y="735229"/>
                    <a:pt x="349568" y="733324"/>
                    <a:pt x="349568" y="732372"/>
                  </a:cubicBezTo>
                  <a:cubicBezTo>
                    <a:pt x="367665" y="732372"/>
                    <a:pt x="385763" y="732372"/>
                    <a:pt x="404813" y="732372"/>
                  </a:cubicBezTo>
                  <a:close/>
                  <a:moveTo>
                    <a:pt x="349568" y="861912"/>
                  </a:moveTo>
                  <a:cubicBezTo>
                    <a:pt x="367665" y="861912"/>
                    <a:pt x="386715" y="861912"/>
                    <a:pt x="404813" y="861912"/>
                  </a:cubicBezTo>
                  <a:cubicBezTo>
                    <a:pt x="402908" y="869532"/>
                    <a:pt x="401003" y="870484"/>
                    <a:pt x="357188" y="868579"/>
                  </a:cubicBezTo>
                  <a:cubicBezTo>
                    <a:pt x="354330" y="868579"/>
                    <a:pt x="351473" y="866674"/>
                    <a:pt x="348615" y="864769"/>
                  </a:cubicBezTo>
                  <a:cubicBezTo>
                    <a:pt x="348615" y="863817"/>
                    <a:pt x="348615" y="862864"/>
                    <a:pt x="349568" y="861912"/>
                  </a:cubicBezTo>
                  <a:close/>
                  <a:moveTo>
                    <a:pt x="348615" y="838099"/>
                  </a:moveTo>
                  <a:cubicBezTo>
                    <a:pt x="366713" y="838099"/>
                    <a:pt x="385763" y="838099"/>
                    <a:pt x="403860" y="838099"/>
                  </a:cubicBezTo>
                  <a:cubicBezTo>
                    <a:pt x="403860" y="839052"/>
                    <a:pt x="403860" y="840004"/>
                    <a:pt x="403860" y="840004"/>
                  </a:cubicBezTo>
                  <a:cubicBezTo>
                    <a:pt x="385763" y="840004"/>
                    <a:pt x="366713" y="840004"/>
                    <a:pt x="348615" y="840004"/>
                  </a:cubicBezTo>
                  <a:cubicBezTo>
                    <a:pt x="348615" y="840004"/>
                    <a:pt x="348615" y="839052"/>
                    <a:pt x="348615" y="838099"/>
                  </a:cubicBezTo>
                  <a:close/>
                  <a:moveTo>
                    <a:pt x="403860" y="891439"/>
                  </a:moveTo>
                  <a:cubicBezTo>
                    <a:pt x="385763" y="891439"/>
                    <a:pt x="366713" y="891439"/>
                    <a:pt x="348615" y="891439"/>
                  </a:cubicBezTo>
                  <a:cubicBezTo>
                    <a:pt x="348615" y="890487"/>
                    <a:pt x="348615" y="890487"/>
                    <a:pt x="348615" y="889534"/>
                  </a:cubicBezTo>
                  <a:cubicBezTo>
                    <a:pt x="366713" y="889534"/>
                    <a:pt x="385763" y="889534"/>
                    <a:pt x="403860" y="889534"/>
                  </a:cubicBezTo>
                  <a:cubicBezTo>
                    <a:pt x="403860" y="890487"/>
                    <a:pt x="403860" y="890487"/>
                    <a:pt x="403860" y="891439"/>
                  </a:cubicBezTo>
                  <a:close/>
                  <a:moveTo>
                    <a:pt x="404813" y="918109"/>
                  </a:moveTo>
                  <a:cubicBezTo>
                    <a:pt x="385763" y="918109"/>
                    <a:pt x="367665" y="918109"/>
                    <a:pt x="348615" y="918109"/>
                  </a:cubicBezTo>
                  <a:cubicBezTo>
                    <a:pt x="348615" y="917157"/>
                    <a:pt x="348615" y="916204"/>
                    <a:pt x="348615" y="915252"/>
                  </a:cubicBezTo>
                  <a:cubicBezTo>
                    <a:pt x="367665" y="915252"/>
                    <a:pt x="385763" y="915252"/>
                    <a:pt x="404813" y="915252"/>
                  </a:cubicBezTo>
                  <a:cubicBezTo>
                    <a:pt x="404813" y="916204"/>
                    <a:pt x="404813" y="917157"/>
                    <a:pt x="404813" y="918109"/>
                  </a:cubicBezTo>
                  <a:close/>
                  <a:moveTo>
                    <a:pt x="348615" y="814287"/>
                  </a:moveTo>
                  <a:cubicBezTo>
                    <a:pt x="348615" y="813334"/>
                    <a:pt x="348615" y="813334"/>
                    <a:pt x="348615" y="812382"/>
                  </a:cubicBezTo>
                  <a:cubicBezTo>
                    <a:pt x="367665" y="812382"/>
                    <a:pt x="385763" y="812382"/>
                    <a:pt x="404813" y="812382"/>
                  </a:cubicBezTo>
                  <a:cubicBezTo>
                    <a:pt x="404813" y="813334"/>
                    <a:pt x="404813" y="813334"/>
                    <a:pt x="404813" y="814287"/>
                  </a:cubicBezTo>
                  <a:cubicBezTo>
                    <a:pt x="386715" y="814287"/>
                    <a:pt x="367665" y="814287"/>
                    <a:pt x="348615" y="814287"/>
                  </a:cubicBezTo>
                  <a:close/>
                  <a:moveTo>
                    <a:pt x="465773" y="182779"/>
                  </a:moveTo>
                  <a:cubicBezTo>
                    <a:pt x="464820" y="183732"/>
                    <a:pt x="463868" y="183732"/>
                    <a:pt x="462915" y="184684"/>
                  </a:cubicBezTo>
                  <a:cubicBezTo>
                    <a:pt x="461010" y="181827"/>
                    <a:pt x="459105" y="178969"/>
                    <a:pt x="459105" y="176112"/>
                  </a:cubicBezTo>
                  <a:cubicBezTo>
                    <a:pt x="459105" y="173254"/>
                    <a:pt x="461963" y="170397"/>
                    <a:pt x="463868" y="168492"/>
                  </a:cubicBezTo>
                  <a:cubicBezTo>
                    <a:pt x="464820" y="169444"/>
                    <a:pt x="465773" y="169444"/>
                    <a:pt x="466725" y="170397"/>
                  </a:cubicBezTo>
                  <a:cubicBezTo>
                    <a:pt x="465773" y="173254"/>
                    <a:pt x="465773" y="178017"/>
                    <a:pt x="465773" y="182779"/>
                  </a:cubicBezTo>
                  <a:close/>
                  <a:moveTo>
                    <a:pt x="477203" y="182779"/>
                  </a:moveTo>
                  <a:cubicBezTo>
                    <a:pt x="476250" y="179922"/>
                    <a:pt x="473393" y="178017"/>
                    <a:pt x="473393" y="175159"/>
                  </a:cubicBezTo>
                  <a:cubicBezTo>
                    <a:pt x="473393" y="172302"/>
                    <a:pt x="476250" y="170397"/>
                    <a:pt x="477203" y="168492"/>
                  </a:cubicBezTo>
                  <a:cubicBezTo>
                    <a:pt x="479108" y="170397"/>
                    <a:pt x="481013" y="173254"/>
                    <a:pt x="482918" y="176112"/>
                  </a:cubicBezTo>
                  <a:cubicBezTo>
                    <a:pt x="481013" y="178969"/>
                    <a:pt x="479108" y="180874"/>
                    <a:pt x="477203" y="182779"/>
                  </a:cubicBezTo>
                  <a:close/>
                  <a:moveTo>
                    <a:pt x="488633" y="172302"/>
                  </a:moveTo>
                  <a:cubicBezTo>
                    <a:pt x="488633" y="170397"/>
                    <a:pt x="491490" y="169444"/>
                    <a:pt x="493395" y="167539"/>
                  </a:cubicBezTo>
                  <a:cubicBezTo>
                    <a:pt x="495300" y="172302"/>
                    <a:pt x="496253" y="176112"/>
                    <a:pt x="498158" y="181827"/>
                  </a:cubicBezTo>
                  <a:cubicBezTo>
                    <a:pt x="485775" y="184684"/>
                    <a:pt x="488633" y="177064"/>
                    <a:pt x="488633" y="172302"/>
                  </a:cubicBezTo>
                  <a:close/>
                  <a:moveTo>
                    <a:pt x="508635" y="182779"/>
                  </a:moveTo>
                  <a:cubicBezTo>
                    <a:pt x="507683" y="180874"/>
                    <a:pt x="504825" y="178017"/>
                    <a:pt x="504825" y="176112"/>
                  </a:cubicBezTo>
                  <a:cubicBezTo>
                    <a:pt x="504825" y="173254"/>
                    <a:pt x="507683" y="170397"/>
                    <a:pt x="508635" y="167539"/>
                  </a:cubicBezTo>
                  <a:cubicBezTo>
                    <a:pt x="510540" y="169444"/>
                    <a:pt x="511493" y="171349"/>
                    <a:pt x="513398" y="174207"/>
                  </a:cubicBezTo>
                  <a:cubicBezTo>
                    <a:pt x="511493" y="178017"/>
                    <a:pt x="509588" y="180874"/>
                    <a:pt x="508635" y="182779"/>
                  </a:cubicBezTo>
                  <a:close/>
                  <a:moveTo>
                    <a:pt x="659130" y="609499"/>
                  </a:moveTo>
                  <a:cubicBezTo>
                    <a:pt x="659130" y="609499"/>
                    <a:pt x="660083" y="609499"/>
                    <a:pt x="660083" y="609499"/>
                  </a:cubicBezTo>
                  <a:cubicBezTo>
                    <a:pt x="660083" y="655219"/>
                    <a:pt x="660083" y="700939"/>
                    <a:pt x="660083" y="746659"/>
                  </a:cubicBezTo>
                  <a:cubicBezTo>
                    <a:pt x="660083" y="746659"/>
                    <a:pt x="659130" y="746659"/>
                    <a:pt x="659130" y="746659"/>
                  </a:cubicBezTo>
                  <a:cubicBezTo>
                    <a:pt x="659130" y="699987"/>
                    <a:pt x="659130" y="654267"/>
                    <a:pt x="659130" y="609499"/>
                  </a:cubicBezTo>
                  <a:close/>
                  <a:moveTo>
                    <a:pt x="645795" y="822859"/>
                  </a:moveTo>
                  <a:cubicBezTo>
                    <a:pt x="649605" y="822859"/>
                    <a:pt x="652463" y="821907"/>
                    <a:pt x="657225" y="821907"/>
                  </a:cubicBezTo>
                  <a:cubicBezTo>
                    <a:pt x="657225" y="825717"/>
                    <a:pt x="657225" y="828574"/>
                    <a:pt x="658178" y="832384"/>
                  </a:cubicBezTo>
                  <a:cubicBezTo>
                    <a:pt x="653415" y="832384"/>
                    <a:pt x="650558" y="832384"/>
                    <a:pt x="645795" y="832384"/>
                  </a:cubicBezTo>
                  <a:cubicBezTo>
                    <a:pt x="645795" y="829527"/>
                    <a:pt x="645795" y="826669"/>
                    <a:pt x="645795" y="822859"/>
                  </a:cubicBezTo>
                  <a:close/>
                  <a:moveTo>
                    <a:pt x="645795" y="859054"/>
                  </a:moveTo>
                  <a:cubicBezTo>
                    <a:pt x="649605" y="859054"/>
                    <a:pt x="653415" y="859054"/>
                    <a:pt x="657225" y="859054"/>
                  </a:cubicBezTo>
                  <a:cubicBezTo>
                    <a:pt x="661035" y="871437"/>
                    <a:pt x="652463" y="867627"/>
                    <a:pt x="645795" y="867627"/>
                  </a:cubicBezTo>
                  <a:cubicBezTo>
                    <a:pt x="645795" y="864769"/>
                    <a:pt x="645795" y="862864"/>
                    <a:pt x="645795" y="859054"/>
                  </a:cubicBezTo>
                  <a:close/>
                  <a:moveTo>
                    <a:pt x="619125" y="822859"/>
                  </a:moveTo>
                  <a:cubicBezTo>
                    <a:pt x="622935" y="822859"/>
                    <a:pt x="626745" y="822859"/>
                    <a:pt x="630555" y="822859"/>
                  </a:cubicBezTo>
                  <a:cubicBezTo>
                    <a:pt x="630555" y="825717"/>
                    <a:pt x="630555" y="829527"/>
                    <a:pt x="630555" y="833337"/>
                  </a:cubicBezTo>
                  <a:cubicBezTo>
                    <a:pt x="626745" y="833337"/>
                    <a:pt x="623888" y="833337"/>
                    <a:pt x="619125" y="834289"/>
                  </a:cubicBezTo>
                  <a:cubicBezTo>
                    <a:pt x="619125" y="829527"/>
                    <a:pt x="619125" y="825717"/>
                    <a:pt x="619125" y="822859"/>
                  </a:cubicBezTo>
                  <a:close/>
                  <a:moveTo>
                    <a:pt x="619125" y="860007"/>
                  </a:moveTo>
                  <a:cubicBezTo>
                    <a:pt x="622935" y="860007"/>
                    <a:pt x="626745" y="860007"/>
                    <a:pt x="631508" y="859054"/>
                  </a:cubicBezTo>
                  <a:cubicBezTo>
                    <a:pt x="631508" y="862864"/>
                    <a:pt x="631508" y="864769"/>
                    <a:pt x="631508" y="868579"/>
                  </a:cubicBezTo>
                  <a:cubicBezTo>
                    <a:pt x="624840" y="867627"/>
                    <a:pt x="616268" y="872389"/>
                    <a:pt x="619125" y="860007"/>
                  </a:cubicBezTo>
                  <a:close/>
                  <a:moveTo>
                    <a:pt x="630555" y="894297"/>
                  </a:moveTo>
                  <a:cubicBezTo>
                    <a:pt x="630555" y="897154"/>
                    <a:pt x="630555" y="900012"/>
                    <a:pt x="630555" y="903822"/>
                  </a:cubicBezTo>
                  <a:cubicBezTo>
                    <a:pt x="624840" y="902869"/>
                    <a:pt x="616268" y="907632"/>
                    <a:pt x="619125" y="894297"/>
                  </a:cubicBezTo>
                  <a:cubicBezTo>
                    <a:pt x="622935" y="894297"/>
                    <a:pt x="625793" y="894297"/>
                    <a:pt x="630555" y="894297"/>
                  </a:cubicBezTo>
                  <a:close/>
                  <a:moveTo>
                    <a:pt x="604838" y="822859"/>
                  </a:moveTo>
                  <a:cubicBezTo>
                    <a:pt x="604838" y="825717"/>
                    <a:pt x="604838" y="829527"/>
                    <a:pt x="604838" y="833337"/>
                  </a:cubicBezTo>
                  <a:cubicBezTo>
                    <a:pt x="601028" y="833337"/>
                    <a:pt x="597218" y="833337"/>
                    <a:pt x="592455" y="833337"/>
                  </a:cubicBezTo>
                  <a:cubicBezTo>
                    <a:pt x="592455" y="830479"/>
                    <a:pt x="591503" y="827622"/>
                    <a:pt x="591503" y="822859"/>
                  </a:cubicBezTo>
                  <a:cubicBezTo>
                    <a:pt x="595313" y="822859"/>
                    <a:pt x="600075" y="822859"/>
                    <a:pt x="604838" y="822859"/>
                  </a:cubicBezTo>
                  <a:close/>
                  <a:moveTo>
                    <a:pt x="603885" y="867627"/>
                  </a:moveTo>
                  <a:cubicBezTo>
                    <a:pt x="598170" y="867627"/>
                    <a:pt x="589598" y="871437"/>
                    <a:pt x="590550" y="858102"/>
                  </a:cubicBezTo>
                  <a:cubicBezTo>
                    <a:pt x="597218" y="860007"/>
                    <a:pt x="606743" y="855244"/>
                    <a:pt x="603885" y="867627"/>
                  </a:cubicBezTo>
                  <a:close/>
                  <a:moveTo>
                    <a:pt x="586740" y="744754"/>
                  </a:moveTo>
                  <a:cubicBezTo>
                    <a:pt x="586740" y="744754"/>
                    <a:pt x="586740" y="744754"/>
                    <a:pt x="586740" y="744754"/>
                  </a:cubicBezTo>
                  <a:cubicBezTo>
                    <a:pt x="585788" y="699987"/>
                    <a:pt x="585788" y="655219"/>
                    <a:pt x="585788" y="610452"/>
                  </a:cubicBezTo>
                  <a:cubicBezTo>
                    <a:pt x="585788" y="610452"/>
                    <a:pt x="586740" y="610452"/>
                    <a:pt x="586740" y="610452"/>
                  </a:cubicBezTo>
                  <a:cubicBezTo>
                    <a:pt x="586740" y="656172"/>
                    <a:pt x="586740" y="700939"/>
                    <a:pt x="586740" y="744754"/>
                  </a:cubicBezTo>
                  <a:close/>
                  <a:moveTo>
                    <a:pt x="603885" y="1008597"/>
                  </a:moveTo>
                  <a:cubicBezTo>
                    <a:pt x="599123" y="1008597"/>
                    <a:pt x="595313" y="1008597"/>
                    <a:pt x="590550" y="1008597"/>
                  </a:cubicBezTo>
                  <a:cubicBezTo>
                    <a:pt x="590550" y="1004787"/>
                    <a:pt x="590550" y="1001929"/>
                    <a:pt x="590550" y="998119"/>
                  </a:cubicBezTo>
                  <a:cubicBezTo>
                    <a:pt x="594360" y="998119"/>
                    <a:pt x="599123" y="998119"/>
                    <a:pt x="603885" y="998119"/>
                  </a:cubicBezTo>
                  <a:cubicBezTo>
                    <a:pt x="603885" y="1000977"/>
                    <a:pt x="603885" y="1004787"/>
                    <a:pt x="603885" y="1008597"/>
                  </a:cubicBezTo>
                  <a:close/>
                  <a:moveTo>
                    <a:pt x="591503" y="928587"/>
                  </a:moveTo>
                  <a:cubicBezTo>
                    <a:pt x="596265" y="928587"/>
                    <a:pt x="600075" y="928587"/>
                    <a:pt x="604838" y="928587"/>
                  </a:cubicBezTo>
                  <a:cubicBezTo>
                    <a:pt x="604838" y="931444"/>
                    <a:pt x="604838" y="934302"/>
                    <a:pt x="604838" y="938112"/>
                  </a:cubicBezTo>
                  <a:cubicBezTo>
                    <a:pt x="601028" y="938112"/>
                    <a:pt x="597218" y="938112"/>
                    <a:pt x="592455" y="938112"/>
                  </a:cubicBezTo>
                  <a:cubicBezTo>
                    <a:pt x="591503" y="934302"/>
                    <a:pt x="591503" y="931444"/>
                    <a:pt x="591503" y="928587"/>
                  </a:cubicBezTo>
                  <a:close/>
                  <a:moveTo>
                    <a:pt x="604838" y="973354"/>
                  </a:moveTo>
                  <a:cubicBezTo>
                    <a:pt x="600075" y="973354"/>
                    <a:pt x="596265" y="973354"/>
                    <a:pt x="591503" y="973354"/>
                  </a:cubicBezTo>
                  <a:cubicBezTo>
                    <a:pt x="591503" y="969544"/>
                    <a:pt x="591503" y="966687"/>
                    <a:pt x="591503" y="962877"/>
                  </a:cubicBezTo>
                  <a:cubicBezTo>
                    <a:pt x="595313" y="962877"/>
                    <a:pt x="600075" y="962877"/>
                    <a:pt x="604838" y="962877"/>
                  </a:cubicBezTo>
                  <a:cubicBezTo>
                    <a:pt x="604838" y="966687"/>
                    <a:pt x="604838" y="969544"/>
                    <a:pt x="604838" y="973354"/>
                  </a:cubicBezTo>
                  <a:close/>
                  <a:moveTo>
                    <a:pt x="602933" y="902869"/>
                  </a:moveTo>
                  <a:cubicBezTo>
                    <a:pt x="600075" y="904774"/>
                    <a:pt x="596265" y="904774"/>
                    <a:pt x="593408" y="902869"/>
                  </a:cubicBezTo>
                  <a:cubicBezTo>
                    <a:pt x="591503" y="901917"/>
                    <a:pt x="591503" y="898107"/>
                    <a:pt x="590550" y="894297"/>
                  </a:cubicBezTo>
                  <a:cubicBezTo>
                    <a:pt x="597218" y="894297"/>
                    <a:pt x="600075" y="894297"/>
                    <a:pt x="605790" y="894297"/>
                  </a:cubicBezTo>
                  <a:cubicBezTo>
                    <a:pt x="604838" y="897154"/>
                    <a:pt x="604838" y="900964"/>
                    <a:pt x="602933" y="902869"/>
                  </a:cubicBezTo>
                  <a:close/>
                  <a:moveTo>
                    <a:pt x="612458" y="743802"/>
                  </a:moveTo>
                  <a:cubicBezTo>
                    <a:pt x="611505" y="743802"/>
                    <a:pt x="611505" y="743802"/>
                    <a:pt x="612458" y="743802"/>
                  </a:cubicBezTo>
                  <a:cubicBezTo>
                    <a:pt x="611505" y="699034"/>
                    <a:pt x="611505" y="654267"/>
                    <a:pt x="611505" y="609499"/>
                  </a:cubicBezTo>
                  <a:cubicBezTo>
                    <a:pt x="611505" y="609499"/>
                    <a:pt x="612458" y="609499"/>
                    <a:pt x="612458" y="609499"/>
                  </a:cubicBezTo>
                  <a:cubicBezTo>
                    <a:pt x="612458" y="654267"/>
                    <a:pt x="612458" y="699034"/>
                    <a:pt x="612458" y="743802"/>
                  </a:cubicBezTo>
                  <a:close/>
                  <a:moveTo>
                    <a:pt x="630555" y="1008597"/>
                  </a:moveTo>
                  <a:cubicBezTo>
                    <a:pt x="626745" y="1008597"/>
                    <a:pt x="622935" y="1008597"/>
                    <a:pt x="619125" y="1008597"/>
                  </a:cubicBezTo>
                  <a:cubicBezTo>
                    <a:pt x="619125" y="1005739"/>
                    <a:pt x="618173" y="1002882"/>
                    <a:pt x="618173" y="998119"/>
                  </a:cubicBezTo>
                  <a:cubicBezTo>
                    <a:pt x="621983" y="998119"/>
                    <a:pt x="625793" y="997167"/>
                    <a:pt x="630555" y="997167"/>
                  </a:cubicBezTo>
                  <a:cubicBezTo>
                    <a:pt x="630555" y="1001929"/>
                    <a:pt x="630555" y="1004787"/>
                    <a:pt x="630555" y="1008597"/>
                  </a:cubicBezTo>
                  <a:close/>
                  <a:moveTo>
                    <a:pt x="619125" y="974307"/>
                  </a:moveTo>
                  <a:cubicBezTo>
                    <a:pt x="619125" y="970497"/>
                    <a:pt x="619125" y="967639"/>
                    <a:pt x="618173" y="962877"/>
                  </a:cubicBezTo>
                  <a:cubicBezTo>
                    <a:pt x="621983" y="962877"/>
                    <a:pt x="625793" y="961924"/>
                    <a:pt x="630555" y="961924"/>
                  </a:cubicBezTo>
                  <a:cubicBezTo>
                    <a:pt x="630555" y="965734"/>
                    <a:pt x="630555" y="969544"/>
                    <a:pt x="631508" y="974307"/>
                  </a:cubicBezTo>
                  <a:cubicBezTo>
                    <a:pt x="625793" y="974307"/>
                    <a:pt x="622935" y="974307"/>
                    <a:pt x="619125" y="974307"/>
                  </a:cubicBezTo>
                  <a:close/>
                  <a:moveTo>
                    <a:pt x="618173" y="937159"/>
                  </a:moveTo>
                  <a:cubicBezTo>
                    <a:pt x="618173" y="934302"/>
                    <a:pt x="618173" y="930492"/>
                    <a:pt x="620078" y="928587"/>
                  </a:cubicBezTo>
                  <a:cubicBezTo>
                    <a:pt x="621983" y="926682"/>
                    <a:pt x="626745" y="926682"/>
                    <a:pt x="628650" y="928587"/>
                  </a:cubicBezTo>
                  <a:cubicBezTo>
                    <a:pt x="630555" y="929539"/>
                    <a:pt x="630555" y="934302"/>
                    <a:pt x="631508" y="937159"/>
                  </a:cubicBezTo>
                  <a:cubicBezTo>
                    <a:pt x="626745" y="937159"/>
                    <a:pt x="623888" y="937159"/>
                    <a:pt x="618173" y="937159"/>
                  </a:cubicBezTo>
                  <a:close/>
                  <a:moveTo>
                    <a:pt x="635318" y="744754"/>
                  </a:moveTo>
                  <a:cubicBezTo>
                    <a:pt x="635318" y="744754"/>
                    <a:pt x="635318" y="744754"/>
                    <a:pt x="635318" y="744754"/>
                  </a:cubicBezTo>
                  <a:cubicBezTo>
                    <a:pt x="634365" y="699987"/>
                    <a:pt x="634365" y="655219"/>
                    <a:pt x="634365" y="610452"/>
                  </a:cubicBezTo>
                  <a:cubicBezTo>
                    <a:pt x="634365" y="610452"/>
                    <a:pt x="635318" y="610452"/>
                    <a:pt x="635318" y="610452"/>
                  </a:cubicBezTo>
                  <a:cubicBezTo>
                    <a:pt x="635318" y="656172"/>
                    <a:pt x="635318" y="700939"/>
                    <a:pt x="635318" y="744754"/>
                  </a:cubicBezTo>
                  <a:close/>
                  <a:moveTo>
                    <a:pt x="658178" y="1008597"/>
                  </a:moveTo>
                  <a:cubicBezTo>
                    <a:pt x="654368" y="1008597"/>
                    <a:pt x="650558" y="1008597"/>
                    <a:pt x="646748" y="1009549"/>
                  </a:cubicBezTo>
                  <a:cubicBezTo>
                    <a:pt x="646748" y="1005739"/>
                    <a:pt x="645795" y="1002882"/>
                    <a:pt x="645795" y="998119"/>
                  </a:cubicBezTo>
                  <a:cubicBezTo>
                    <a:pt x="649605" y="998119"/>
                    <a:pt x="653415" y="998119"/>
                    <a:pt x="658178" y="997167"/>
                  </a:cubicBezTo>
                  <a:cubicBezTo>
                    <a:pt x="658178" y="1001929"/>
                    <a:pt x="658178" y="1004787"/>
                    <a:pt x="658178" y="1008597"/>
                  </a:cubicBezTo>
                  <a:close/>
                  <a:moveTo>
                    <a:pt x="657225" y="974307"/>
                  </a:moveTo>
                  <a:cubicBezTo>
                    <a:pt x="653415" y="974307"/>
                    <a:pt x="650558" y="974307"/>
                    <a:pt x="645795" y="974307"/>
                  </a:cubicBezTo>
                  <a:cubicBezTo>
                    <a:pt x="645795" y="970497"/>
                    <a:pt x="645795" y="967639"/>
                    <a:pt x="644843" y="963829"/>
                  </a:cubicBezTo>
                  <a:cubicBezTo>
                    <a:pt x="654368" y="960972"/>
                    <a:pt x="660083" y="961924"/>
                    <a:pt x="657225" y="974307"/>
                  </a:cubicBezTo>
                  <a:close/>
                  <a:moveTo>
                    <a:pt x="656273" y="928587"/>
                  </a:moveTo>
                  <a:cubicBezTo>
                    <a:pt x="658178" y="938112"/>
                    <a:pt x="658178" y="938112"/>
                    <a:pt x="645795" y="937159"/>
                  </a:cubicBezTo>
                  <a:cubicBezTo>
                    <a:pt x="642938" y="925729"/>
                    <a:pt x="650558" y="927634"/>
                    <a:pt x="656273" y="928587"/>
                  </a:cubicBezTo>
                  <a:close/>
                  <a:moveTo>
                    <a:pt x="652463" y="902869"/>
                  </a:moveTo>
                  <a:cubicBezTo>
                    <a:pt x="645795" y="904774"/>
                    <a:pt x="643890" y="900012"/>
                    <a:pt x="646748" y="893344"/>
                  </a:cubicBezTo>
                  <a:cubicBezTo>
                    <a:pt x="650558" y="893344"/>
                    <a:pt x="654368" y="893344"/>
                    <a:pt x="661988" y="893344"/>
                  </a:cubicBezTo>
                  <a:cubicBezTo>
                    <a:pt x="657225" y="898107"/>
                    <a:pt x="655320" y="901917"/>
                    <a:pt x="652463" y="902869"/>
                  </a:cubicBezTo>
                  <a:close/>
                  <a:moveTo>
                    <a:pt x="684848" y="747612"/>
                  </a:moveTo>
                  <a:cubicBezTo>
                    <a:pt x="683895" y="747612"/>
                    <a:pt x="683895" y="747612"/>
                    <a:pt x="682943" y="747612"/>
                  </a:cubicBezTo>
                  <a:cubicBezTo>
                    <a:pt x="682943" y="701892"/>
                    <a:pt x="682943" y="656172"/>
                    <a:pt x="682943" y="610452"/>
                  </a:cubicBezTo>
                  <a:cubicBezTo>
                    <a:pt x="683895" y="610452"/>
                    <a:pt x="683895" y="610452"/>
                    <a:pt x="684848" y="610452"/>
                  </a:cubicBezTo>
                  <a:cubicBezTo>
                    <a:pt x="684848" y="656172"/>
                    <a:pt x="684848" y="701892"/>
                    <a:pt x="684848" y="747612"/>
                  </a:cubicBezTo>
                  <a:close/>
                  <a:moveTo>
                    <a:pt x="863918" y="582829"/>
                  </a:moveTo>
                  <a:cubicBezTo>
                    <a:pt x="863918" y="582829"/>
                    <a:pt x="863918" y="582829"/>
                    <a:pt x="863918" y="582829"/>
                  </a:cubicBezTo>
                  <a:cubicBezTo>
                    <a:pt x="863918" y="498057"/>
                    <a:pt x="863918" y="413284"/>
                    <a:pt x="863918" y="328512"/>
                  </a:cubicBezTo>
                  <a:cubicBezTo>
                    <a:pt x="863918" y="328512"/>
                    <a:pt x="863918" y="328512"/>
                    <a:pt x="863918" y="328512"/>
                  </a:cubicBezTo>
                  <a:cubicBezTo>
                    <a:pt x="863918" y="413284"/>
                    <a:pt x="863918" y="498057"/>
                    <a:pt x="863918" y="582829"/>
                  </a:cubicBezTo>
                  <a:close/>
                  <a:moveTo>
                    <a:pt x="895350" y="649504"/>
                  </a:moveTo>
                  <a:cubicBezTo>
                    <a:pt x="892493" y="619024"/>
                    <a:pt x="893445" y="618072"/>
                    <a:pt x="902970" y="618072"/>
                  </a:cubicBezTo>
                  <a:cubicBezTo>
                    <a:pt x="906780" y="643789"/>
                    <a:pt x="905828" y="649504"/>
                    <a:pt x="895350" y="649504"/>
                  </a:cubicBezTo>
                  <a:close/>
                  <a:moveTo>
                    <a:pt x="919163" y="649504"/>
                  </a:moveTo>
                  <a:cubicBezTo>
                    <a:pt x="910590" y="650457"/>
                    <a:pt x="910590" y="650457"/>
                    <a:pt x="910590" y="641884"/>
                  </a:cubicBezTo>
                  <a:cubicBezTo>
                    <a:pt x="909638" y="619024"/>
                    <a:pt x="909638" y="619024"/>
                    <a:pt x="919163" y="619024"/>
                  </a:cubicBezTo>
                  <a:cubicBezTo>
                    <a:pt x="919163" y="628549"/>
                    <a:pt x="919163" y="639027"/>
                    <a:pt x="919163" y="649504"/>
                  </a:cubicBezTo>
                  <a:close/>
                  <a:moveTo>
                    <a:pt x="932498" y="643789"/>
                  </a:moveTo>
                  <a:cubicBezTo>
                    <a:pt x="932498" y="645694"/>
                    <a:pt x="930593" y="648552"/>
                    <a:pt x="928688" y="650457"/>
                  </a:cubicBezTo>
                  <a:cubicBezTo>
                    <a:pt x="926783" y="648552"/>
                    <a:pt x="924878" y="645694"/>
                    <a:pt x="923925" y="643789"/>
                  </a:cubicBezTo>
                  <a:cubicBezTo>
                    <a:pt x="922973" y="637122"/>
                    <a:pt x="922973" y="630454"/>
                    <a:pt x="923925" y="623787"/>
                  </a:cubicBezTo>
                  <a:cubicBezTo>
                    <a:pt x="923925" y="621882"/>
                    <a:pt x="926783" y="619024"/>
                    <a:pt x="928688" y="617119"/>
                  </a:cubicBezTo>
                  <a:cubicBezTo>
                    <a:pt x="929640" y="618072"/>
                    <a:pt x="930593" y="619024"/>
                    <a:pt x="931545" y="619024"/>
                  </a:cubicBezTo>
                  <a:cubicBezTo>
                    <a:pt x="932498" y="627597"/>
                    <a:pt x="933450" y="635217"/>
                    <a:pt x="932498" y="643789"/>
                  </a:cubicBezTo>
                  <a:close/>
                  <a:moveTo>
                    <a:pt x="947738" y="645694"/>
                  </a:moveTo>
                  <a:cubicBezTo>
                    <a:pt x="947738" y="647599"/>
                    <a:pt x="944880" y="648552"/>
                    <a:pt x="942975" y="650457"/>
                  </a:cubicBezTo>
                  <a:cubicBezTo>
                    <a:pt x="942023" y="648552"/>
                    <a:pt x="940118" y="647599"/>
                    <a:pt x="939165" y="645694"/>
                  </a:cubicBezTo>
                  <a:cubicBezTo>
                    <a:pt x="938213" y="641884"/>
                    <a:pt x="939165" y="638074"/>
                    <a:pt x="939165" y="634264"/>
                  </a:cubicBezTo>
                  <a:cubicBezTo>
                    <a:pt x="939165" y="634264"/>
                    <a:pt x="939165" y="634264"/>
                    <a:pt x="939165" y="634264"/>
                  </a:cubicBezTo>
                  <a:cubicBezTo>
                    <a:pt x="939165" y="630454"/>
                    <a:pt x="939165" y="626644"/>
                    <a:pt x="939165" y="622834"/>
                  </a:cubicBezTo>
                  <a:cubicBezTo>
                    <a:pt x="939165" y="620929"/>
                    <a:pt x="942023" y="619024"/>
                    <a:pt x="942975" y="617119"/>
                  </a:cubicBezTo>
                  <a:cubicBezTo>
                    <a:pt x="944880" y="619024"/>
                    <a:pt x="946785" y="619977"/>
                    <a:pt x="946785" y="621882"/>
                  </a:cubicBezTo>
                  <a:cubicBezTo>
                    <a:pt x="948690" y="630454"/>
                    <a:pt x="948690" y="638074"/>
                    <a:pt x="947738" y="645694"/>
                  </a:cubicBezTo>
                  <a:close/>
                  <a:moveTo>
                    <a:pt x="962978" y="645694"/>
                  </a:moveTo>
                  <a:cubicBezTo>
                    <a:pt x="962978" y="647599"/>
                    <a:pt x="960120" y="649504"/>
                    <a:pt x="959168" y="650457"/>
                  </a:cubicBezTo>
                  <a:cubicBezTo>
                    <a:pt x="957263" y="649504"/>
                    <a:pt x="955358" y="647599"/>
                    <a:pt x="955358" y="646647"/>
                  </a:cubicBezTo>
                  <a:cubicBezTo>
                    <a:pt x="955358" y="638074"/>
                    <a:pt x="954405" y="629502"/>
                    <a:pt x="955358" y="621882"/>
                  </a:cubicBezTo>
                  <a:cubicBezTo>
                    <a:pt x="955358" y="619977"/>
                    <a:pt x="959168" y="619024"/>
                    <a:pt x="963930" y="616167"/>
                  </a:cubicBezTo>
                  <a:cubicBezTo>
                    <a:pt x="962978" y="627597"/>
                    <a:pt x="962978" y="636169"/>
                    <a:pt x="962978" y="645694"/>
                  </a:cubicBezTo>
                  <a:close/>
                  <a:moveTo>
                    <a:pt x="978218" y="649504"/>
                  </a:moveTo>
                  <a:cubicBezTo>
                    <a:pt x="967740" y="653314"/>
                    <a:pt x="968693" y="646647"/>
                    <a:pt x="968693" y="639979"/>
                  </a:cubicBezTo>
                  <a:cubicBezTo>
                    <a:pt x="968693" y="618072"/>
                    <a:pt x="968693" y="618072"/>
                    <a:pt x="978218" y="619024"/>
                  </a:cubicBezTo>
                  <a:cubicBezTo>
                    <a:pt x="978218" y="629502"/>
                    <a:pt x="978218" y="639027"/>
                    <a:pt x="978218" y="649504"/>
                  </a:cubicBezTo>
                  <a:close/>
                  <a:moveTo>
                    <a:pt x="991553" y="649504"/>
                  </a:moveTo>
                  <a:cubicBezTo>
                    <a:pt x="982028" y="648552"/>
                    <a:pt x="982028" y="648552"/>
                    <a:pt x="983933" y="619024"/>
                  </a:cubicBezTo>
                  <a:cubicBezTo>
                    <a:pt x="994410" y="618072"/>
                    <a:pt x="994410" y="619977"/>
                    <a:pt x="991553" y="649504"/>
                  </a:cubicBezTo>
                  <a:close/>
                  <a:moveTo>
                    <a:pt x="998220" y="649504"/>
                  </a:moveTo>
                  <a:cubicBezTo>
                    <a:pt x="998220" y="639027"/>
                    <a:pt x="998220" y="629502"/>
                    <a:pt x="998220" y="619024"/>
                  </a:cubicBezTo>
                  <a:cubicBezTo>
                    <a:pt x="1000125" y="619024"/>
                    <a:pt x="1001078" y="618072"/>
                    <a:pt x="1002983" y="618072"/>
                  </a:cubicBezTo>
                  <a:cubicBezTo>
                    <a:pt x="1004888" y="618072"/>
                    <a:pt x="1005840" y="618072"/>
                    <a:pt x="1007745" y="619024"/>
                  </a:cubicBezTo>
                  <a:cubicBezTo>
                    <a:pt x="1007745" y="627597"/>
                    <a:pt x="1007745" y="636169"/>
                    <a:pt x="1007745" y="643789"/>
                  </a:cubicBezTo>
                  <a:cubicBezTo>
                    <a:pt x="1008698" y="651409"/>
                    <a:pt x="1004888" y="651409"/>
                    <a:pt x="998220" y="649504"/>
                  </a:cubicBezTo>
                  <a:close/>
                  <a:moveTo>
                    <a:pt x="1022033" y="645694"/>
                  </a:moveTo>
                  <a:cubicBezTo>
                    <a:pt x="1022033" y="647599"/>
                    <a:pt x="1019175" y="648552"/>
                    <a:pt x="1018223" y="649504"/>
                  </a:cubicBezTo>
                  <a:cubicBezTo>
                    <a:pt x="1016318" y="647599"/>
                    <a:pt x="1013460" y="646647"/>
                    <a:pt x="1013460" y="644742"/>
                  </a:cubicBezTo>
                  <a:cubicBezTo>
                    <a:pt x="1013460" y="636169"/>
                    <a:pt x="1013460" y="626644"/>
                    <a:pt x="1013460" y="614262"/>
                  </a:cubicBezTo>
                  <a:cubicBezTo>
                    <a:pt x="1018223" y="618072"/>
                    <a:pt x="1022033" y="619024"/>
                    <a:pt x="1022033" y="621882"/>
                  </a:cubicBezTo>
                  <a:cubicBezTo>
                    <a:pt x="1022985" y="630454"/>
                    <a:pt x="1022985" y="638074"/>
                    <a:pt x="1022033" y="645694"/>
                  </a:cubicBezTo>
                  <a:close/>
                  <a:moveTo>
                    <a:pt x="1025843" y="595212"/>
                  </a:moveTo>
                  <a:cubicBezTo>
                    <a:pt x="1025843" y="595212"/>
                    <a:pt x="1025843" y="595212"/>
                    <a:pt x="1025843" y="595212"/>
                  </a:cubicBezTo>
                  <a:cubicBezTo>
                    <a:pt x="1025843" y="458052"/>
                    <a:pt x="1025843" y="320892"/>
                    <a:pt x="1025843" y="184684"/>
                  </a:cubicBezTo>
                  <a:cubicBezTo>
                    <a:pt x="1025843" y="184684"/>
                    <a:pt x="1025843" y="184684"/>
                    <a:pt x="1025843" y="184684"/>
                  </a:cubicBezTo>
                  <a:cubicBezTo>
                    <a:pt x="1025843" y="321844"/>
                    <a:pt x="1025843" y="458052"/>
                    <a:pt x="1025843" y="595212"/>
                  </a:cubicBezTo>
                  <a:close/>
                  <a:moveTo>
                    <a:pt x="1088708" y="203734"/>
                  </a:moveTo>
                  <a:cubicBezTo>
                    <a:pt x="1092518" y="203734"/>
                    <a:pt x="1095375" y="203734"/>
                    <a:pt x="1099185" y="203734"/>
                  </a:cubicBezTo>
                  <a:cubicBezTo>
                    <a:pt x="1099185" y="211354"/>
                    <a:pt x="1099185" y="218974"/>
                    <a:pt x="1099185" y="226594"/>
                  </a:cubicBezTo>
                  <a:cubicBezTo>
                    <a:pt x="1095375" y="226594"/>
                    <a:pt x="1092518" y="226594"/>
                    <a:pt x="1088708" y="226594"/>
                  </a:cubicBezTo>
                  <a:cubicBezTo>
                    <a:pt x="1088708" y="218974"/>
                    <a:pt x="1088708" y="211354"/>
                    <a:pt x="1088708" y="203734"/>
                  </a:cubicBezTo>
                  <a:close/>
                  <a:moveTo>
                    <a:pt x="1070610" y="203734"/>
                  </a:moveTo>
                  <a:cubicBezTo>
                    <a:pt x="1073468" y="203734"/>
                    <a:pt x="1076325" y="203734"/>
                    <a:pt x="1080135" y="203734"/>
                  </a:cubicBezTo>
                  <a:cubicBezTo>
                    <a:pt x="1080135" y="211354"/>
                    <a:pt x="1080135" y="218022"/>
                    <a:pt x="1080135" y="225642"/>
                  </a:cubicBezTo>
                  <a:cubicBezTo>
                    <a:pt x="1080135" y="226594"/>
                    <a:pt x="1075373" y="227547"/>
                    <a:pt x="1071563" y="229452"/>
                  </a:cubicBezTo>
                  <a:cubicBezTo>
                    <a:pt x="1070610" y="218974"/>
                    <a:pt x="1070610" y="211354"/>
                    <a:pt x="1070610" y="203734"/>
                  </a:cubicBezTo>
                  <a:close/>
                  <a:moveTo>
                    <a:pt x="1052513" y="202782"/>
                  </a:moveTo>
                  <a:cubicBezTo>
                    <a:pt x="1055370" y="202782"/>
                    <a:pt x="1058228" y="202782"/>
                    <a:pt x="1061085" y="202782"/>
                  </a:cubicBezTo>
                  <a:cubicBezTo>
                    <a:pt x="1064895" y="223737"/>
                    <a:pt x="1063943" y="226594"/>
                    <a:pt x="1052513" y="226594"/>
                  </a:cubicBezTo>
                  <a:cubicBezTo>
                    <a:pt x="1052513" y="218974"/>
                    <a:pt x="1052513" y="211354"/>
                    <a:pt x="1052513" y="202782"/>
                  </a:cubicBezTo>
                  <a:close/>
                  <a:moveTo>
                    <a:pt x="1034415" y="202782"/>
                  </a:moveTo>
                  <a:cubicBezTo>
                    <a:pt x="1037273" y="202782"/>
                    <a:pt x="1040130" y="202782"/>
                    <a:pt x="1043940" y="202782"/>
                  </a:cubicBezTo>
                  <a:cubicBezTo>
                    <a:pt x="1043940" y="210402"/>
                    <a:pt x="1043940" y="218022"/>
                    <a:pt x="1043940" y="226594"/>
                  </a:cubicBezTo>
                  <a:cubicBezTo>
                    <a:pt x="1041083" y="226594"/>
                    <a:pt x="1038225" y="226594"/>
                    <a:pt x="1034415" y="226594"/>
                  </a:cubicBezTo>
                  <a:cubicBezTo>
                    <a:pt x="1034415" y="218974"/>
                    <a:pt x="1034415" y="211354"/>
                    <a:pt x="1034415" y="202782"/>
                  </a:cubicBezTo>
                  <a:close/>
                  <a:moveTo>
                    <a:pt x="1107758" y="433287"/>
                  </a:moveTo>
                  <a:cubicBezTo>
                    <a:pt x="1082993" y="433287"/>
                    <a:pt x="1058228" y="432334"/>
                    <a:pt x="1033463" y="431382"/>
                  </a:cubicBezTo>
                  <a:cubicBezTo>
                    <a:pt x="1033463" y="431382"/>
                    <a:pt x="1033463" y="429477"/>
                    <a:pt x="1033463" y="427572"/>
                  </a:cubicBezTo>
                  <a:cubicBezTo>
                    <a:pt x="1062038" y="427572"/>
                    <a:pt x="1090613" y="427572"/>
                    <a:pt x="1118235" y="427572"/>
                  </a:cubicBezTo>
                  <a:cubicBezTo>
                    <a:pt x="1118235" y="428524"/>
                    <a:pt x="1119188" y="430429"/>
                    <a:pt x="1119188" y="431382"/>
                  </a:cubicBezTo>
                  <a:cubicBezTo>
                    <a:pt x="1115378" y="432334"/>
                    <a:pt x="1111568" y="433287"/>
                    <a:pt x="1107758" y="4332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5" name="Graphic 2">
            <a:extLst>
              <a:ext uri="{FF2B5EF4-FFF2-40B4-BE49-F238E27FC236}">
                <a16:creationId xmlns:a16="http://schemas.microsoft.com/office/drawing/2014/main" id="{FD9DC58E-B095-4300-9B8E-C8A2146FB41F}"/>
              </a:ext>
            </a:extLst>
          </p:cNvPr>
          <p:cNvSpPr/>
          <p:nvPr/>
        </p:nvSpPr>
        <p:spPr>
          <a:xfrm>
            <a:off x="1654170" y="303229"/>
            <a:ext cx="10546539" cy="4395232"/>
          </a:xfrm>
          <a:custGeom>
            <a:avLst/>
            <a:gdLst>
              <a:gd name="connsiteX0" fmla="*/ 0 w 10082527"/>
              <a:gd name="connsiteY0" fmla="*/ 2009680 h 4917998"/>
              <a:gd name="connsiteX1" fmla="*/ 288590 w 10082527"/>
              <a:gd name="connsiteY1" fmla="*/ 1071804 h 4917998"/>
              <a:gd name="connsiteX2" fmla="*/ 1873653 w 10082527"/>
              <a:gd name="connsiteY2" fmla="*/ 67028 h 4917998"/>
              <a:gd name="connsiteX3" fmla="*/ 5437966 w 10082527"/>
              <a:gd name="connsiteY3" fmla="*/ 701456 h 4917998"/>
              <a:gd name="connsiteX4" fmla="*/ 8335198 w 10082527"/>
              <a:gd name="connsiteY4" fmla="*/ 1301468 h 4917998"/>
              <a:gd name="connsiteX5" fmla="*/ 10080168 w 10082527"/>
              <a:gd name="connsiteY5" fmla="*/ 599803 h 4917998"/>
              <a:gd name="connsiteX6" fmla="*/ 10080420 w 10082527"/>
              <a:gd name="connsiteY6" fmla="*/ 4502819 h 4917998"/>
              <a:gd name="connsiteX7" fmla="*/ 7984743 w 10082527"/>
              <a:gd name="connsiteY7" fmla="*/ 4917825 h 4917998"/>
              <a:gd name="connsiteX8" fmla="*/ 5633045 w 10082527"/>
              <a:gd name="connsiteY8" fmla="*/ 4097467 h 4917998"/>
              <a:gd name="connsiteX9" fmla="*/ 3443606 w 10082527"/>
              <a:gd name="connsiteY9" fmla="*/ 2522813 h 4917998"/>
              <a:gd name="connsiteX10" fmla="*/ 1854514 w 10082527"/>
              <a:gd name="connsiteY10" fmla="*/ 1620360 h 4917998"/>
              <a:gd name="connsiteX11" fmla="*/ 631238 w 10082527"/>
              <a:gd name="connsiteY11" fmla="*/ 1551025 h 4917998"/>
              <a:gd name="connsiteX12" fmla="*/ 0 w 10082527"/>
              <a:gd name="connsiteY12" fmla="*/ 2009680 h 4917998"/>
              <a:gd name="connsiteX0" fmla="*/ 0 w 11432665"/>
              <a:gd name="connsiteY0" fmla="*/ 2009680 h 4917999"/>
              <a:gd name="connsiteX1" fmla="*/ 288590 w 11432665"/>
              <a:gd name="connsiteY1" fmla="*/ 1071804 h 4917999"/>
              <a:gd name="connsiteX2" fmla="*/ 1873653 w 11432665"/>
              <a:gd name="connsiteY2" fmla="*/ 67028 h 4917999"/>
              <a:gd name="connsiteX3" fmla="*/ 5437966 w 11432665"/>
              <a:gd name="connsiteY3" fmla="*/ 701456 h 4917999"/>
              <a:gd name="connsiteX4" fmla="*/ 8335198 w 11432665"/>
              <a:gd name="connsiteY4" fmla="*/ 1301468 h 4917999"/>
              <a:gd name="connsiteX5" fmla="*/ 11432634 w 11432665"/>
              <a:gd name="connsiteY5" fmla="*/ 107996 h 4917999"/>
              <a:gd name="connsiteX6" fmla="*/ 10080420 w 11432665"/>
              <a:gd name="connsiteY6" fmla="*/ 4502819 h 4917999"/>
              <a:gd name="connsiteX7" fmla="*/ 7984743 w 11432665"/>
              <a:gd name="connsiteY7" fmla="*/ 4917825 h 4917999"/>
              <a:gd name="connsiteX8" fmla="*/ 5633045 w 11432665"/>
              <a:gd name="connsiteY8" fmla="*/ 4097467 h 4917999"/>
              <a:gd name="connsiteX9" fmla="*/ 3443606 w 11432665"/>
              <a:gd name="connsiteY9" fmla="*/ 2522813 h 4917999"/>
              <a:gd name="connsiteX10" fmla="*/ 1854514 w 11432665"/>
              <a:gd name="connsiteY10" fmla="*/ 1620360 h 4917999"/>
              <a:gd name="connsiteX11" fmla="*/ 631238 w 11432665"/>
              <a:gd name="connsiteY11" fmla="*/ 1551025 h 4917999"/>
              <a:gd name="connsiteX12" fmla="*/ 0 w 11432665"/>
              <a:gd name="connsiteY12" fmla="*/ 2009680 h 4917999"/>
              <a:gd name="connsiteX0" fmla="*/ 0 w 11451580"/>
              <a:gd name="connsiteY0" fmla="*/ 2062467 h 4970786"/>
              <a:gd name="connsiteX1" fmla="*/ 288590 w 11451580"/>
              <a:gd name="connsiteY1" fmla="*/ 1124591 h 4970786"/>
              <a:gd name="connsiteX2" fmla="*/ 1873653 w 11451580"/>
              <a:gd name="connsiteY2" fmla="*/ 119815 h 4970786"/>
              <a:gd name="connsiteX3" fmla="*/ 5437966 w 11451580"/>
              <a:gd name="connsiteY3" fmla="*/ 754243 h 4970786"/>
              <a:gd name="connsiteX4" fmla="*/ 8335198 w 11451580"/>
              <a:gd name="connsiteY4" fmla="*/ 1354255 h 4970786"/>
              <a:gd name="connsiteX5" fmla="*/ 11451549 w 11451580"/>
              <a:gd name="connsiteY5" fmla="*/ 0 h 4970786"/>
              <a:gd name="connsiteX6" fmla="*/ 10080420 w 11451580"/>
              <a:gd name="connsiteY6" fmla="*/ 4555606 h 4970786"/>
              <a:gd name="connsiteX7" fmla="*/ 7984743 w 11451580"/>
              <a:gd name="connsiteY7" fmla="*/ 4970612 h 4970786"/>
              <a:gd name="connsiteX8" fmla="*/ 5633045 w 11451580"/>
              <a:gd name="connsiteY8" fmla="*/ 4150254 h 4970786"/>
              <a:gd name="connsiteX9" fmla="*/ 3443606 w 11451580"/>
              <a:gd name="connsiteY9" fmla="*/ 2575600 h 4970786"/>
              <a:gd name="connsiteX10" fmla="*/ 1854514 w 11451580"/>
              <a:gd name="connsiteY10" fmla="*/ 1673147 h 4970786"/>
              <a:gd name="connsiteX11" fmla="*/ 631238 w 11451580"/>
              <a:gd name="connsiteY11" fmla="*/ 1603812 h 4970786"/>
              <a:gd name="connsiteX12" fmla="*/ 0 w 11451580"/>
              <a:gd name="connsiteY12" fmla="*/ 2062467 h 4970786"/>
              <a:gd name="connsiteX0" fmla="*/ 0 w 11453908"/>
              <a:gd name="connsiteY0" fmla="*/ 2062467 h 5060457"/>
              <a:gd name="connsiteX1" fmla="*/ 288590 w 11453908"/>
              <a:gd name="connsiteY1" fmla="*/ 1124591 h 5060457"/>
              <a:gd name="connsiteX2" fmla="*/ 1873653 w 11453908"/>
              <a:gd name="connsiteY2" fmla="*/ 119815 h 5060457"/>
              <a:gd name="connsiteX3" fmla="*/ 5437966 w 11453908"/>
              <a:gd name="connsiteY3" fmla="*/ 754243 h 5060457"/>
              <a:gd name="connsiteX4" fmla="*/ 8335198 w 11453908"/>
              <a:gd name="connsiteY4" fmla="*/ 1354255 h 5060457"/>
              <a:gd name="connsiteX5" fmla="*/ 11451549 w 11453908"/>
              <a:gd name="connsiteY5" fmla="*/ 0 h 5060457"/>
              <a:gd name="connsiteX6" fmla="*/ 11451803 w 11453908"/>
              <a:gd name="connsiteY6" fmla="*/ 4933919 h 5060457"/>
              <a:gd name="connsiteX7" fmla="*/ 7984743 w 11453908"/>
              <a:gd name="connsiteY7" fmla="*/ 4970612 h 5060457"/>
              <a:gd name="connsiteX8" fmla="*/ 5633045 w 11453908"/>
              <a:gd name="connsiteY8" fmla="*/ 4150254 h 5060457"/>
              <a:gd name="connsiteX9" fmla="*/ 3443606 w 11453908"/>
              <a:gd name="connsiteY9" fmla="*/ 2575600 h 5060457"/>
              <a:gd name="connsiteX10" fmla="*/ 1854514 w 11453908"/>
              <a:gd name="connsiteY10" fmla="*/ 1673147 h 5060457"/>
              <a:gd name="connsiteX11" fmla="*/ 631238 w 11453908"/>
              <a:gd name="connsiteY11" fmla="*/ 1603812 h 5060457"/>
              <a:gd name="connsiteX12" fmla="*/ 0 w 11453908"/>
              <a:gd name="connsiteY12" fmla="*/ 2062467 h 5060457"/>
              <a:gd name="connsiteX0" fmla="*/ 0 w 11453908"/>
              <a:gd name="connsiteY0" fmla="*/ 2062467 h 5057269"/>
              <a:gd name="connsiteX1" fmla="*/ 288590 w 11453908"/>
              <a:gd name="connsiteY1" fmla="*/ 1124591 h 5057269"/>
              <a:gd name="connsiteX2" fmla="*/ 1873653 w 11453908"/>
              <a:gd name="connsiteY2" fmla="*/ 119815 h 5057269"/>
              <a:gd name="connsiteX3" fmla="*/ 5437966 w 11453908"/>
              <a:gd name="connsiteY3" fmla="*/ 754243 h 5057269"/>
              <a:gd name="connsiteX4" fmla="*/ 8335198 w 11453908"/>
              <a:gd name="connsiteY4" fmla="*/ 1354255 h 5057269"/>
              <a:gd name="connsiteX5" fmla="*/ 11451549 w 11453908"/>
              <a:gd name="connsiteY5" fmla="*/ 0 h 5057269"/>
              <a:gd name="connsiteX6" fmla="*/ 11451803 w 11453908"/>
              <a:gd name="connsiteY6" fmla="*/ 4933919 h 5057269"/>
              <a:gd name="connsiteX7" fmla="*/ 7984743 w 11453908"/>
              <a:gd name="connsiteY7" fmla="*/ 4970612 h 5057269"/>
              <a:gd name="connsiteX8" fmla="*/ 5633045 w 11453908"/>
              <a:gd name="connsiteY8" fmla="*/ 4150254 h 5057269"/>
              <a:gd name="connsiteX9" fmla="*/ 3443606 w 11453908"/>
              <a:gd name="connsiteY9" fmla="*/ 2575600 h 5057269"/>
              <a:gd name="connsiteX10" fmla="*/ 1854514 w 11453908"/>
              <a:gd name="connsiteY10" fmla="*/ 1673147 h 5057269"/>
              <a:gd name="connsiteX11" fmla="*/ 631238 w 11453908"/>
              <a:gd name="connsiteY11" fmla="*/ 1603812 h 5057269"/>
              <a:gd name="connsiteX12" fmla="*/ 0 w 11453908"/>
              <a:gd name="connsiteY12" fmla="*/ 2062467 h 5057269"/>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43606 w 11453908"/>
              <a:gd name="connsiteY9" fmla="*/ 2575600 h 5057270"/>
              <a:gd name="connsiteX10" fmla="*/ 1854514 w 11453908"/>
              <a:gd name="connsiteY10" fmla="*/ 1673147 h 5057270"/>
              <a:gd name="connsiteX11" fmla="*/ 631238 w 11453908"/>
              <a:gd name="connsiteY11" fmla="*/ 1603812 h 5057270"/>
              <a:gd name="connsiteX12" fmla="*/ 0 w 11453908"/>
              <a:gd name="connsiteY12" fmla="*/ 2062467 h 5057270"/>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43606 w 11453908"/>
              <a:gd name="connsiteY9" fmla="*/ 2575600 h 5057270"/>
              <a:gd name="connsiteX10" fmla="*/ 1854514 w 11453908"/>
              <a:gd name="connsiteY10" fmla="*/ 1673147 h 5057270"/>
              <a:gd name="connsiteX11" fmla="*/ 631238 w 11453908"/>
              <a:gd name="connsiteY11" fmla="*/ 1603812 h 5057270"/>
              <a:gd name="connsiteX12" fmla="*/ 0 w 11453908"/>
              <a:gd name="connsiteY12" fmla="*/ 2062467 h 5057270"/>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43606 w 11453908"/>
              <a:gd name="connsiteY9" fmla="*/ 2575600 h 5057270"/>
              <a:gd name="connsiteX10" fmla="*/ 1854514 w 11453908"/>
              <a:gd name="connsiteY10" fmla="*/ 1673147 h 5057270"/>
              <a:gd name="connsiteX11" fmla="*/ 631238 w 11453908"/>
              <a:gd name="connsiteY11" fmla="*/ 1603812 h 5057270"/>
              <a:gd name="connsiteX12" fmla="*/ 0 w 11453908"/>
              <a:gd name="connsiteY12" fmla="*/ 2062467 h 5057270"/>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71980 w 11453908"/>
              <a:gd name="connsiteY9" fmla="*/ 2528312 h 5057270"/>
              <a:gd name="connsiteX10" fmla="*/ 1854514 w 11453908"/>
              <a:gd name="connsiteY10" fmla="*/ 1673147 h 5057270"/>
              <a:gd name="connsiteX11" fmla="*/ 631238 w 11453908"/>
              <a:gd name="connsiteY11" fmla="*/ 1603812 h 5057270"/>
              <a:gd name="connsiteX12" fmla="*/ 0 w 11453908"/>
              <a:gd name="connsiteY12" fmla="*/ 2062467 h 50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3908" h="5057270">
                <a:moveTo>
                  <a:pt x="0" y="2062467"/>
                </a:moveTo>
                <a:cubicBezTo>
                  <a:pt x="0" y="2062467"/>
                  <a:pt x="25070" y="1477148"/>
                  <a:pt x="288590" y="1124591"/>
                </a:cubicBezTo>
                <a:cubicBezTo>
                  <a:pt x="566027" y="753415"/>
                  <a:pt x="1172688" y="266853"/>
                  <a:pt x="1873653" y="119815"/>
                </a:cubicBezTo>
                <a:cubicBezTo>
                  <a:pt x="2861646" y="-87432"/>
                  <a:pt x="4125125" y="47541"/>
                  <a:pt x="5437966" y="754243"/>
                </a:cubicBezTo>
                <a:cubicBezTo>
                  <a:pt x="6505447" y="1328820"/>
                  <a:pt x="7332934" y="1479962"/>
                  <a:pt x="8335198" y="1354255"/>
                </a:cubicBezTo>
                <a:cubicBezTo>
                  <a:pt x="9337462" y="1228548"/>
                  <a:pt x="10984920" y="388983"/>
                  <a:pt x="11451549" y="0"/>
                </a:cubicBezTo>
                <a:cubicBezTo>
                  <a:pt x="11459188" y="974977"/>
                  <a:pt x="11445256" y="4190955"/>
                  <a:pt x="11451803" y="4933919"/>
                </a:cubicBezTo>
                <a:cubicBezTo>
                  <a:pt x="11172194" y="5080340"/>
                  <a:pt x="8954536" y="5101223"/>
                  <a:pt x="7984743" y="4970612"/>
                </a:cubicBezTo>
                <a:cubicBezTo>
                  <a:pt x="7014950" y="4840001"/>
                  <a:pt x="6385172" y="4557304"/>
                  <a:pt x="5633045" y="4150254"/>
                </a:cubicBezTo>
                <a:cubicBezTo>
                  <a:pt x="4880918" y="3743204"/>
                  <a:pt x="3966394" y="2830668"/>
                  <a:pt x="3471980" y="2528312"/>
                </a:cubicBezTo>
                <a:cubicBezTo>
                  <a:pt x="2977566" y="2225955"/>
                  <a:pt x="2192713" y="1795786"/>
                  <a:pt x="1854514" y="1673147"/>
                </a:cubicBezTo>
                <a:cubicBezTo>
                  <a:pt x="1383016" y="1502243"/>
                  <a:pt x="1020449" y="1466010"/>
                  <a:pt x="631238" y="1603812"/>
                </a:cubicBezTo>
                <a:cubicBezTo>
                  <a:pt x="242027" y="1741614"/>
                  <a:pt x="0" y="2062467"/>
                  <a:pt x="0" y="2062467"/>
                </a:cubicBezTo>
                <a:close/>
              </a:path>
            </a:pathLst>
          </a:custGeom>
          <a:solidFill>
            <a:schemeClr val="accent2">
              <a:alpha val="20000"/>
            </a:schemeClr>
          </a:solidFill>
          <a:ln w="83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8" name="Rounded Rectangle 2">
            <a:extLst>
              <a:ext uri="{FF2B5EF4-FFF2-40B4-BE49-F238E27FC236}">
                <a16:creationId xmlns:a16="http://schemas.microsoft.com/office/drawing/2014/main" id="{7E52CFC9-36BF-4222-9DF3-22362923F92D}"/>
              </a:ext>
            </a:extLst>
          </p:cNvPr>
          <p:cNvSpPr>
            <a:spLocks noChangeAspect="1"/>
          </p:cNvSpPr>
          <p:nvPr/>
        </p:nvSpPr>
        <p:spPr>
          <a:xfrm rot="20585049">
            <a:off x="8945880" y="2336403"/>
            <a:ext cx="830516" cy="830513"/>
          </a:xfrm>
          <a:custGeom>
            <a:avLst/>
            <a:gdLst/>
            <a:ahLst/>
            <a:cxnLst/>
            <a:rect l="l" t="t" r="r" b="b"/>
            <a:pathLst>
              <a:path w="3960000" h="3960000">
                <a:moveTo>
                  <a:pt x="2784484" y="2487854"/>
                </a:moveTo>
                <a:cubicBezTo>
                  <a:pt x="2774989" y="2487391"/>
                  <a:pt x="2765365" y="2488860"/>
                  <a:pt x="2756439" y="2492301"/>
                </a:cubicBezTo>
                <a:cubicBezTo>
                  <a:pt x="2734854" y="2500620"/>
                  <a:pt x="2720969" y="2519027"/>
                  <a:pt x="2720969" y="2539323"/>
                </a:cubicBezTo>
                <a:lnTo>
                  <a:pt x="2718062" y="2539323"/>
                </a:lnTo>
                <a:lnTo>
                  <a:pt x="2718062" y="2636901"/>
                </a:lnTo>
                <a:lnTo>
                  <a:pt x="2844095" y="2636901"/>
                </a:lnTo>
                <a:lnTo>
                  <a:pt x="2844095" y="2547101"/>
                </a:lnTo>
                <a:lnTo>
                  <a:pt x="2840575" y="2546667"/>
                </a:lnTo>
                <a:cubicBezTo>
                  <a:pt x="2844038" y="2526031"/>
                  <a:pt x="2832667" y="2505637"/>
                  <a:pt x="2811763" y="2494994"/>
                </a:cubicBezTo>
                <a:cubicBezTo>
                  <a:pt x="2803348" y="2490709"/>
                  <a:pt x="2793980" y="2488316"/>
                  <a:pt x="2784484" y="2487854"/>
                </a:cubicBezTo>
                <a:close/>
                <a:moveTo>
                  <a:pt x="2218919" y="2459568"/>
                </a:moveTo>
                <a:cubicBezTo>
                  <a:pt x="2198232" y="2462191"/>
                  <a:pt x="2177586" y="2476073"/>
                  <a:pt x="2165645" y="2505359"/>
                </a:cubicBezTo>
                <a:lnTo>
                  <a:pt x="2165645" y="2981896"/>
                </a:lnTo>
                <a:cubicBezTo>
                  <a:pt x="2176061" y="3034481"/>
                  <a:pt x="2243614" y="3053730"/>
                  <a:pt x="2282578" y="2996778"/>
                </a:cubicBezTo>
                <a:lnTo>
                  <a:pt x="2282578" y="2521099"/>
                </a:lnTo>
                <a:cubicBezTo>
                  <a:pt x="2287988" y="2482101"/>
                  <a:pt x="2253397" y="2455196"/>
                  <a:pt x="2218919" y="2459568"/>
                </a:cubicBezTo>
                <a:close/>
                <a:moveTo>
                  <a:pt x="1724507" y="2341658"/>
                </a:moveTo>
                <a:lnTo>
                  <a:pt x="1886507" y="2341658"/>
                </a:lnTo>
                <a:lnTo>
                  <a:pt x="1886507" y="3157984"/>
                </a:lnTo>
                <a:lnTo>
                  <a:pt x="1724507" y="3157984"/>
                </a:lnTo>
                <a:lnTo>
                  <a:pt x="1724507" y="3071637"/>
                </a:lnTo>
                <a:cubicBezTo>
                  <a:pt x="1508936" y="3302583"/>
                  <a:pt x="1432071" y="3083964"/>
                  <a:pt x="1448980" y="3019402"/>
                </a:cubicBezTo>
                <a:cubicBezTo>
                  <a:pt x="1449173" y="3019371"/>
                  <a:pt x="1449367" y="3019341"/>
                  <a:pt x="1449560" y="3019310"/>
                </a:cubicBezTo>
                <a:lnTo>
                  <a:pt x="1449560" y="2341867"/>
                </a:lnTo>
                <a:lnTo>
                  <a:pt x="1611560" y="2341867"/>
                </a:lnTo>
                <a:lnTo>
                  <a:pt x="1611560" y="3005106"/>
                </a:lnTo>
                <a:cubicBezTo>
                  <a:pt x="1619060" y="3048622"/>
                  <a:pt x="1686890" y="2980715"/>
                  <a:pt x="1724507" y="2960399"/>
                </a:cubicBezTo>
                <a:close/>
                <a:moveTo>
                  <a:pt x="2794634" y="2323257"/>
                </a:moveTo>
                <a:cubicBezTo>
                  <a:pt x="2833672" y="2325523"/>
                  <a:pt x="2872097" y="2337568"/>
                  <a:pt x="2905793" y="2359152"/>
                </a:cubicBezTo>
                <a:cubicBezTo>
                  <a:pt x="2968205" y="2399130"/>
                  <a:pt x="3005231" y="2465918"/>
                  <a:pt x="3003877" y="2536796"/>
                </a:cubicBezTo>
                <a:lnTo>
                  <a:pt x="3006095" y="2536796"/>
                </a:lnTo>
                <a:lnTo>
                  <a:pt x="3006095" y="2785572"/>
                </a:lnTo>
                <a:lnTo>
                  <a:pt x="2925095" y="2785572"/>
                </a:lnTo>
                <a:lnTo>
                  <a:pt x="2844095" y="2785572"/>
                </a:lnTo>
                <a:lnTo>
                  <a:pt x="2718062" y="2785572"/>
                </a:lnTo>
                <a:lnTo>
                  <a:pt x="2718062" y="2967727"/>
                </a:lnTo>
                <a:lnTo>
                  <a:pt x="2721583" y="2968162"/>
                </a:lnTo>
                <a:cubicBezTo>
                  <a:pt x="2718120" y="2988798"/>
                  <a:pt x="2729491" y="3009192"/>
                  <a:pt x="2750395" y="3019835"/>
                </a:cubicBezTo>
                <a:cubicBezTo>
                  <a:pt x="2767225" y="3028404"/>
                  <a:pt x="2787866" y="3029409"/>
                  <a:pt x="2805719" y="3022528"/>
                </a:cubicBezTo>
                <a:cubicBezTo>
                  <a:pt x="2827304" y="3014209"/>
                  <a:pt x="2841189" y="2995802"/>
                  <a:pt x="2841189" y="2975506"/>
                </a:cubicBezTo>
                <a:lnTo>
                  <a:pt x="2843676" y="2975506"/>
                </a:lnTo>
                <a:lnTo>
                  <a:pt x="2843676" y="2857044"/>
                </a:lnTo>
                <a:lnTo>
                  <a:pt x="3005676" y="2857044"/>
                </a:lnTo>
                <a:lnTo>
                  <a:pt x="3005676" y="2975506"/>
                </a:lnTo>
                <a:lnTo>
                  <a:pt x="3006096" y="2975506"/>
                </a:lnTo>
                <a:lnTo>
                  <a:pt x="3005676" y="2978387"/>
                </a:lnTo>
                <a:lnTo>
                  <a:pt x="3005676" y="2981431"/>
                </a:lnTo>
                <a:lnTo>
                  <a:pt x="3005233" y="2981431"/>
                </a:lnTo>
                <a:cubicBezTo>
                  <a:pt x="3003752" y="3060853"/>
                  <a:pt x="2956391" y="3132900"/>
                  <a:pt x="2882363" y="3168797"/>
                </a:cubicBezTo>
                <a:cubicBezTo>
                  <a:pt x="2810063" y="3203855"/>
                  <a:pt x="2723757" y="3198845"/>
                  <a:pt x="2656365" y="3155677"/>
                </a:cubicBezTo>
                <a:cubicBezTo>
                  <a:pt x="2604277" y="3122312"/>
                  <a:pt x="2569872" y="3070275"/>
                  <a:pt x="2559993" y="3012681"/>
                </a:cubicBezTo>
                <a:lnTo>
                  <a:pt x="2556062" y="3012681"/>
                </a:lnTo>
                <a:lnTo>
                  <a:pt x="2556062" y="2539323"/>
                </a:lnTo>
                <a:cubicBezTo>
                  <a:pt x="2556062" y="2457588"/>
                  <a:pt x="2603922" y="2382823"/>
                  <a:pt x="2679795" y="2346032"/>
                </a:cubicBezTo>
                <a:cubicBezTo>
                  <a:pt x="2715945" y="2328503"/>
                  <a:pt x="2755596" y="2320991"/>
                  <a:pt x="2794634" y="2323257"/>
                </a:cubicBezTo>
                <a:close/>
                <a:moveTo>
                  <a:pt x="921754" y="2059382"/>
                </a:moveTo>
                <a:lnTo>
                  <a:pt x="1461754" y="2059382"/>
                </a:lnTo>
                <a:lnTo>
                  <a:pt x="1461754" y="2221382"/>
                </a:lnTo>
                <a:lnTo>
                  <a:pt x="1263754" y="2221382"/>
                </a:lnTo>
                <a:lnTo>
                  <a:pt x="1263754" y="3160488"/>
                </a:lnTo>
                <a:lnTo>
                  <a:pt x="1101754" y="3160488"/>
                </a:lnTo>
                <a:lnTo>
                  <a:pt x="1101754" y="2221382"/>
                </a:lnTo>
                <a:lnTo>
                  <a:pt x="921754" y="2221382"/>
                </a:lnTo>
                <a:close/>
                <a:moveTo>
                  <a:pt x="2003645" y="2056877"/>
                </a:moveTo>
                <a:lnTo>
                  <a:pt x="2165645" y="2056877"/>
                </a:lnTo>
                <a:lnTo>
                  <a:pt x="2165645" y="2406047"/>
                </a:lnTo>
                <a:cubicBezTo>
                  <a:pt x="2295483" y="2259477"/>
                  <a:pt x="2455251" y="2328666"/>
                  <a:pt x="2444578" y="2520484"/>
                </a:cubicBezTo>
                <a:cubicBezTo>
                  <a:pt x="2454106" y="2682617"/>
                  <a:pt x="2444578" y="2839987"/>
                  <a:pt x="2444578" y="2999738"/>
                </a:cubicBezTo>
                <a:cubicBezTo>
                  <a:pt x="2437328" y="3271827"/>
                  <a:pt x="2180048" y="3158151"/>
                  <a:pt x="2165645" y="3094482"/>
                </a:cubicBezTo>
                <a:lnTo>
                  <a:pt x="2165645" y="3157983"/>
                </a:lnTo>
                <a:lnTo>
                  <a:pt x="2003645" y="3157983"/>
                </a:lnTo>
                <a:close/>
                <a:moveTo>
                  <a:pt x="1082145" y="1835984"/>
                </a:moveTo>
                <a:cubicBezTo>
                  <a:pt x="901872" y="1835984"/>
                  <a:pt x="755732" y="1982124"/>
                  <a:pt x="755732" y="2162397"/>
                </a:cubicBezTo>
                <a:lnTo>
                  <a:pt x="755732" y="3086444"/>
                </a:lnTo>
                <a:cubicBezTo>
                  <a:pt x="755732" y="3266717"/>
                  <a:pt x="901872" y="3412857"/>
                  <a:pt x="1082145" y="3412857"/>
                </a:cubicBezTo>
                <a:lnTo>
                  <a:pt x="2845706" y="3412857"/>
                </a:lnTo>
                <a:cubicBezTo>
                  <a:pt x="3025979" y="3412857"/>
                  <a:pt x="3172119" y="3266717"/>
                  <a:pt x="3172119" y="3086444"/>
                </a:cubicBezTo>
                <a:lnTo>
                  <a:pt x="3172119" y="2162397"/>
                </a:lnTo>
                <a:cubicBezTo>
                  <a:pt x="3172119" y="1982124"/>
                  <a:pt x="3025979" y="1835984"/>
                  <a:pt x="2845706" y="1835984"/>
                </a:cubicBezTo>
                <a:close/>
                <a:moveTo>
                  <a:pt x="1918669" y="998231"/>
                </a:moveTo>
                <a:cubicBezTo>
                  <a:pt x="1949783" y="998231"/>
                  <a:pt x="1975005" y="1022442"/>
                  <a:pt x="1975005" y="1052309"/>
                </a:cubicBezTo>
                <a:cubicBezTo>
                  <a:pt x="1975005" y="1200582"/>
                  <a:pt x="1975004" y="1348856"/>
                  <a:pt x="1975004" y="1497129"/>
                </a:cubicBezTo>
                <a:cubicBezTo>
                  <a:pt x="1975004" y="1526996"/>
                  <a:pt x="1949782" y="1551207"/>
                  <a:pt x="1918668" y="1551207"/>
                </a:cubicBezTo>
                <a:lnTo>
                  <a:pt x="1918669" y="1551206"/>
                </a:lnTo>
                <a:cubicBezTo>
                  <a:pt x="1887555" y="1551206"/>
                  <a:pt x="1862333" y="1526995"/>
                  <a:pt x="1862333" y="1497128"/>
                </a:cubicBezTo>
                <a:lnTo>
                  <a:pt x="1862333" y="1052309"/>
                </a:lnTo>
                <a:cubicBezTo>
                  <a:pt x="1862333" y="1022442"/>
                  <a:pt x="1887555" y="998231"/>
                  <a:pt x="1918669" y="998231"/>
                </a:cubicBezTo>
                <a:close/>
                <a:moveTo>
                  <a:pt x="2539373" y="865097"/>
                </a:moveTo>
                <a:lnTo>
                  <a:pt x="2539373" y="1483838"/>
                </a:lnTo>
                <a:cubicBezTo>
                  <a:pt x="2501756" y="1504154"/>
                  <a:pt x="2433926" y="1572061"/>
                  <a:pt x="2426426" y="1528545"/>
                </a:cubicBezTo>
                <a:lnTo>
                  <a:pt x="2426426" y="865306"/>
                </a:lnTo>
                <a:lnTo>
                  <a:pt x="2264426" y="865306"/>
                </a:lnTo>
                <a:lnTo>
                  <a:pt x="2264426" y="1542749"/>
                </a:lnTo>
                <a:cubicBezTo>
                  <a:pt x="2264233" y="1542780"/>
                  <a:pt x="2264039" y="1542810"/>
                  <a:pt x="2263846" y="1542841"/>
                </a:cubicBezTo>
                <a:cubicBezTo>
                  <a:pt x="2246937" y="1607403"/>
                  <a:pt x="2323802" y="1826022"/>
                  <a:pt x="2539373" y="1595076"/>
                </a:cubicBezTo>
                <a:lnTo>
                  <a:pt x="2539373" y="1681423"/>
                </a:lnTo>
                <a:lnTo>
                  <a:pt x="2701373" y="1681423"/>
                </a:lnTo>
                <a:lnTo>
                  <a:pt x="2701373" y="865097"/>
                </a:lnTo>
                <a:close/>
                <a:moveTo>
                  <a:pt x="1918668" y="840143"/>
                </a:moveTo>
                <a:cubicBezTo>
                  <a:pt x="1799361" y="840143"/>
                  <a:pt x="1702644" y="932984"/>
                  <a:pt x="1702644" y="1047509"/>
                </a:cubicBezTo>
                <a:lnTo>
                  <a:pt x="1702644" y="1501930"/>
                </a:lnTo>
                <a:cubicBezTo>
                  <a:pt x="1702644" y="1616455"/>
                  <a:pt x="1799361" y="1709295"/>
                  <a:pt x="1918668" y="1709295"/>
                </a:cubicBezTo>
                <a:cubicBezTo>
                  <a:pt x="2037975" y="1709295"/>
                  <a:pt x="2134692" y="1616455"/>
                  <a:pt x="2134692" y="1501930"/>
                </a:cubicBezTo>
                <a:lnTo>
                  <a:pt x="2134692" y="1047509"/>
                </a:lnTo>
                <a:cubicBezTo>
                  <a:pt x="2134692" y="932984"/>
                  <a:pt x="2037975" y="840143"/>
                  <a:pt x="1918668" y="840143"/>
                </a:cubicBezTo>
                <a:close/>
                <a:moveTo>
                  <a:pt x="1544554" y="609793"/>
                </a:moveTo>
                <a:lnTo>
                  <a:pt x="1425758" y="1008757"/>
                </a:lnTo>
                <a:lnTo>
                  <a:pt x="1311048" y="623516"/>
                </a:lnTo>
                <a:lnTo>
                  <a:pt x="1152958" y="623516"/>
                </a:lnTo>
                <a:lnTo>
                  <a:pt x="1345929" y="1271588"/>
                </a:lnTo>
                <a:lnTo>
                  <a:pt x="1347249" y="1271588"/>
                </a:lnTo>
                <a:lnTo>
                  <a:pt x="1347249" y="1698532"/>
                </a:lnTo>
                <a:lnTo>
                  <a:pt x="1509249" y="1698532"/>
                </a:lnTo>
                <a:lnTo>
                  <a:pt x="1509249" y="1257865"/>
                </a:lnTo>
                <a:lnTo>
                  <a:pt x="1509673" y="1257865"/>
                </a:lnTo>
                <a:lnTo>
                  <a:pt x="1702644" y="609793"/>
                </a:ln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9" name="Rounded Rectangle 3">
            <a:extLst>
              <a:ext uri="{FF2B5EF4-FFF2-40B4-BE49-F238E27FC236}">
                <a16:creationId xmlns:a16="http://schemas.microsoft.com/office/drawing/2014/main" id="{00EF1AF4-FDC3-42F2-8522-03BB609E6A36}"/>
              </a:ext>
            </a:extLst>
          </p:cNvPr>
          <p:cNvSpPr>
            <a:spLocks noChangeAspect="1"/>
          </p:cNvSpPr>
          <p:nvPr/>
        </p:nvSpPr>
        <p:spPr>
          <a:xfrm rot="1469634">
            <a:off x="4857924" y="987553"/>
            <a:ext cx="631314" cy="631312"/>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485B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0" name="Freeform: Shape 39">
            <a:extLst>
              <a:ext uri="{FF2B5EF4-FFF2-40B4-BE49-F238E27FC236}">
                <a16:creationId xmlns:a16="http://schemas.microsoft.com/office/drawing/2014/main" id="{C78A7BF2-F4A0-45E4-AAEC-8000FD8A7940}"/>
              </a:ext>
            </a:extLst>
          </p:cNvPr>
          <p:cNvSpPr>
            <a:spLocks noChangeAspect="1"/>
          </p:cNvSpPr>
          <p:nvPr/>
        </p:nvSpPr>
        <p:spPr>
          <a:xfrm rot="20032215">
            <a:off x="6845180" y="1961426"/>
            <a:ext cx="813601" cy="809689"/>
          </a:xfrm>
          <a:custGeom>
            <a:avLst/>
            <a:gdLst>
              <a:gd name="connsiteX0" fmla="*/ 357946 w 715890"/>
              <a:gd name="connsiteY0" fmla="*/ 250217 h 712448"/>
              <a:gd name="connsiteX1" fmla="*/ 463953 w 715890"/>
              <a:gd name="connsiteY1" fmla="*/ 356225 h 712448"/>
              <a:gd name="connsiteX2" fmla="*/ 357946 w 715890"/>
              <a:gd name="connsiteY2" fmla="*/ 462232 h 712448"/>
              <a:gd name="connsiteX3" fmla="*/ 251938 w 715890"/>
              <a:gd name="connsiteY3" fmla="*/ 356225 h 712448"/>
              <a:gd name="connsiteX4" fmla="*/ 357946 w 715890"/>
              <a:gd name="connsiteY4" fmla="*/ 250217 h 712448"/>
              <a:gd name="connsiteX5" fmla="*/ 357946 w 715890"/>
              <a:gd name="connsiteY5" fmla="*/ 211987 h 712448"/>
              <a:gd name="connsiteX6" fmla="*/ 213708 w 715890"/>
              <a:gd name="connsiteY6" fmla="*/ 356225 h 712448"/>
              <a:gd name="connsiteX7" fmla="*/ 357946 w 715890"/>
              <a:gd name="connsiteY7" fmla="*/ 500462 h 712448"/>
              <a:gd name="connsiteX8" fmla="*/ 502183 w 715890"/>
              <a:gd name="connsiteY8" fmla="*/ 356225 h 712448"/>
              <a:gd name="connsiteX9" fmla="*/ 357946 w 715890"/>
              <a:gd name="connsiteY9" fmla="*/ 211987 h 712448"/>
              <a:gd name="connsiteX10" fmla="*/ 492301 w 715890"/>
              <a:gd name="connsiteY10" fmla="*/ 185899 h 712448"/>
              <a:gd name="connsiteX11" fmla="*/ 469499 w 715890"/>
              <a:gd name="connsiteY11" fmla="*/ 228506 h 712448"/>
              <a:gd name="connsiteX12" fmla="*/ 512106 w 715890"/>
              <a:gd name="connsiteY12" fmla="*/ 251308 h 712448"/>
              <a:gd name="connsiteX13" fmla="*/ 534908 w 715890"/>
              <a:gd name="connsiteY13" fmla="*/ 208701 h 712448"/>
              <a:gd name="connsiteX14" fmla="*/ 492301 w 715890"/>
              <a:gd name="connsiteY14" fmla="*/ 185899 h 712448"/>
              <a:gd name="connsiteX15" fmla="*/ 252385 w 715890"/>
              <a:gd name="connsiteY15" fmla="*/ 142889 h 712448"/>
              <a:gd name="connsiteX16" fmla="*/ 463486 w 715890"/>
              <a:gd name="connsiteY16" fmla="*/ 142889 h 712448"/>
              <a:gd name="connsiteX17" fmla="*/ 582256 w 715890"/>
              <a:gd name="connsiteY17" fmla="*/ 261659 h 712448"/>
              <a:gd name="connsiteX18" fmla="*/ 582256 w 715890"/>
              <a:gd name="connsiteY18" fmla="*/ 450809 h 712448"/>
              <a:gd name="connsiteX19" fmla="*/ 463486 w 715890"/>
              <a:gd name="connsiteY19" fmla="*/ 569580 h 712448"/>
              <a:gd name="connsiteX20" fmla="*/ 252385 w 715890"/>
              <a:gd name="connsiteY20" fmla="*/ 569580 h 712448"/>
              <a:gd name="connsiteX21" fmla="*/ 133615 w 715890"/>
              <a:gd name="connsiteY21" fmla="*/ 450809 h 712448"/>
              <a:gd name="connsiteX22" fmla="*/ 133615 w 715890"/>
              <a:gd name="connsiteY22" fmla="*/ 261659 h 712448"/>
              <a:gd name="connsiteX23" fmla="*/ 252385 w 715890"/>
              <a:gd name="connsiteY23" fmla="*/ 142889 h 712448"/>
              <a:gd name="connsiteX24" fmla="*/ 244479 w 715890"/>
              <a:gd name="connsiteY24" fmla="*/ 104775 h 712448"/>
              <a:gd name="connsiteX25" fmla="*/ 95870 w 715890"/>
              <a:gd name="connsiteY25" fmla="*/ 253384 h 712448"/>
              <a:gd name="connsiteX26" fmla="*/ 95870 w 715890"/>
              <a:gd name="connsiteY26" fmla="*/ 459066 h 712448"/>
              <a:gd name="connsiteX27" fmla="*/ 244479 w 715890"/>
              <a:gd name="connsiteY27" fmla="*/ 607674 h 712448"/>
              <a:gd name="connsiteX28" fmla="*/ 471412 w 715890"/>
              <a:gd name="connsiteY28" fmla="*/ 607674 h 712448"/>
              <a:gd name="connsiteX29" fmla="*/ 620021 w 715890"/>
              <a:gd name="connsiteY29" fmla="*/ 459066 h 712448"/>
              <a:gd name="connsiteX30" fmla="*/ 620021 w 715890"/>
              <a:gd name="connsiteY30" fmla="*/ 253384 h 712448"/>
              <a:gd name="connsiteX31" fmla="*/ 471412 w 715890"/>
              <a:gd name="connsiteY31" fmla="*/ 104775 h 712448"/>
              <a:gd name="connsiteX32" fmla="*/ 116506 w 715890"/>
              <a:gd name="connsiteY32" fmla="*/ 0 h 712448"/>
              <a:gd name="connsiteX33" fmla="*/ 600652 w 715890"/>
              <a:gd name="connsiteY33" fmla="*/ 0 h 712448"/>
              <a:gd name="connsiteX34" fmla="*/ 715166 w 715890"/>
              <a:gd name="connsiteY34" fmla="*/ 113789 h 712448"/>
              <a:gd name="connsiteX35" fmla="*/ 715890 w 715890"/>
              <a:gd name="connsiteY35" fmla="*/ 596485 h 712448"/>
              <a:gd name="connsiteX36" fmla="*/ 599203 w 715890"/>
              <a:gd name="connsiteY36" fmla="*/ 712448 h 712448"/>
              <a:gd name="connsiteX37" fmla="*/ 357855 w 715890"/>
              <a:gd name="connsiteY37" fmla="*/ 712448 h 712448"/>
              <a:gd name="connsiteX38" fmla="*/ 116506 w 715890"/>
              <a:gd name="connsiteY38" fmla="*/ 712448 h 712448"/>
              <a:gd name="connsiteX39" fmla="*/ 544 w 715890"/>
              <a:gd name="connsiteY39" fmla="*/ 597210 h 712448"/>
              <a:gd name="connsiteX40" fmla="*/ 544 w 715890"/>
              <a:gd name="connsiteY40" fmla="*/ 115239 h 712448"/>
              <a:gd name="connsiteX41" fmla="*/ 116506 w 715890"/>
              <a:gd name="connsiteY41" fmla="*/ 0 h 71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5890" h="712448">
                <a:moveTo>
                  <a:pt x="357946" y="250217"/>
                </a:moveTo>
                <a:cubicBezTo>
                  <a:pt x="416495" y="250217"/>
                  <a:pt x="463953" y="297675"/>
                  <a:pt x="463953" y="356225"/>
                </a:cubicBezTo>
                <a:cubicBezTo>
                  <a:pt x="463953" y="414774"/>
                  <a:pt x="416495" y="462232"/>
                  <a:pt x="357946" y="462232"/>
                </a:cubicBezTo>
                <a:cubicBezTo>
                  <a:pt x="299396" y="462232"/>
                  <a:pt x="251938" y="414774"/>
                  <a:pt x="251938" y="356225"/>
                </a:cubicBezTo>
                <a:cubicBezTo>
                  <a:pt x="251938" y="297675"/>
                  <a:pt x="299396" y="250217"/>
                  <a:pt x="357946" y="250217"/>
                </a:cubicBezTo>
                <a:close/>
                <a:moveTo>
                  <a:pt x="357946" y="211987"/>
                </a:moveTo>
                <a:cubicBezTo>
                  <a:pt x="278280" y="211987"/>
                  <a:pt x="213708" y="276559"/>
                  <a:pt x="213708" y="356225"/>
                </a:cubicBezTo>
                <a:cubicBezTo>
                  <a:pt x="213708" y="435890"/>
                  <a:pt x="278280" y="500462"/>
                  <a:pt x="357946" y="500462"/>
                </a:cubicBezTo>
                <a:cubicBezTo>
                  <a:pt x="437612" y="500462"/>
                  <a:pt x="502183" y="435890"/>
                  <a:pt x="502183" y="356225"/>
                </a:cubicBezTo>
                <a:cubicBezTo>
                  <a:pt x="502183" y="276559"/>
                  <a:pt x="437592" y="211987"/>
                  <a:pt x="357946" y="211987"/>
                </a:cubicBezTo>
                <a:close/>
                <a:moveTo>
                  <a:pt x="492301" y="185899"/>
                </a:moveTo>
                <a:cubicBezTo>
                  <a:pt x="474238" y="191368"/>
                  <a:pt x="464030" y="210444"/>
                  <a:pt x="469499" y="228506"/>
                </a:cubicBezTo>
                <a:cubicBezTo>
                  <a:pt x="474968" y="246569"/>
                  <a:pt x="494043" y="256777"/>
                  <a:pt x="512106" y="251308"/>
                </a:cubicBezTo>
                <a:cubicBezTo>
                  <a:pt x="530168" y="245839"/>
                  <a:pt x="540377" y="226764"/>
                  <a:pt x="534908" y="208701"/>
                </a:cubicBezTo>
                <a:cubicBezTo>
                  <a:pt x="529438" y="190639"/>
                  <a:pt x="510362" y="180430"/>
                  <a:pt x="492301" y="185899"/>
                </a:cubicBezTo>
                <a:close/>
                <a:moveTo>
                  <a:pt x="252385" y="142889"/>
                </a:moveTo>
                <a:lnTo>
                  <a:pt x="463486" y="142889"/>
                </a:lnTo>
                <a:cubicBezTo>
                  <a:pt x="529069" y="142889"/>
                  <a:pt x="582256" y="196058"/>
                  <a:pt x="582256" y="261659"/>
                </a:cubicBezTo>
                <a:lnTo>
                  <a:pt x="582256" y="450809"/>
                </a:lnTo>
                <a:cubicBezTo>
                  <a:pt x="582256" y="516392"/>
                  <a:pt x="529088" y="569580"/>
                  <a:pt x="463486" y="569580"/>
                </a:cubicBezTo>
                <a:lnTo>
                  <a:pt x="252385" y="569580"/>
                </a:lnTo>
                <a:cubicBezTo>
                  <a:pt x="186803" y="569580"/>
                  <a:pt x="133615" y="516411"/>
                  <a:pt x="133615" y="450809"/>
                </a:cubicBezTo>
                <a:lnTo>
                  <a:pt x="133615" y="261659"/>
                </a:lnTo>
                <a:cubicBezTo>
                  <a:pt x="133615" y="196077"/>
                  <a:pt x="186784" y="142889"/>
                  <a:pt x="252385" y="142889"/>
                </a:cubicBezTo>
                <a:close/>
                <a:moveTo>
                  <a:pt x="244479" y="104775"/>
                </a:moveTo>
                <a:cubicBezTo>
                  <a:pt x="162404" y="104775"/>
                  <a:pt x="95870" y="171309"/>
                  <a:pt x="95870" y="253384"/>
                </a:cubicBezTo>
                <a:lnTo>
                  <a:pt x="95870" y="459066"/>
                </a:lnTo>
                <a:cubicBezTo>
                  <a:pt x="95870" y="541141"/>
                  <a:pt x="162404" y="607674"/>
                  <a:pt x="244479" y="607674"/>
                </a:cubicBezTo>
                <a:lnTo>
                  <a:pt x="471412" y="607674"/>
                </a:lnTo>
                <a:cubicBezTo>
                  <a:pt x="553487" y="607674"/>
                  <a:pt x="620021" y="541141"/>
                  <a:pt x="620021" y="459066"/>
                </a:cubicBezTo>
                <a:lnTo>
                  <a:pt x="620021" y="253384"/>
                </a:lnTo>
                <a:cubicBezTo>
                  <a:pt x="620021" y="171309"/>
                  <a:pt x="553487" y="104775"/>
                  <a:pt x="471412" y="104775"/>
                </a:cubicBezTo>
                <a:close/>
                <a:moveTo>
                  <a:pt x="116506" y="0"/>
                </a:moveTo>
                <a:cubicBezTo>
                  <a:pt x="278130" y="0"/>
                  <a:pt x="439029" y="0"/>
                  <a:pt x="600652" y="0"/>
                </a:cubicBezTo>
                <a:cubicBezTo>
                  <a:pt x="668055" y="0"/>
                  <a:pt x="715166" y="46385"/>
                  <a:pt x="715166" y="113789"/>
                </a:cubicBezTo>
                <a:cubicBezTo>
                  <a:pt x="715166" y="274688"/>
                  <a:pt x="715166" y="435587"/>
                  <a:pt x="715890" y="596485"/>
                </a:cubicBezTo>
                <a:cubicBezTo>
                  <a:pt x="715166" y="666787"/>
                  <a:pt x="668780" y="712448"/>
                  <a:pt x="599203" y="712448"/>
                </a:cubicBezTo>
                <a:cubicBezTo>
                  <a:pt x="518753" y="712448"/>
                  <a:pt x="438304" y="712448"/>
                  <a:pt x="357855" y="712448"/>
                </a:cubicBezTo>
                <a:cubicBezTo>
                  <a:pt x="277406" y="712448"/>
                  <a:pt x="196956" y="712448"/>
                  <a:pt x="116506" y="712448"/>
                </a:cubicBezTo>
                <a:cubicBezTo>
                  <a:pt x="47654" y="711723"/>
                  <a:pt x="544" y="665338"/>
                  <a:pt x="544" y="597210"/>
                </a:cubicBezTo>
                <a:cubicBezTo>
                  <a:pt x="-181" y="437036"/>
                  <a:pt x="-181" y="276137"/>
                  <a:pt x="544" y="115239"/>
                </a:cubicBezTo>
                <a:cubicBezTo>
                  <a:pt x="1269" y="46385"/>
                  <a:pt x="47654" y="0"/>
                  <a:pt x="116506" y="0"/>
                </a:cubicBezTo>
                <a:close/>
              </a:path>
            </a:pathLst>
          </a:custGeom>
          <a:gradFill>
            <a:gsLst>
              <a:gs pos="0">
                <a:srgbClr val="A83A96"/>
              </a:gs>
              <a:gs pos="76000">
                <a:srgbClr val="F78428"/>
              </a:gs>
              <a:gs pos="30000">
                <a:srgbClr val="A83A96"/>
              </a:gs>
              <a:gs pos="100000">
                <a:srgbClr val="F78428"/>
              </a:gs>
            </a:gsLst>
            <a:lin ang="72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1" name="Graphic 5">
            <a:extLst>
              <a:ext uri="{FF2B5EF4-FFF2-40B4-BE49-F238E27FC236}">
                <a16:creationId xmlns:a16="http://schemas.microsoft.com/office/drawing/2014/main" id="{99D5BB28-53F2-4333-A641-2CAB18968EA8}"/>
              </a:ext>
            </a:extLst>
          </p:cNvPr>
          <p:cNvSpPr/>
          <p:nvPr/>
        </p:nvSpPr>
        <p:spPr>
          <a:xfrm>
            <a:off x="2632562" y="760334"/>
            <a:ext cx="914990" cy="749578"/>
          </a:xfrm>
          <a:custGeom>
            <a:avLst/>
            <a:gdLst>
              <a:gd name="connsiteX0" fmla="*/ 41 w 914990"/>
              <a:gd name="connsiteY0" fmla="*/ 637724 h 749578"/>
              <a:gd name="connsiteX1" fmla="*/ 266852 w 914990"/>
              <a:gd name="connsiteY1" fmla="*/ 585058 h 749578"/>
              <a:gd name="connsiteX2" fmla="*/ 165109 w 914990"/>
              <a:gd name="connsiteY2" fmla="*/ 542524 h 749578"/>
              <a:gd name="connsiteX3" fmla="*/ 105513 w 914990"/>
              <a:gd name="connsiteY3" fmla="*/ 491969 h 749578"/>
              <a:gd name="connsiteX4" fmla="*/ 101045 w 914990"/>
              <a:gd name="connsiteY4" fmla="*/ 484617 h 749578"/>
              <a:gd name="connsiteX5" fmla="*/ 118952 w 914990"/>
              <a:gd name="connsiteY5" fmla="*/ 451828 h 749578"/>
              <a:gd name="connsiteX6" fmla="*/ 171688 w 914990"/>
              <a:gd name="connsiteY6" fmla="*/ 448451 h 749578"/>
              <a:gd name="connsiteX7" fmla="*/ 74378 w 914990"/>
              <a:gd name="connsiteY7" fmla="*/ 386321 h 749578"/>
              <a:gd name="connsiteX8" fmla="*/ 25054 w 914990"/>
              <a:gd name="connsiteY8" fmla="*/ 290840 h 749578"/>
              <a:gd name="connsiteX9" fmla="*/ 23999 w 914990"/>
              <a:gd name="connsiteY9" fmla="*/ 282326 h 749578"/>
              <a:gd name="connsiteX10" fmla="*/ 44157 w 914990"/>
              <a:gd name="connsiteY10" fmla="*/ 268289 h 749578"/>
              <a:gd name="connsiteX11" fmla="*/ 105794 w 914990"/>
              <a:gd name="connsiteY11" fmla="*/ 282151 h 749578"/>
              <a:gd name="connsiteX12" fmla="*/ 61079 w 914990"/>
              <a:gd name="connsiteY12" fmla="*/ 236310 h 749578"/>
              <a:gd name="connsiteX13" fmla="*/ 30718 w 914990"/>
              <a:gd name="connsiteY13" fmla="*/ 99737 h 749578"/>
              <a:gd name="connsiteX14" fmla="*/ 45600 w 914990"/>
              <a:gd name="connsiteY14" fmla="*/ 43343 h 749578"/>
              <a:gd name="connsiteX15" fmla="*/ 53656 w 914990"/>
              <a:gd name="connsiteY15" fmla="*/ 33949 h 749578"/>
              <a:gd name="connsiteX16" fmla="*/ 60305 w 914990"/>
              <a:gd name="connsiteY16" fmla="*/ 42322 h 749578"/>
              <a:gd name="connsiteX17" fmla="*/ 139920 w 914990"/>
              <a:gd name="connsiteY17" fmla="*/ 115534 h 749578"/>
              <a:gd name="connsiteX18" fmla="*/ 358323 w 914990"/>
              <a:gd name="connsiteY18" fmla="*/ 214251 h 749578"/>
              <a:gd name="connsiteX19" fmla="*/ 425659 w 914990"/>
              <a:gd name="connsiteY19" fmla="*/ 227092 h 749578"/>
              <a:gd name="connsiteX20" fmla="*/ 442581 w 914990"/>
              <a:gd name="connsiteY20" fmla="*/ 209889 h 749578"/>
              <a:gd name="connsiteX21" fmla="*/ 453135 w 914990"/>
              <a:gd name="connsiteY21" fmla="*/ 102306 h 749578"/>
              <a:gd name="connsiteX22" fmla="*/ 588230 w 914990"/>
              <a:gd name="connsiteY22" fmla="*/ 4010 h 749578"/>
              <a:gd name="connsiteX23" fmla="*/ 767688 w 914990"/>
              <a:gd name="connsiteY23" fmla="*/ 53826 h 749578"/>
              <a:gd name="connsiteX24" fmla="*/ 784504 w 914990"/>
              <a:gd name="connsiteY24" fmla="*/ 55726 h 749578"/>
              <a:gd name="connsiteX25" fmla="*/ 871260 w 914990"/>
              <a:gd name="connsiteY25" fmla="*/ 18048 h 749578"/>
              <a:gd name="connsiteX26" fmla="*/ 884805 w 914990"/>
              <a:gd name="connsiteY26" fmla="*/ 15479 h 749578"/>
              <a:gd name="connsiteX27" fmla="*/ 882553 w 914990"/>
              <a:gd name="connsiteY27" fmla="*/ 31627 h 749578"/>
              <a:gd name="connsiteX28" fmla="*/ 854584 w 914990"/>
              <a:gd name="connsiteY28" fmla="*/ 67828 h 749578"/>
              <a:gd name="connsiteX29" fmla="*/ 812473 w 914990"/>
              <a:gd name="connsiteY29" fmla="*/ 109694 h 749578"/>
              <a:gd name="connsiteX30" fmla="*/ 914990 w 914990"/>
              <a:gd name="connsiteY30" fmla="*/ 80986 h 749578"/>
              <a:gd name="connsiteX31" fmla="*/ 874989 w 914990"/>
              <a:gd name="connsiteY31" fmla="*/ 138683 h 749578"/>
              <a:gd name="connsiteX32" fmla="*/ 826299 w 914990"/>
              <a:gd name="connsiteY32" fmla="*/ 183011 h 749578"/>
              <a:gd name="connsiteX33" fmla="*/ 816554 w 914990"/>
              <a:gd name="connsiteY33" fmla="*/ 202184 h 749578"/>
              <a:gd name="connsiteX34" fmla="*/ 701723 w 914990"/>
              <a:gd name="connsiteY34" fmla="*/ 534503 h 749578"/>
              <a:gd name="connsiteX35" fmla="*/ 507173 w 914990"/>
              <a:gd name="connsiteY35" fmla="*/ 699713 h 749578"/>
              <a:gd name="connsiteX36" fmla="*/ 321453 w 914990"/>
              <a:gd name="connsiteY36" fmla="*/ 748262 h 749578"/>
              <a:gd name="connsiteX37" fmla="*/ 3559 w 914990"/>
              <a:gd name="connsiteY37" fmla="*/ 645252 h 749578"/>
              <a:gd name="connsiteX38" fmla="*/ 41 w 914990"/>
              <a:gd name="connsiteY38" fmla="*/ 637724 h 749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14990" h="749578">
                <a:moveTo>
                  <a:pt x="41" y="637724"/>
                </a:moveTo>
                <a:cubicBezTo>
                  <a:pt x="96471" y="664004"/>
                  <a:pt x="184599" y="647363"/>
                  <a:pt x="266852" y="585058"/>
                </a:cubicBezTo>
                <a:cubicBezTo>
                  <a:pt x="229490" y="573659"/>
                  <a:pt x="196350" y="560256"/>
                  <a:pt x="165109" y="542524"/>
                </a:cubicBezTo>
                <a:cubicBezTo>
                  <a:pt x="142101" y="529472"/>
                  <a:pt x="120570" y="514450"/>
                  <a:pt x="105513" y="491969"/>
                </a:cubicBezTo>
                <a:cubicBezTo>
                  <a:pt x="103930" y="489577"/>
                  <a:pt x="102417" y="487115"/>
                  <a:pt x="101045" y="484617"/>
                </a:cubicBezTo>
                <a:cubicBezTo>
                  <a:pt x="86480" y="458548"/>
                  <a:pt x="90068" y="452321"/>
                  <a:pt x="118952" y="451828"/>
                </a:cubicBezTo>
                <a:cubicBezTo>
                  <a:pt x="135311" y="451546"/>
                  <a:pt x="151952" y="453693"/>
                  <a:pt x="171688" y="448451"/>
                </a:cubicBezTo>
                <a:cubicBezTo>
                  <a:pt x="132672" y="433534"/>
                  <a:pt x="99427" y="416295"/>
                  <a:pt x="74378" y="386321"/>
                </a:cubicBezTo>
                <a:cubicBezTo>
                  <a:pt x="50807" y="358106"/>
                  <a:pt x="31105" y="328026"/>
                  <a:pt x="25054" y="290840"/>
                </a:cubicBezTo>
                <a:cubicBezTo>
                  <a:pt x="24597" y="288026"/>
                  <a:pt x="24069" y="285176"/>
                  <a:pt x="23999" y="282326"/>
                </a:cubicBezTo>
                <a:cubicBezTo>
                  <a:pt x="23365" y="262871"/>
                  <a:pt x="27200" y="260374"/>
                  <a:pt x="44157" y="268289"/>
                </a:cubicBezTo>
                <a:cubicBezTo>
                  <a:pt x="63155" y="277155"/>
                  <a:pt x="82716" y="284121"/>
                  <a:pt x="105794" y="282151"/>
                </a:cubicBezTo>
                <a:cubicBezTo>
                  <a:pt x="90139" y="266214"/>
                  <a:pt x="73639" y="253091"/>
                  <a:pt x="61079" y="236310"/>
                </a:cubicBezTo>
                <a:cubicBezTo>
                  <a:pt x="30472" y="195430"/>
                  <a:pt x="26884" y="148252"/>
                  <a:pt x="30718" y="99737"/>
                </a:cubicBezTo>
                <a:cubicBezTo>
                  <a:pt x="32266" y="80212"/>
                  <a:pt x="36488" y="61039"/>
                  <a:pt x="45600" y="43343"/>
                </a:cubicBezTo>
                <a:cubicBezTo>
                  <a:pt x="47570" y="39543"/>
                  <a:pt x="49188" y="34336"/>
                  <a:pt x="53656" y="33949"/>
                </a:cubicBezTo>
                <a:cubicBezTo>
                  <a:pt x="58019" y="33597"/>
                  <a:pt x="58335" y="39262"/>
                  <a:pt x="60305" y="42322"/>
                </a:cubicBezTo>
                <a:cubicBezTo>
                  <a:pt x="80569" y="73563"/>
                  <a:pt x="109418" y="95551"/>
                  <a:pt x="139920" y="115534"/>
                </a:cubicBezTo>
                <a:cubicBezTo>
                  <a:pt x="207537" y="159827"/>
                  <a:pt x="280045" y="193459"/>
                  <a:pt x="358323" y="214251"/>
                </a:cubicBezTo>
                <a:cubicBezTo>
                  <a:pt x="380487" y="220127"/>
                  <a:pt x="403073" y="223504"/>
                  <a:pt x="425659" y="227092"/>
                </a:cubicBezTo>
                <a:cubicBezTo>
                  <a:pt x="444094" y="230012"/>
                  <a:pt x="445888" y="228042"/>
                  <a:pt x="442581" y="209889"/>
                </a:cubicBezTo>
                <a:cubicBezTo>
                  <a:pt x="435861" y="173055"/>
                  <a:pt x="435791" y="136572"/>
                  <a:pt x="453135" y="102306"/>
                </a:cubicBezTo>
                <a:cubicBezTo>
                  <a:pt x="481280" y="46685"/>
                  <a:pt x="528000" y="14846"/>
                  <a:pt x="588230" y="4010"/>
                </a:cubicBezTo>
                <a:cubicBezTo>
                  <a:pt x="655425" y="-8092"/>
                  <a:pt x="716394" y="6825"/>
                  <a:pt x="767688" y="53826"/>
                </a:cubicBezTo>
                <a:cubicBezTo>
                  <a:pt x="773352" y="58998"/>
                  <a:pt x="778172" y="58541"/>
                  <a:pt x="784504" y="55726"/>
                </a:cubicBezTo>
                <a:cubicBezTo>
                  <a:pt x="813317" y="42920"/>
                  <a:pt x="842236" y="30361"/>
                  <a:pt x="871260" y="18048"/>
                </a:cubicBezTo>
                <a:cubicBezTo>
                  <a:pt x="875517" y="16253"/>
                  <a:pt x="880759" y="9991"/>
                  <a:pt x="884805" y="15479"/>
                </a:cubicBezTo>
                <a:cubicBezTo>
                  <a:pt x="888041" y="19877"/>
                  <a:pt x="885579" y="26245"/>
                  <a:pt x="882553" y="31627"/>
                </a:cubicBezTo>
                <a:cubicBezTo>
                  <a:pt x="874919" y="45066"/>
                  <a:pt x="865244" y="56852"/>
                  <a:pt x="854584" y="67828"/>
                </a:cubicBezTo>
                <a:cubicBezTo>
                  <a:pt x="841638" y="81127"/>
                  <a:pt x="828269" y="94038"/>
                  <a:pt x="812473" y="109694"/>
                </a:cubicBezTo>
                <a:cubicBezTo>
                  <a:pt x="851313" y="111629"/>
                  <a:pt x="880865" y="92912"/>
                  <a:pt x="914990" y="80986"/>
                </a:cubicBezTo>
                <a:cubicBezTo>
                  <a:pt x="903908" y="103959"/>
                  <a:pt x="889800" y="121691"/>
                  <a:pt x="874989" y="138683"/>
                </a:cubicBezTo>
                <a:cubicBezTo>
                  <a:pt x="860530" y="155253"/>
                  <a:pt x="844593" y="170557"/>
                  <a:pt x="826299" y="183011"/>
                </a:cubicBezTo>
                <a:cubicBezTo>
                  <a:pt x="819298" y="187795"/>
                  <a:pt x="817046" y="193706"/>
                  <a:pt x="816554" y="202184"/>
                </a:cubicBezTo>
                <a:cubicBezTo>
                  <a:pt x="809271" y="323629"/>
                  <a:pt x="772824" y="434941"/>
                  <a:pt x="701723" y="534503"/>
                </a:cubicBezTo>
                <a:cubicBezTo>
                  <a:pt x="650641" y="606026"/>
                  <a:pt x="586436" y="661823"/>
                  <a:pt x="507173" y="699713"/>
                </a:cubicBezTo>
                <a:cubicBezTo>
                  <a:pt x="448491" y="727787"/>
                  <a:pt x="386573" y="743196"/>
                  <a:pt x="321453" y="748262"/>
                </a:cubicBezTo>
                <a:cubicBezTo>
                  <a:pt x="200923" y="757691"/>
                  <a:pt x="97808" y="715755"/>
                  <a:pt x="3559" y="645252"/>
                </a:cubicBezTo>
                <a:cubicBezTo>
                  <a:pt x="1694" y="643916"/>
                  <a:pt x="-311" y="642473"/>
                  <a:pt x="41" y="637724"/>
                </a:cubicBezTo>
                <a:close/>
              </a:path>
            </a:pathLst>
          </a:custGeom>
          <a:solidFill>
            <a:srgbClr val="5DA9DD"/>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35" name="Graphic 1">
            <a:extLst>
              <a:ext uri="{FF2B5EF4-FFF2-40B4-BE49-F238E27FC236}">
                <a16:creationId xmlns:a16="http://schemas.microsoft.com/office/drawing/2014/main" id="{17D081CD-D2CD-4F66-BB90-822ACD8D2895}"/>
              </a:ext>
            </a:extLst>
          </p:cNvPr>
          <p:cNvGrpSpPr/>
          <p:nvPr/>
        </p:nvGrpSpPr>
        <p:grpSpPr>
          <a:xfrm flipH="1">
            <a:off x="346795" y="3805746"/>
            <a:ext cx="1787553" cy="2468426"/>
            <a:chOff x="5014927" y="111"/>
            <a:chExt cx="4905450" cy="6773920"/>
          </a:xfrm>
        </p:grpSpPr>
        <p:sp>
          <p:nvSpPr>
            <p:cNvPr id="136" name="Freeform: Shape 135">
              <a:extLst>
                <a:ext uri="{FF2B5EF4-FFF2-40B4-BE49-F238E27FC236}">
                  <a16:creationId xmlns:a16="http://schemas.microsoft.com/office/drawing/2014/main" id="{273ECF5E-2BF6-429A-89E3-F61A653E5265}"/>
                </a:ext>
              </a:extLst>
            </p:cNvPr>
            <p:cNvSpPr/>
            <p:nvPr/>
          </p:nvSpPr>
          <p:spPr>
            <a:xfrm>
              <a:off x="5127296" y="4543591"/>
              <a:ext cx="3355603" cy="1803622"/>
            </a:xfrm>
            <a:custGeom>
              <a:avLst/>
              <a:gdLst>
                <a:gd name="connsiteX0" fmla="*/ 2838162 w 3355603"/>
                <a:gd name="connsiteY0" fmla="*/ 1584217 h 1803622"/>
                <a:gd name="connsiteX1" fmla="*/ 2884271 w 3355603"/>
                <a:gd name="connsiteY1" fmla="*/ 1555424 h 1803622"/>
                <a:gd name="connsiteX2" fmla="*/ 3267577 w 3355603"/>
                <a:gd name="connsiteY2" fmla="*/ 1540101 h 1803622"/>
                <a:gd name="connsiteX3" fmla="*/ 3291009 w 3355603"/>
                <a:gd name="connsiteY3" fmla="*/ 1536115 h 1803622"/>
                <a:gd name="connsiteX4" fmla="*/ 3286337 w 3355603"/>
                <a:gd name="connsiteY4" fmla="*/ 1528075 h 1803622"/>
                <a:gd name="connsiteX5" fmla="*/ 3332652 w 3355603"/>
                <a:gd name="connsiteY5" fmla="*/ 1525051 h 1803622"/>
                <a:gd name="connsiteX6" fmla="*/ 3352030 w 3355603"/>
                <a:gd name="connsiteY6" fmla="*/ 1450974 h 1803622"/>
                <a:gd name="connsiteX7" fmla="*/ 3355604 w 3355603"/>
                <a:gd name="connsiteY7" fmla="*/ 1419433 h 1803622"/>
                <a:gd name="connsiteX8" fmla="*/ 3342478 w 3355603"/>
                <a:gd name="connsiteY8" fmla="*/ 1254786 h 1803622"/>
                <a:gd name="connsiteX9" fmla="*/ 3282419 w 3355603"/>
                <a:gd name="connsiteY9" fmla="*/ 1046366 h 1803622"/>
                <a:gd name="connsiteX10" fmla="*/ 3269364 w 3355603"/>
                <a:gd name="connsiteY10" fmla="*/ 1018947 h 1803622"/>
                <a:gd name="connsiteX11" fmla="*/ 3218444 w 3355603"/>
                <a:gd name="connsiteY11" fmla="*/ 982252 h 1803622"/>
                <a:gd name="connsiteX12" fmla="*/ 3088430 w 3355603"/>
                <a:gd name="connsiteY12" fmla="*/ 976480 h 1803622"/>
                <a:gd name="connsiteX13" fmla="*/ 2850737 w 3355603"/>
                <a:gd name="connsiteY13" fmla="*/ 963699 h 1803622"/>
                <a:gd name="connsiteX14" fmla="*/ 3004183 w 3355603"/>
                <a:gd name="connsiteY14" fmla="*/ 916009 h 1803622"/>
                <a:gd name="connsiteX15" fmla="*/ 3296301 w 3355603"/>
                <a:gd name="connsiteY15" fmla="*/ 702710 h 1803622"/>
                <a:gd name="connsiteX16" fmla="*/ 3105954 w 3355603"/>
                <a:gd name="connsiteY16" fmla="*/ 720027 h 1803622"/>
                <a:gd name="connsiteX17" fmla="*/ 2727183 w 3355603"/>
                <a:gd name="connsiteY17" fmla="*/ 590769 h 1803622"/>
                <a:gd name="connsiteX18" fmla="*/ 2312474 w 3355603"/>
                <a:gd name="connsiteY18" fmla="*/ 317343 h 1803622"/>
                <a:gd name="connsiteX19" fmla="*/ 1839491 w 3355603"/>
                <a:gd name="connsiteY19" fmla="*/ 80748 h 1803622"/>
                <a:gd name="connsiteX20" fmla="*/ 1146063 w 3355603"/>
                <a:gd name="connsiteY20" fmla="*/ 12924 h 1803622"/>
                <a:gd name="connsiteX21" fmla="*/ 340077 w 3355603"/>
                <a:gd name="connsiteY21" fmla="*/ 315212 h 1803622"/>
                <a:gd name="connsiteX22" fmla="*/ 51601 w 3355603"/>
                <a:gd name="connsiteY22" fmla="*/ 627327 h 1803622"/>
                <a:gd name="connsiteX23" fmla="*/ 878272 w 3355603"/>
                <a:gd name="connsiteY23" fmla="*/ 1437849 h 1803622"/>
                <a:gd name="connsiteX24" fmla="*/ 1878729 w 3355603"/>
                <a:gd name="connsiteY24" fmla="*/ 1678910 h 1803622"/>
                <a:gd name="connsiteX25" fmla="*/ 2660390 w 3355603"/>
                <a:gd name="connsiteY25" fmla="*/ 1799440 h 1803622"/>
                <a:gd name="connsiteX26" fmla="*/ 2805177 w 3355603"/>
                <a:gd name="connsiteY26" fmla="*/ 1733059 h 1803622"/>
                <a:gd name="connsiteX27" fmla="*/ 2838093 w 3355603"/>
                <a:gd name="connsiteY27" fmla="*/ 1585385 h 1803622"/>
                <a:gd name="connsiteX28" fmla="*/ 2838162 w 3355603"/>
                <a:gd name="connsiteY28" fmla="*/ 1584217 h 1803622"/>
                <a:gd name="connsiteX29" fmla="*/ 2838024 w 3355603"/>
                <a:gd name="connsiteY29" fmla="*/ 1585042 h 1803622"/>
                <a:gd name="connsiteX30" fmla="*/ 1668522 w 3355603"/>
                <a:gd name="connsiteY30" fmla="*/ 1503131 h 1803622"/>
                <a:gd name="connsiteX31" fmla="*/ 1675394 w 3355603"/>
                <a:gd name="connsiteY31" fmla="*/ 1503886 h 1803622"/>
                <a:gd name="connsiteX32" fmla="*/ 1668522 w 3355603"/>
                <a:gd name="connsiteY32" fmla="*/ 1503131 h 180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55603" h="1803622">
                  <a:moveTo>
                    <a:pt x="2838162" y="1584217"/>
                  </a:moveTo>
                  <a:cubicBezTo>
                    <a:pt x="2841116" y="1558792"/>
                    <a:pt x="2858640" y="1555219"/>
                    <a:pt x="2884271" y="1555424"/>
                  </a:cubicBezTo>
                  <a:cubicBezTo>
                    <a:pt x="3012223" y="1556318"/>
                    <a:pt x="3140106" y="1551989"/>
                    <a:pt x="3267577" y="1540101"/>
                  </a:cubicBezTo>
                  <a:cubicBezTo>
                    <a:pt x="3275411" y="1539345"/>
                    <a:pt x="3283176" y="1537421"/>
                    <a:pt x="3291009" y="1536115"/>
                  </a:cubicBezTo>
                  <a:cubicBezTo>
                    <a:pt x="3291147" y="1532129"/>
                    <a:pt x="3275411" y="1532129"/>
                    <a:pt x="3286337" y="1528075"/>
                  </a:cubicBezTo>
                  <a:cubicBezTo>
                    <a:pt x="3300699" y="1522784"/>
                    <a:pt x="3321451" y="1544155"/>
                    <a:pt x="3332652" y="1525051"/>
                  </a:cubicBezTo>
                  <a:cubicBezTo>
                    <a:pt x="3345502" y="1503131"/>
                    <a:pt x="3352168" y="1477774"/>
                    <a:pt x="3352030" y="1450974"/>
                  </a:cubicBezTo>
                  <a:cubicBezTo>
                    <a:pt x="3351961" y="1440941"/>
                    <a:pt x="3342135" y="1428297"/>
                    <a:pt x="3355604" y="1419433"/>
                  </a:cubicBezTo>
                  <a:cubicBezTo>
                    <a:pt x="3345434" y="1365146"/>
                    <a:pt x="3355535" y="1309691"/>
                    <a:pt x="3342478" y="1254786"/>
                  </a:cubicBezTo>
                  <a:cubicBezTo>
                    <a:pt x="3325643" y="1184213"/>
                    <a:pt x="3302898" y="1115702"/>
                    <a:pt x="3282419" y="1046366"/>
                  </a:cubicBezTo>
                  <a:cubicBezTo>
                    <a:pt x="3277953" y="1037295"/>
                    <a:pt x="3271838" y="1028568"/>
                    <a:pt x="3269364" y="1018947"/>
                  </a:cubicBezTo>
                  <a:cubicBezTo>
                    <a:pt x="3262354" y="992148"/>
                    <a:pt x="3247649" y="981497"/>
                    <a:pt x="3218444" y="982252"/>
                  </a:cubicBezTo>
                  <a:cubicBezTo>
                    <a:pt x="3175220" y="983352"/>
                    <a:pt x="3131791" y="978748"/>
                    <a:pt x="3088430" y="976480"/>
                  </a:cubicBezTo>
                  <a:cubicBezTo>
                    <a:pt x="3009199" y="972288"/>
                    <a:pt x="2929968" y="967959"/>
                    <a:pt x="2850737" y="963699"/>
                  </a:cubicBezTo>
                  <a:cubicBezTo>
                    <a:pt x="2902619" y="948375"/>
                    <a:pt x="2954294" y="935044"/>
                    <a:pt x="3004183" y="916009"/>
                  </a:cubicBezTo>
                  <a:cubicBezTo>
                    <a:pt x="3120933" y="871549"/>
                    <a:pt x="3229920" y="816231"/>
                    <a:pt x="3296301" y="702710"/>
                  </a:cubicBezTo>
                  <a:cubicBezTo>
                    <a:pt x="3233081" y="710406"/>
                    <a:pt x="3170617" y="724012"/>
                    <a:pt x="3105954" y="720027"/>
                  </a:cubicBezTo>
                  <a:cubicBezTo>
                    <a:pt x="2967625" y="711437"/>
                    <a:pt x="2844690" y="659143"/>
                    <a:pt x="2727183" y="590769"/>
                  </a:cubicBezTo>
                  <a:cubicBezTo>
                    <a:pt x="2583907" y="507346"/>
                    <a:pt x="2451695" y="407019"/>
                    <a:pt x="2312474" y="317343"/>
                  </a:cubicBezTo>
                  <a:cubicBezTo>
                    <a:pt x="2163425" y="221276"/>
                    <a:pt x="2009361" y="135173"/>
                    <a:pt x="1839491" y="80748"/>
                  </a:cubicBezTo>
                  <a:cubicBezTo>
                    <a:pt x="1613685" y="3716"/>
                    <a:pt x="1382314" y="-16556"/>
                    <a:pt x="1146063" y="12924"/>
                  </a:cubicBezTo>
                  <a:cubicBezTo>
                    <a:pt x="991999" y="33059"/>
                    <a:pt x="435319" y="229728"/>
                    <a:pt x="340077" y="315212"/>
                  </a:cubicBezTo>
                  <a:cubicBezTo>
                    <a:pt x="233221" y="411073"/>
                    <a:pt x="108224" y="517241"/>
                    <a:pt x="51601" y="627327"/>
                  </a:cubicBezTo>
                  <a:cubicBezTo>
                    <a:pt x="-200867" y="1118313"/>
                    <a:pt x="537295" y="1331749"/>
                    <a:pt x="878272" y="1437849"/>
                  </a:cubicBezTo>
                  <a:cubicBezTo>
                    <a:pt x="1205504" y="1539620"/>
                    <a:pt x="1545311" y="1615965"/>
                    <a:pt x="1878729" y="1678910"/>
                  </a:cubicBezTo>
                  <a:cubicBezTo>
                    <a:pt x="2137931" y="1727905"/>
                    <a:pt x="2398302" y="1769411"/>
                    <a:pt x="2660390" y="1799440"/>
                  </a:cubicBezTo>
                  <a:cubicBezTo>
                    <a:pt x="2739277" y="1808511"/>
                    <a:pt x="2772056" y="1809267"/>
                    <a:pt x="2805177" y="1733059"/>
                  </a:cubicBezTo>
                  <a:cubicBezTo>
                    <a:pt x="2816653" y="1706672"/>
                    <a:pt x="2848126" y="1629433"/>
                    <a:pt x="2838093" y="1585385"/>
                  </a:cubicBezTo>
                  <a:cubicBezTo>
                    <a:pt x="2838162" y="1584973"/>
                    <a:pt x="2838162" y="1584629"/>
                    <a:pt x="2838162" y="1584217"/>
                  </a:cubicBezTo>
                  <a:cubicBezTo>
                    <a:pt x="2838162" y="1584492"/>
                    <a:pt x="2838093" y="1584767"/>
                    <a:pt x="2838024" y="1585042"/>
                  </a:cubicBezTo>
                  <a:moveTo>
                    <a:pt x="1668522" y="1503131"/>
                  </a:moveTo>
                  <a:cubicBezTo>
                    <a:pt x="1670790" y="1503405"/>
                    <a:pt x="1673126" y="1503680"/>
                    <a:pt x="1675394" y="1503886"/>
                  </a:cubicBezTo>
                  <a:cubicBezTo>
                    <a:pt x="1673126" y="1503612"/>
                    <a:pt x="1670790" y="1503405"/>
                    <a:pt x="1668522" y="1503131"/>
                  </a:cubicBezTo>
                  <a:close/>
                </a:path>
              </a:pathLst>
            </a:custGeom>
            <a:solidFill>
              <a:srgbClr val="21475A"/>
            </a:solidFill>
            <a:ln w="6868"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DAC24A7-7300-4153-8ADF-FEF42C9B7BD6}"/>
                </a:ext>
              </a:extLst>
            </p:cNvPr>
            <p:cNvSpPr/>
            <p:nvPr/>
          </p:nvSpPr>
          <p:spPr>
            <a:xfrm>
              <a:off x="6973937" y="111"/>
              <a:ext cx="2170622" cy="2457658"/>
            </a:xfrm>
            <a:custGeom>
              <a:avLst/>
              <a:gdLst>
                <a:gd name="connsiteX0" fmla="*/ 172202 w 2170622"/>
                <a:gd name="connsiteY0" fmla="*/ 717711 h 2457658"/>
                <a:gd name="connsiteX1" fmla="*/ 155298 w 2170622"/>
                <a:gd name="connsiteY1" fmla="*/ 715650 h 2457658"/>
                <a:gd name="connsiteX2" fmla="*/ 35798 w 2170622"/>
                <a:gd name="connsiteY2" fmla="*/ 623706 h 2457658"/>
                <a:gd name="connsiteX3" fmla="*/ 5563 w 2170622"/>
                <a:gd name="connsiteY3" fmla="*/ 508535 h 2457658"/>
                <a:gd name="connsiteX4" fmla="*/ 17382 w 2170622"/>
                <a:gd name="connsiteY4" fmla="*/ 308774 h 2457658"/>
                <a:gd name="connsiteX5" fmla="*/ 307301 w 2170622"/>
                <a:gd name="connsiteY5" fmla="*/ 36172 h 2457658"/>
                <a:gd name="connsiteX6" fmla="*/ 987878 w 2170622"/>
                <a:gd name="connsiteY6" fmla="*/ 134575 h 2457658"/>
                <a:gd name="connsiteX7" fmla="*/ 1072126 w 2170622"/>
                <a:gd name="connsiteY7" fmla="*/ 186182 h 2457658"/>
                <a:gd name="connsiteX8" fmla="*/ 1201865 w 2170622"/>
                <a:gd name="connsiteY8" fmla="*/ 497953 h 2457658"/>
                <a:gd name="connsiteX9" fmla="*/ 1383966 w 2170622"/>
                <a:gd name="connsiteY9" fmla="*/ 1177431 h 2457658"/>
                <a:gd name="connsiteX10" fmla="*/ 1936179 w 2170622"/>
                <a:gd name="connsiteY10" fmla="*/ 1381247 h 2457658"/>
                <a:gd name="connsiteX11" fmla="*/ 2169474 w 2170622"/>
                <a:gd name="connsiteY11" fmla="*/ 1814510 h 2457658"/>
                <a:gd name="connsiteX12" fmla="*/ 1923672 w 2170622"/>
                <a:gd name="connsiteY12" fmla="*/ 2445955 h 2457658"/>
                <a:gd name="connsiteX13" fmla="*/ 1889588 w 2170622"/>
                <a:gd name="connsiteY13" fmla="*/ 2455026 h 2457658"/>
                <a:gd name="connsiteX14" fmla="*/ 1881136 w 2170622"/>
                <a:gd name="connsiteY14" fmla="*/ 2423965 h 2457658"/>
                <a:gd name="connsiteX15" fmla="*/ 1725629 w 2170622"/>
                <a:gd name="connsiteY15" fmla="*/ 2017708 h 2457658"/>
                <a:gd name="connsiteX16" fmla="*/ 1713534 w 2170622"/>
                <a:gd name="connsiteY16" fmla="*/ 2005888 h 2457658"/>
                <a:gd name="connsiteX17" fmla="*/ 1348439 w 2170622"/>
                <a:gd name="connsiteY17" fmla="*/ 1764828 h 2457658"/>
                <a:gd name="connsiteX18" fmla="*/ 868241 w 2170622"/>
                <a:gd name="connsiteY18" fmla="*/ 1167055 h 2457658"/>
                <a:gd name="connsiteX19" fmla="*/ 882809 w 2170622"/>
                <a:gd name="connsiteY19" fmla="*/ 883939 h 2457658"/>
                <a:gd name="connsiteX20" fmla="*/ 843572 w 2170622"/>
                <a:gd name="connsiteY20" fmla="*/ 672839 h 2457658"/>
                <a:gd name="connsiteX21" fmla="*/ 764616 w 2170622"/>
                <a:gd name="connsiteY21" fmla="*/ 640885 h 2457658"/>
                <a:gd name="connsiteX22" fmla="*/ 172202 w 2170622"/>
                <a:gd name="connsiteY22" fmla="*/ 717711 h 245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0622" h="2457658">
                  <a:moveTo>
                    <a:pt x="172202" y="717711"/>
                  </a:moveTo>
                  <a:cubicBezTo>
                    <a:pt x="166567" y="717024"/>
                    <a:pt x="160933" y="715993"/>
                    <a:pt x="155298" y="715650"/>
                  </a:cubicBezTo>
                  <a:cubicBezTo>
                    <a:pt x="94689" y="712008"/>
                    <a:pt x="52771" y="685964"/>
                    <a:pt x="35798" y="623706"/>
                  </a:cubicBezTo>
                  <a:cubicBezTo>
                    <a:pt x="25353" y="585361"/>
                    <a:pt x="12640" y="547704"/>
                    <a:pt x="5563" y="508535"/>
                  </a:cubicBezTo>
                  <a:cubicBezTo>
                    <a:pt x="-3852" y="441124"/>
                    <a:pt x="-2203" y="374261"/>
                    <a:pt x="17382" y="308774"/>
                  </a:cubicBezTo>
                  <a:cubicBezTo>
                    <a:pt x="61292" y="162131"/>
                    <a:pt x="164300" y="77883"/>
                    <a:pt x="307301" y="36172"/>
                  </a:cubicBezTo>
                  <a:cubicBezTo>
                    <a:pt x="549118" y="-34401"/>
                    <a:pt x="775954" y="-1760"/>
                    <a:pt x="987878" y="134575"/>
                  </a:cubicBezTo>
                  <a:cubicBezTo>
                    <a:pt x="1015572" y="152373"/>
                    <a:pt x="1044020" y="169002"/>
                    <a:pt x="1072126" y="186182"/>
                  </a:cubicBezTo>
                  <a:cubicBezTo>
                    <a:pt x="1172316" y="266375"/>
                    <a:pt x="1196916" y="378866"/>
                    <a:pt x="1201865" y="497953"/>
                  </a:cubicBezTo>
                  <a:cubicBezTo>
                    <a:pt x="1211141" y="721834"/>
                    <a:pt x="1138026" y="1055938"/>
                    <a:pt x="1383966" y="1177431"/>
                  </a:cubicBezTo>
                  <a:cubicBezTo>
                    <a:pt x="1558714" y="1263809"/>
                    <a:pt x="1773662" y="1272192"/>
                    <a:pt x="1936179" y="1381247"/>
                  </a:cubicBezTo>
                  <a:cubicBezTo>
                    <a:pt x="2082822" y="1479650"/>
                    <a:pt x="2159442" y="1640999"/>
                    <a:pt x="2169474" y="1814510"/>
                  </a:cubicBezTo>
                  <a:cubicBezTo>
                    <a:pt x="2181294" y="2018120"/>
                    <a:pt x="2102063" y="2322195"/>
                    <a:pt x="1923672" y="2445955"/>
                  </a:cubicBezTo>
                  <a:cubicBezTo>
                    <a:pt x="1913708" y="2452895"/>
                    <a:pt x="1902988" y="2462310"/>
                    <a:pt x="1889588" y="2455026"/>
                  </a:cubicBezTo>
                  <a:cubicBezTo>
                    <a:pt x="1876945" y="2448154"/>
                    <a:pt x="1881068" y="2434823"/>
                    <a:pt x="1881136" y="2423965"/>
                  </a:cubicBezTo>
                  <a:cubicBezTo>
                    <a:pt x="1881755" y="2268458"/>
                    <a:pt x="1826231" y="2134459"/>
                    <a:pt x="1725629" y="2017708"/>
                  </a:cubicBezTo>
                  <a:cubicBezTo>
                    <a:pt x="1721986" y="2013447"/>
                    <a:pt x="1717588" y="2009805"/>
                    <a:pt x="1713534" y="2005888"/>
                  </a:cubicBezTo>
                  <a:cubicBezTo>
                    <a:pt x="1616025" y="1893398"/>
                    <a:pt x="1477833" y="1833545"/>
                    <a:pt x="1348439" y="1764828"/>
                  </a:cubicBezTo>
                  <a:cubicBezTo>
                    <a:pt x="1124351" y="1645809"/>
                    <a:pt x="897790" y="1433609"/>
                    <a:pt x="868241" y="1167055"/>
                  </a:cubicBezTo>
                  <a:cubicBezTo>
                    <a:pt x="857727" y="1071881"/>
                    <a:pt x="870990" y="977944"/>
                    <a:pt x="882809" y="883939"/>
                  </a:cubicBezTo>
                  <a:cubicBezTo>
                    <a:pt x="892155" y="809380"/>
                    <a:pt x="883909" y="738120"/>
                    <a:pt x="843572" y="672839"/>
                  </a:cubicBezTo>
                  <a:cubicBezTo>
                    <a:pt x="820208" y="635044"/>
                    <a:pt x="808113" y="630921"/>
                    <a:pt x="764616" y="640885"/>
                  </a:cubicBezTo>
                  <a:cubicBezTo>
                    <a:pt x="569664" y="685345"/>
                    <a:pt x="373888" y="724652"/>
                    <a:pt x="172202" y="717711"/>
                  </a:cubicBezTo>
                  <a:close/>
                </a:path>
              </a:pathLst>
            </a:custGeom>
            <a:solidFill>
              <a:srgbClr val="21475A"/>
            </a:solidFill>
            <a:ln w="6868"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DA1676A9-3E37-415E-9151-C2BC0701EA71}"/>
                </a:ext>
              </a:extLst>
            </p:cNvPr>
            <p:cNvSpPr/>
            <p:nvPr/>
          </p:nvSpPr>
          <p:spPr>
            <a:xfrm>
              <a:off x="6257828" y="1450226"/>
              <a:ext cx="2481297" cy="3814176"/>
            </a:xfrm>
            <a:custGeom>
              <a:avLst/>
              <a:gdLst>
                <a:gd name="connsiteX0" fmla="*/ 1767481 w 2481297"/>
                <a:gd name="connsiteY0" fmla="*/ 88356 h 3814175"/>
                <a:gd name="connsiteX1" fmla="*/ 2011772 w 2481297"/>
                <a:gd name="connsiteY1" fmla="*/ 291347 h 3814175"/>
                <a:gd name="connsiteX2" fmla="*/ 2177312 w 2481297"/>
                <a:gd name="connsiteY2" fmla="*/ 372434 h 3814175"/>
                <a:gd name="connsiteX3" fmla="*/ 2427925 w 2481297"/>
                <a:gd name="connsiteY3" fmla="*/ 553092 h 3814175"/>
                <a:gd name="connsiteX4" fmla="*/ 2480631 w 2481297"/>
                <a:gd name="connsiteY4" fmla="*/ 927465 h 3814175"/>
                <a:gd name="connsiteX5" fmla="*/ 2457748 w 2481297"/>
                <a:gd name="connsiteY5" fmla="*/ 1130456 h 3814175"/>
                <a:gd name="connsiteX6" fmla="*/ 2367728 w 2481297"/>
                <a:gd name="connsiteY6" fmla="*/ 1350214 h 3814175"/>
                <a:gd name="connsiteX7" fmla="*/ 2005106 w 2481297"/>
                <a:gd name="connsiteY7" fmla="*/ 2207121 h 3814175"/>
                <a:gd name="connsiteX8" fmla="*/ 2136769 w 2481297"/>
                <a:gd name="connsiteY8" fmla="*/ 2751844 h 3814175"/>
                <a:gd name="connsiteX9" fmla="*/ 2345601 w 2481297"/>
                <a:gd name="connsiteY9" fmla="*/ 3290039 h 3814175"/>
                <a:gd name="connsiteX10" fmla="*/ 2297086 w 2481297"/>
                <a:gd name="connsiteY10" fmla="*/ 3600985 h 3814175"/>
                <a:gd name="connsiteX11" fmla="*/ 2165905 w 2481297"/>
                <a:gd name="connsiteY11" fmla="*/ 3796143 h 3814175"/>
                <a:gd name="connsiteX12" fmla="*/ 1975558 w 2481297"/>
                <a:gd name="connsiteY12" fmla="*/ 3813459 h 3814175"/>
                <a:gd name="connsiteX13" fmla="*/ 1596788 w 2481297"/>
                <a:gd name="connsiteY13" fmla="*/ 3684202 h 3814175"/>
                <a:gd name="connsiteX14" fmla="*/ 1182077 w 2481297"/>
                <a:gd name="connsiteY14" fmla="*/ 3410775 h 3814175"/>
                <a:gd name="connsiteX15" fmla="*/ 709095 w 2481297"/>
                <a:gd name="connsiteY15" fmla="*/ 3174181 h 3814175"/>
                <a:gd name="connsiteX16" fmla="*/ 0 w 2481297"/>
                <a:gd name="connsiteY16" fmla="*/ 3108762 h 3814175"/>
                <a:gd name="connsiteX17" fmla="*/ 86447 w 2481297"/>
                <a:gd name="connsiteY17" fmla="*/ 3004655 h 3814175"/>
                <a:gd name="connsiteX18" fmla="*/ 156401 w 2481297"/>
                <a:gd name="connsiteY18" fmla="*/ 2895120 h 3814175"/>
                <a:gd name="connsiteX19" fmla="*/ 503630 w 2481297"/>
                <a:gd name="connsiteY19" fmla="*/ 1670987 h 3814175"/>
                <a:gd name="connsiteX20" fmla="*/ 503630 w 2481297"/>
                <a:gd name="connsiteY20" fmla="*/ 1612784 h 3814175"/>
                <a:gd name="connsiteX21" fmla="*/ 503836 w 2481297"/>
                <a:gd name="connsiteY21" fmla="*/ 1158287 h 3814175"/>
                <a:gd name="connsiteX22" fmla="*/ 589664 w 2481297"/>
                <a:gd name="connsiteY22" fmla="*/ 822602 h 3814175"/>
                <a:gd name="connsiteX23" fmla="*/ 952973 w 2481297"/>
                <a:gd name="connsiteY23" fmla="*/ 290591 h 3814175"/>
                <a:gd name="connsiteX24" fmla="*/ 1200425 w 2481297"/>
                <a:gd name="connsiteY24" fmla="*/ 100038 h 3814175"/>
                <a:gd name="connsiteX25" fmla="*/ 1504775 w 2481297"/>
                <a:gd name="connsiteY25" fmla="*/ 6307 h 3814175"/>
                <a:gd name="connsiteX26" fmla="*/ 1526077 w 2481297"/>
                <a:gd name="connsiteY26" fmla="*/ 95228 h 3814175"/>
                <a:gd name="connsiteX27" fmla="*/ 1554320 w 2481297"/>
                <a:gd name="connsiteY27" fmla="*/ 128350 h 3814175"/>
                <a:gd name="connsiteX28" fmla="*/ 1725289 w 2481297"/>
                <a:gd name="connsiteY28" fmla="*/ 150545 h 3814175"/>
                <a:gd name="connsiteX29" fmla="*/ 1767481 w 2481297"/>
                <a:gd name="connsiteY29" fmla="*/ 88356 h 381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81297" h="3814175">
                  <a:moveTo>
                    <a:pt x="1767481" y="88356"/>
                  </a:moveTo>
                  <a:cubicBezTo>
                    <a:pt x="1842589" y="163602"/>
                    <a:pt x="1919965" y="236030"/>
                    <a:pt x="2011772" y="291347"/>
                  </a:cubicBezTo>
                  <a:cubicBezTo>
                    <a:pt x="2064684" y="323232"/>
                    <a:pt x="2119727" y="349963"/>
                    <a:pt x="2177312" y="372434"/>
                  </a:cubicBezTo>
                  <a:cubicBezTo>
                    <a:pt x="2277159" y="411397"/>
                    <a:pt x="2354672" y="476816"/>
                    <a:pt x="2427925" y="553092"/>
                  </a:cubicBezTo>
                  <a:cubicBezTo>
                    <a:pt x="2470667" y="680082"/>
                    <a:pt x="2473691" y="812363"/>
                    <a:pt x="2480631" y="927465"/>
                  </a:cubicBezTo>
                  <a:cubicBezTo>
                    <a:pt x="2484548" y="992471"/>
                    <a:pt x="2470461" y="1066411"/>
                    <a:pt x="2457748" y="1130456"/>
                  </a:cubicBezTo>
                  <a:cubicBezTo>
                    <a:pt x="2445173" y="1193745"/>
                    <a:pt x="2375975" y="1333997"/>
                    <a:pt x="2367728" y="1350214"/>
                  </a:cubicBezTo>
                  <a:cubicBezTo>
                    <a:pt x="2223628" y="1633330"/>
                    <a:pt x="2069082" y="1893082"/>
                    <a:pt x="2005106" y="2207121"/>
                  </a:cubicBezTo>
                  <a:cubicBezTo>
                    <a:pt x="1966693" y="2395544"/>
                    <a:pt x="2034930" y="2594412"/>
                    <a:pt x="2136769" y="2751844"/>
                  </a:cubicBezTo>
                  <a:cubicBezTo>
                    <a:pt x="2250565" y="2927692"/>
                    <a:pt x="2346288" y="3069868"/>
                    <a:pt x="2345601" y="3290039"/>
                  </a:cubicBezTo>
                  <a:cubicBezTo>
                    <a:pt x="2345257" y="3395451"/>
                    <a:pt x="2326360" y="3499971"/>
                    <a:pt x="2297086" y="3600985"/>
                  </a:cubicBezTo>
                  <a:cubicBezTo>
                    <a:pt x="2276266" y="3672795"/>
                    <a:pt x="2259429" y="3784736"/>
                    <a:pt x="2165905" y="3796143"/>
                  </a:cubicBezTo>
                  <a:cubicBezTo>
                    <a:pt x="2102685" y="3803839"/>
                    <a:pt x="2040220" y="3817445"/>
                    <a:pt x="1975558" y="3813459"/>
                  </a:cubicBezTo>
                  <a:cubicBezTo>
                    <a:pt x="1837230" y="3804870"/>
                    <a:pt x="1714294" y="3752576"/>
                    <a:pt x="1596788" y="3684202"/>
                  </a:cubicBezTo>
                  <a:cubicBezTo>
                    <a:pt x="1453511" y="3600779"/>
                    <a:pt x="1321299" y="3500452"/>
                    <a:pt x="1182077" y="3410775"/>
                  </a:cubicBezTo>
                  <a:cubicBezTo>
                    <a:pt x="1033029" y="3314708"/>
                    <a:pt x="878965" y="3228605"/>
                    <a:pt x="709095" y="3174181"/>
                  </a:cubicBezTo>
                  <a:cubicBezTo>
                    <a:pt x="483290" y="3097149"/>
                    <a:pt x="236251" y="3079351"/>
                    <a:pt x="0" y="3108762"/>
                  </a:cubicBezTo>
                  <a:cubicBezTo>
                    <a:pt x="23914" y="3054338"/>
                    <a:pt x="62533" y="3028913"/>
                    <a:pt x="86447" y="3004655"/>
                  </a:cubicBezTo>
                  <a:cubicBezTo>
                    <a:pt x="121080" y="2969472"/>
                    <a:pt x="136679" y="2939442"/>
                    <a:pt x="156401" y="2895120"/>
                  </a:cubicBezTo>
                  <a:cubicBezTo>
                    <a:pt x="324140" y="2518754"/>
                    <a:pt x="487138" y="2085491"/>
                    <a:pt x="503630" y="1670987"/>
                  </a:cubicBezTo>
                  <a:cubicBezTo>
                    <a:pt x="504386" y="1651609"/>
                    <a:pt x="503630" y="1632231"/>
                    <a:pt x="503630" y="1612784"/>
                  </a:cubicBezTo>
                  <a:cubicBezTo>
                    <a:pt x="498133" y="1405051"/>
                    <a:pt x="513594" y="1343205"/>
                    <a:pt x="503836" y="1158287"/>
                  </a:cubicBezTo>
                  <a:cubicBezTo>
                    <a:pt x="487963" y="1038924"/>
                    <a:pt x="534897" y="926365"/>
                    <a:pt x="589664" y="822602"/>
                  </a:cubicBezTo>
                  <a:cubicBezTo>
                    <a:pt x="690129" y="632254"/>
                    <a:pt x="812240" y="453452"/>
                    <a:pt x="952973" y="290591"/>
                  </a:cubicBezTo>
                  <a:cubicBezTo>
                    <a:pt x="1035503" y="225791"/>
                    <a:pt x="1108138" y="152401"/>
                    <a:pt x="1200425" y="100038"/>
                  </a:cubicBezTo>
                  <a:cubicBezTo>
                    <a:pt x="1224682" y="86294"/>
                    <a:pt x="1496803" y="-27708"/>
                    <a:pt x="1504775" y="6307"/>
                  </a:cubicBezTo>
                  <a:cubicBezTo>
                    <a:pt x="1511715" y="35993"/>
                    <a:pt x="1517968" y="65817"/>
                    <a:pt x="1526077" y="95228"/>
                  </a:cubicBezTo>
                  <a:cubicBezTo>
                    <a:pt x="1530131" y="109865"/>
                    <a:pt x="1540507" y="121890"/>
                    <a:pt x="1554320" y="128350"/>
                  </a:cubicBezTo>
                  <a:cubicBezTo>
                    <a:pt x="1608675" y="153912"/>
                    <a:pt x="1664817" y="167793"/>
                    <a:pt x="1725289" y="150545"/>
                  </a:cubicBezTo>
                  <a:cubicBezTo>
                    <a:pt x="1757861" y="141200"/>
                    <a:pt x="1773804" y="122852"/>
                    <a:pt x="1767481" y="88356"/>
                  </a:cubicBezTo>
                  <a:close/>
                </a:path>
              </a:pathLst>
            </a:custGeom>
            <a:solidFill>
              <a:schemeClr val="accent2">
                <a:lumMod val="40000"/>
                <a:lumOff val="60000"/>
              </a:schemeClr>
            </a:solidFill>
            <a:ln w="686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00D5A71-7692-4CB9-AFCF-5F07AA3AC2E7}"/>
                </a:ext>
              </a:extLst>
            </p:cNvPr>
            <p:cNvSpPr/>
            <p:nvPr/>
          </p:nvSpPr>
          <p:spPr>
            <a:xfrm>
              <a:off x="5682385" y="4624339"/>
              <a:ext cx="2800721" cy="1510340"/>
            </a:xfrm>
            <a:custGeom>
              <a:avLst/>
              <a:gdLst>
                <a:gd name="connsiteX0" fmla="*/ 1284608 w 2800721"/>
                <a:gd name="connsiteY0" fmla="*/ 0 h 1510340"/>
                <a:gd name="connsiteX1" fmla="*/ 1757590 w 2800721"/>
                <a:gd name="connsiteY1" fmla="*/ 236594 h 1510340"/>
                <a:gd name="connsiteX2" fmla="*/ 2172301 w 2800721"/>
                <a:gd name="connsiteY2" fmla="*/ 510021 h 1510340"/>
                <a:gd name="connsiteX3" fmla="*/ 2551071 w 2800721"/>
                <a:gd name="connsiteY3" fmla="*/ 639278 h 1510340"/>
                <a:gd name="connsiteX4" fmla="*/ 2741418 w 2800721"/>
                <a:gd name="connsiteY4" fmla="*/ 621962 h 1510340"/>
                <a:gd name="connsiteX5" fmla="*/ 2449300 w 2800721"/>
                <a:gd name="connsiteY5" fmla="*/ 835260 h 1510340"/>
                <a:gd name="connsiteX6" fmla="*/ 2295854 w 2800721"/>
                <a:gd name="connsiteY6" fmla="*/ 882950 h 1510340"/>
                <a:gd name="connsiteX7" fmla="*/ 2533548 w 2800721"/>
                <a:gd name="connsiteY7" fmla="*/ 895732 h 1510340"/>
                <a:gd name="connsiteX8" fmla="*/ 2663561 w 2800721"/>
                <a:gd name="connsiteY8" fmla="*/ 901504 h 1510340"/>
                <a:gd name="connsiteX9" fmla="*/ 2714480 w 2800721"/>
                <a:gd name="connsiteY9" fmla="*/ 938199 h 1510340"/>
                <a:gd name="connsiteX10" fmla="*/ 2727537 w 2800721"/>
                <a:gd name="connsiteY10" fmla="*/ 965617 h 1510340"/>
                <a:gd name="connsiteX11" fmla="*/ 2787596 w 2800721"/>
                <a:gd name="connsiteY11" fmla="*/ 1174037 h 1510340"/>
                <a:gd name="connsiteX12" fmla="*/ 2800721 w 2800721"/>
                <a:gd name="connsiteY12" fmla="*/ 1338684 h 1510340"/>
                <a:gd name="connsiteX13" fmla="*/ 2797148 w 2800721"/>
                <a:gd name="connsiteY13" fmla="*/ 1370225 h 1510340"/>
                <a:gd name="connsiteX14" fmla="*/ 2777770 w 2800721"/>
                <a:gd name="connsiteY14" fmla="*/ 1444303 h 1510340"/>
                <a:gd name="connsiteX15" fmla="*/ 2731454 w 2800721"/>
                <a:gd name="connsiteY15" fmla="*/ 1447327 h 1510340"/>
                <a:gd name="connsiteX16" fmla="*/ 2736127 w 2800721"/>
                <a:gd name="connsiteY16" fmla="*/ 1455366 h 1510340"/>
                <a:gd name="connsiteX17" fmla="*/ 2712694 w 2800721"/>
                <a:gd name="connsiteY17" fmla="*/ 1459352 h 1510340"/>
                <a:gd name="connsiteX18" fmla="*/ 2329388 w 2800721"/>
                <a:gd name="connsiteY18" fmla="*/ 1474676 h 1510340"/>
                <a:gd name="connsiteX19" fmla="*/ 2282798 w 2800721"/>
                <a:gd name="connsiteY19" fmla="*/ 1510340 h 1510340"/>
                <a:gd name="connsiteX20" fmla="*/ 2243285 w 2800721"/>
                <a:gd name="connsiteY20" fmla="*/ 1473027 h 1510340"/>
                <a:gd name="connsiteX21" fmla="*/ 1739381 w 2800721"/>
                <a:gd name="connsiteY21" fmla="*/ 1467804 h 1510340"/>
                <a:gd name="connsiteX22" fmla="*/ 1309690 w 2800721"/>
                <a:gd name="connsiteY22" fmla="*/ 1440455 h 1510340"/>
                <a:gd name="connsiteX23" fmla="*/ 953459 w 2800721"/>
                <a:gd name="connsiteY23" fmla="*/ 1402386 h 1510340"/>
                <a:gd name="connsiteX24" fmla="*/ 538543 w 2800721"/>
                <a:gd name="connsiteY24" fmla="*/ 1321299 h 1510340"/>
                <a:gd name="connsiteX25" fmla="*/ 121634 w 2800721"/>
                <a:gd name="connsiteY25" fmla="*/ 1145863 h 1510340"/>
                <a:gd name="connsiteX26" fmla="*/ 3166 w 2800721"/>
                <a:gd name="connsiteY26" fmla="*/ 976750 h 1510340"/>
                <a:gd name="connsiteX27" fmla="*/ 6945 w 2800721"/>
                <a:gd name="connsiteY27" fmla="*/ 823235 h 1510340"/>
                <a:gd name="connsiteX28" fmla="*/ 220519 w 2800721"/>
                <a:gd name="connsiteY28" fmla="*/ 387566 h 1510340"/>
                <a:gd name="connsiteX29" fmla="*/ 544247 w 2800721"/>
                <a:gd name="connsiteY29" fmla="*/ 175161 h 1510340"/>
                <a:gd name="connsiteX30" fmla="*/ 1051931 w 2800721"/>
                <a:gd name="connsiteY30" fmla="*/ 31060 h 1510340"/>
                <a:gd name="connsiteX31" fmla="*/ 1284608 w 2800721"/>
                <a:gd name="connsiteY31" fmla="*/ 0 h 151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00721" h="1510340">
                  <a:moveTo>
                    <a:pt x="1284608" y="0"/>
                  </a:moveTo>
                  <a:cubicBezTo>
                    <a:pt x="1454546" y="54424"/>
                    <a:pt x="1608542" y="140527"/>
                    <a:pt x="1757590" y="236594"/>
                  </a:cubicBezTo>
                  <a:cubicBezTo>
                    <a:pt x="1896812" y="326270"/>
                    <a:pt x="2028955" y="426666"/>
                    <a:pt x="2172301" y="510021"/>
                  </a:cubicBezTo>
                  <a:cubicBezTo>
                    <a:pt x="2289807" y="578395"/>
                    <a:pt x="2412743" y="630688"/>
                    <a:pt x="2551071" y="639278"/>
                  </a:cubicBezTo>
                  <a:cubicBezTo>
                    <a:pt x="2615733" y="643264"/>
                    <a:pt x="2678129" y="629658"/>
                    <a:pt x="2741418" y="621962"/>
                  </a:cubicBezTo>
                  <a:cubicBezTo>
                    <a:pt x="2675037" y="735483"/>
                    <a:pt x="2566051" y="790800"/>
                    <a:pt x="2449300" y="835260"/>
                  </a:cubicBezTo>
                  <a:cubicBezTo>
                    <a:pt x="2399411" y="854295"/>
                    <a:pt x="2347735" y="867626"/>
                    <a:pt x="2295854" y="882950"/>
                  </a:cubicBezTo>
                  <a:cubicBezTo>
                    <a:pt x="2375085" y="887211"/>
                    <a:pt x="2454316" y="891540"/>
                    <a:pt x="2533548" y="895732"/>
                  </a:cubicBezTo>
                  <a:cubicBezTo>
                    <a:pt x="2576909" y="898068"/>
                    <a:pt x="2620269" y="902603"/>
                    <a:pt x="2663561" y="901504"/>
                  </a:cubicBezTo>
                  <a:cubicBezTo>
                    <a:pt x="2692766" y="900748"/>
                    <a:pt x="2707403" y="911399"/>
                    <a:pt x="2714480" y="938199"/>
                  </a:cubicBezTo>
                  <a:cubicBezTo>
                    <a:pt x="2717023" y="947820"/>
                    <a:pt x="2723070" y="956478"/>
                    <a:pt x="2727537" y="965617"/>
                  </a:cubicBezTo>
                  <a:cubicBezTo>
                    <a:pt x="2748015" y="1034953"/>
                    <a:pt x="2770760" y="1103465"/>
                    <a:pt x="2787596" y="1174037"/>
                  </a:cubicBezTo>
                  <a:cubicBezTo>
                    <a:pt x="2800652" y="1228942"/>
                    <a:pt x="2790551" y="1284329"/>
                    <a:pt x="2800721" y="1338684"/>
                  </a:cubicBezTo>
                  <a:cubicBezTo>
                    <a:pt x="2787184" y="1347549"/>
                    <a:pt x="2797079" y="1360124"/>
                    <a:pt x="2797148" y="1370225"/>
                  </a:cubicBezTo>
                  <a:cubicBezTo>
                    <a:pt x="2797354" y="1397094"/>
                    <a:pt x="2790620" y="1422382"/>
                    <a:pt x="2777770" y="1444303"/>
                  </a:cubicBezTo>
                  <a:cubicBezTo>
                    <a:pt x="2766569" y="1463406"/>
                    <a:pt x="2745747" y="1442035"/>
                    <a:pt x="2731454" y="1447327"/>
                  </a:cubicBezTo>
                  <a:cubicBezTo>
                    <a:pt x="2720528" y="1451381"/>
                    <a:pt x="2736195" y="1451312"/>
                    <a:pt x="2736127" y="1455366"/>
                  </a:cubicBezTo>
                  <a:cubicBezTo>
                    <a:pt x="2728293" y="1456741"/>
                    <a:pt x="2720596" y="1458665"/>
                    <a:pt x="2712694" y="1459352"/>
                  </a:cubicBezTo>
                  <a:cubicBezTo>
                    <a:pt x="2585223" y="1471240"/>
                    <a:pt x="2457340" y="1475569"/>
                    <a:pt x="2329388" y="1474676"/>
                  </a:cubicBezTo>
                  <a:cubicBezTo>
                    <a:pt x="2301558" y="1474470"/>
                    <a:pt x="2283279" y="1478662"/>
                    <a:pt x="2282798" y="1510340"/>
                  </a:cubicBezTo>
                  <a:cubicBezTo>
                    <a:pt x="2286303" y="1480173"/>
                    <a:pt x="2272490" y="1473302"/>
                    <a:pt x="2243285" y="1473027"/>
                  </a:cubicBezTo>
                  <a:cubicBezTo>
                    <a:pt x="2075339" y="1471309"/>
                    <a:pt x="1907394" y="1476875"/>
                    <a:pt x="1739381" y="1467804"/>
                  </a:cubicBezTo>
                  <a:cubicBezTo>
                    <a:pt x="1596035" y="1460039"/>
                    <a:pt x="1452897" y="1450556"/>
                    <a:pt x="1309690" y="1440455"/>
                  </a:cubicBezTo>
                  <a:cubicBezTo>
                    <a:pt x="1190396" y="1432003"/>
                    <a:pt x="1071584" y="1418672"/>
                    <a:pt x="953459" y="1402386"/>
                  </a:cubicBezTo>
                  <a:cubicBezTo>
                    <a:pt x="813963" y="1383144"/>
                    <a:pt x="674879" y="1358200"/>
                    <a:pt x="538543" y="1321299"/>
                  </a:cubicBezTo>
                  <a:cubicBezTo>
                    <a:pt x="391831" y="1281580"/>
                    <a:pt x="245738" y="1239388"/>
                    <a:pt x="121634" y="1145863"/>
                  </a:cubicBezTo>
                  <a:cubicBezTo>
                    <a:pt x="63912" y="1102365"/>
                    <a:pt x="12717" y="1051995"/>
                    <a:pt x="3166" y="976750"/>
                  </a:cubicBezTo>
                  <a:cubicBezTo>
                    <a:pt x="-3225" y="926242"/>
                    <a:pt x="1104" y="874635"/>
                    <a:pt x="6945" y="823235"/>
                  </a:cubicBezTo>
                  <a:cubicBezTo>
                    <a:pt x="26392" y="652060"/>
                    <a:pt x="99576" y="507066"/>
                    <a:pt x="220519" y="387566"/>
                  </a:cubicBezTo>
                  <a:cubicBezTo>
                    <a:pt x="313493" y="295760"/>
                    <a:pt x="423235" y="226492"/>
                    <a:pt x="544247" y="175161"/>
                  </a:cubicBezTo>
                  <a:cubicBezTo>
                    <a:pt x="707588" y="105825"/>
                    <a:pt x="877320" y="60471"/>
                    <a:pt x="1051931" y="31060"/>
                  </a:cubicBezTo>
                  <a:cubicBezTo>
                    <a:pt x="1129101" y="17935"/>
                    <a:pt x="1206545" y="6872"/>
                    <a:pt x="1284608" y="0"/>
                  </a:cubicBezTo>
                  <a:close/>
                </a:path>
              </a:pathLst>
            </a:custGeom>
            <a:solidFill>
              <a:srgbClr val="2F6781"/>
            </a:solidFill>
            <a:ln w="686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64E2ACE-7BA5-4186-974F-FCE07907EF16}"/>
                </a:ext>
              </a:extLst>
            </p:cNvPr>
            <p:cNvSpPr/>
            <p:nvPr/>
          </p:nvSpPr>
          <p:spPr>
            <a:xfrm>
              <a:off x="8409784" y="5478840"/>
              <a:ext cx="1181533" cy="695008"/>
            </a:xfrm>
            <a:custGeom>
              <a:avLst/>
              <a:gdLst>
                <a:gd name="connsiteX0" fmla="*/ 73184 w 1181533"/>
                <a:gd name="connsiteY0" fmla="*/ 484252 h 695008"/>
                <a:gd name="connsiteX1" fmla="*/ 60059 w 1181533"/>
                <a:gd name="connsiteY1" fmla="*/ 319605 h 695008"/>
                <a:gd name="connsiteX2" fmla="*/ 0 w 1181533"/>
                <a:gd name="connsiteY2" fmla="*/ 111185 h 695008"/>
                <a:gd name="connsiteX3" fmla="*/ 274389 w 1181533"/>
                <a:gd name="connsiteY3" fmla="*/ 81568 h 695008"/>
                <a:gd name="connsiteX4" fmla="*/ 514076 w 1181533"/>
                <a:gd name="connsiteY4" fmla="*/ 0 h 695008"/>
                <a:gd name="connsiteX5" fmla="*/ 678997 w 1181533"/>
                <a:gd name="connsiteY5" fmla="*/ 85416 h 695008"/>
                <a:gd name="connsiteX6" fmla="*/ 1019424 w 1181533"/>
                <a:gd name="connsiteY6" fmla="*/ 413954 h 695008"/>
                <a:gd name="connsiteX7" fmla="*/ 1170327 w 1181533"/>
                <a:gd name="connsiteY7" fmla="*/ 608493 h 695008"/>
                <a:gd name="connsiteX8" fmla="*/ 1157820 w 1181533"/>
                <a:gd name="connsiteY8" fmla="*/ 695008 h 695008"/>
                <a:gd name="connsiteX9" fmla="*/ 922463 w 1181533"/>
                <a:gd name="connsiteY9" fmla="*/ 574890 h 695008"/>
                <a:gd name="connsiteX10" fmla="*/ 585816 w 1181533"/>
                <a:gd name="connsiteY10" fmla="*/ 506929 h 695008"/>
                <a:gd name="connsiteX11" fmla="*/ 227180 w 1181533"/>
                <a:gd name="connsiteY11" fmla="*/ 489475 h 695008"/>
                <a:gd name="connsiteX12" fmla="*/ 118057 w 1181533"/>
                <a:gd name="connsiteY12" fmla="*/ 495384 h 695008"/>
                <a:gd name="connsiteX13" fmla="*/ 73184 w 1181533"/>
                <a:gd name="connsiteY13" fmla="*/ 484252 h 6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533" h="695008">
                  <a:moveTo>
                    <a:pt x="73184" y="484252"/>
                  </a:moveTo>
                  <a:cubicBezTo>
                    <a:pt x="63014" y="429896"/>
                    <a:pt x="73115" y="374510"/>
                    <a:pt x="60059" y="319605"/>
                  </a:cubicBezTo>
                  <a:cubicBezTo>
                    <a:pt x="43224" y="249032"/>
                    <a:pt x="20478" y="180521"/>
                    <a:pt x="0" y="111185"/>
                  </a:cubicBezTo>
                  <a:cubicBezTo>
                    <a:pt x="91532" y="101702"/>
                    <a:pt x="183614" y="95998"/>
                    <a:pt x="274389" y="81568"/>
                  </a:cubicBezTo>
                  <a:cubicBezTo>
                    <a:pt x="358155" y="68236"/>
                    <a:pt x="440616" y="45972"/>
                    <a:pt x="514076" y="0"/>
                  </a:cubicBezTo>
                  <a:cubicBezTo>
                    <a:pt x="577364" y="12438"/>
                    <a:pt x="630689" y="42811"/>
                    <a:pt x="678997" y="85416"/>
                  </a:cubicBezTo>
                  <a:cubicBezTo>
                    <a:pt x="797397" y="189935"/>
                    <a:pt x="912362" y="297890"/>
                    <a:pt x="1019424" y="413954"/>
                  </a:cubicBezTo>
                  <a:cubicBezTo>
                    <a:pt x="1075222" y="474425"/>
                    <a:pt x="1131090" y="535034"/>
                    <a:pt x="1170327" y="608493"/>
                  </a:cubicBezTo>
                  <a:cubicBezTo>
                    <a:pt x="1187506" y="640584"/>
                    <a:pt x="1186132" y="669652"/>
                    <a:pt x="1157820" y="695008"/>
                  </a:cubicBezTo>
                  <a:cubicBezTo>
                    <a:pt x="1084637" y="644707"/>
                    <a:pt x="1008017" y="601278"/>
                    <a:pt x="922463" y="574890"/>
                  </a:cubicBezTo>
                  <a:cubicBezTo>
                    <a:pt x="812446" y="541013"/>
                    <a:pt x="699681" y="522871"/>
                    <a:pt x="585816" y="506929"/>
                  </a:cubicBezTo>
                  <a:cubicBezTo>
                    <a:pt x="466454" y="490162"/>
                    <a:pt x="346542" y="498477"/>
                    <a:pt x="227180" y="489475"/>
                  </a:cubicBezTo>
                  <a:cubicBezTo>
                    <a:pt x="191172" y="486726"/>
                    <a:pt x="154409" y="493185"/>
                    <a:pt x="118057" y="495384"/>
                  </a:cubicBezTo>
                  <a:cubicBezTo>
                    <a:pt x="104932" y="484252"/>
                    <a:pt x="85416" y="498820"/>
                    <a:pt x="73184" y="484252"/>
                  </a:cubicBezTo>
                  <a:close/>
                </a:path>
              </a:pathLst>
            </a:custGeom>
            <a:solidFill>
              <a:srgbClr val="EABB8B"/>
            </a:solidFill>
            <a:ln w="686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5F8CB52-5D3A-47D3-8F31-F4EF486323FE}"/>
                </a:ext>
              </a:extLst>
            </p:cNvPr>
            <p:cNvSpPr/>
            <p:nvPr/>
          </p:nvSpPr>
          <p:spPr>
            <a:xfrm>
              <a:off x="8923860" y="5401642"/>
              <a:ext cx="996517" cy="938681"/>
            </a:xfrm>
            <a:custGeom>
              <a:avLst/>
              <a:gdLst>
                <a:gd name="connsiteX0" fmla="*/ 643745 w 996517"/>
                <a:gd name="connsiteY0" fmla="*/ 772207 h 938681"/>
                <a:gd name="connsiteX1" fmla="*/ 656252 w 996517"/>
                <a:gd name="connsiteY1" fmla="*/ 685691 h 938681"/>
                <a:gd name="connsiteX2" fmla="*/ 505348 w 996517"/>
                <a:gd name="connsiteY2" fmla="*/ 491152 h 938681"/>
                <a:gd name="connsiteX3" fmla="*/ 164922 w 996517"/>
                <a:gd name="connsiteY3" fmla="*/ 162614 h 938681"/>
                <a:gd name="connsiteX4" fmla="*/ 0 w 996517"/>
                <a:gd name="connsiteY4" fmla="*/ 77198 h 938681"/>
                <a:gd name="connsiteX5" fmla="*/ 59510 w 996517"/>
                <a:gd name="connsiteY5" fmla="*/ 26416 h 938681"/>
                <a:gd name="connsiteX6" fmla="*/ 152896 w 996517"/>
                <a:gd name="connsiteY6" fmla="*/ 7450 h 938681"/>
                <a:gd name="connsiteX7" fmla="*/ 317818 w 996517"/>
                <a:gd name="connsiteY7" fmla="*/ 109702 h 938681"/>
                <a:gd name="connsiteX8" fmla="*/ 802001 w 996517"/>
                <a:gd name="connsiteY8" fmla="*/ 583921 h 938681"/>
                <a:gd name="connsiteX9" fmla="*/ 944590 w 996517"/>
                <a:gd name="connsiteY9" fmla="*/ 750011 h 938681"/>
                <a:gd name="connsiteX10" fmla="*/ 993929 w 996517"/>
                <a:gd name="connsiteY10" fmla="*/ 858172 h 938681"/>
                <a:gd name="connsiteX11" fmla="*/ 924181 w 996517"/>
                <a:gd name="connsiteY11" fmla="*/ 938297 h 938681"/>
                <a:gd name="connsiteX12" fmla="*/ 836704 w 996517"/>
                <a:gd name="connsiteY12" fmla="*/ 910673 h 938681"/>
                <a:gd name="connsiteX13" fmla="*/ 643745 w 996517"/>
                <a:gd name="connsiteY13" fmla="*/ 772207 h 93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6517" h="938681">
                  <a:moveTo>
                    <a:pt x="643745" y="772207"/>
                  </a:moveTo>
                  <a:cubicBezTo>
                    <a:pt x="672056" y="746850"/>
                    <a:pt x="673362" y="717851"/>
                    <a:pt x="656252" y="685691"/>
                  </a:cubicBezTo>
                  <a:cubicBezTo>
                    <a:pt x="617014" y="612232"/>
                    <a:pt x="561147" y="551624"/>
                    <a:pt x="505348" y="491152"/>
                  </a:cubicBezTo>
                  <a:cubicBezTo>
                    <a:pt x="398286" y="375089"/>
                    <a:pt x="283253" y="267134"/>
                    <a:pt x="164922" y="162614"/>
                  </a:cubicBezTo>
                  <a:cubicBezTo>
                    <a:pt x="116613" y="119941"/>
                    <a:pt x="63288" y="89567"/>
                    <a:pt x="0" y="77198"/>
                  </a:cubicBezTo>
                  <a:cubicBezTo>
                    <a:pt x="19997" y="60431"/>
                    <a:pt x="42261" y="45657"/>
                    <a:pt x="59510" y="26416"/>
                  </a:cubicBezTo>
                  <a:cubicBezTo>
                    <a:pt x="86997" y="-4094"/>
                    <a:pt x="118056" y="-4850"/>
                    <a:pt x="152896" y="7450"/>
                  </a:cubicBezTo>
                  <a:cubicBezTo>
                    <a:pt x="215360" y="29440"/>
                    <a:pt x="267311" y="68746"/>
                    <a:pt x="317818" y="109702"/>
                  </a:cubicBezTo>
                  <a:cubicBezTo>
                    <a:pt x="493941" y="252703"/>
                    <a:pt x="647524" y="418793"/>
                    <a:pt x="802001" y="583921"/>
                  </a:cubicBezTo>
                  <a:cubicBezTo>
                    <a:pt x="851890" y="637246"/>
                    <a:pt x="904459" y="688303"/>
                    <a:pt x="944590" y="750011"/>
                  </a:cubicBezTo>
                  <a:cubicBezTo>
                    <a:pt x="966442" y="783614"/>
                    <a:pt x="985545" y="818453"/>
                    <a:pt x="993929" y="858172"/>
                  </a:cubicBezTo>
                  <a:cubicBezTo>
                    <a:pt x="1005268" y="912253"/>
                    <a:pt x="978880" y="942488"/>
                    <a:pt x="924181" y="938297"/>
                  </a:cubicBezTo>
                  <a:cubicBezTo>
                    <a:pt x="892845" y="935892"/>
                    <a:pt x="864191" y="924828"/>
                    <a:pt x="836704" y="910673"/>
                  </a:cubicBezTo>
                  <a:cubicBezTo>
                    <a:pt x="765649" y="873977"/>
                    <a:pt x="698994" y="830960"/>
                    <a:pt x="643745" y="772207"/>
                  </a:cubicBezTo>
                  <a:close/>
                </a:path>
              </a:pathLst>
            </a:custGeom>
            <a:solidFill>
              <a:srgbClr val="21475A"/>
            </a:solidFill>
            <a:ln w="686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58D1E9A1-1721-4E9B-9754-F2861E4ABD72}"/>
                </a:ext>
              </a:extLst>
            </p:cNvPr>
            <p:cNvSpPr/>
            <p:nvPr/>
          </p:nvSpPr>
          <p:spPr>
            <a:xfrm>
              <a:off x="7940169" y="6079637"/>
              <a:ext cx="845832" cy="514006"/>
            </a:xfrm>
            <a:custGeom>
              <a:avLst/>
              <a:gdLst>
                <a:gd name="connsiteX0" fmla="*/ 0 w 845832"/>
                <a:gd name="connsiteY0" fmla="*/ 179353 h 514006"/>
                <a:gd name="connsiteX1" fmla="*/ 24876 w 845832"/>
                <a:gd name="connsiteY1" fmla="*/ 54974 h 514006"/>
                <a:gd name="connsiteX2" fmla="*/ 71466 w 845832"/>
                <a:gd name="connsiteY2" fmla="*/ 19310 h 514006"/>
                <a:gd name="connsiteX3" fmla="*/ 454772 w 845832"/>
                <a:gd name="connsiteY3" fmla="*/ 3986 h 514006"/>
                <a:gd name="connsiteX4" fmla="*/ 478136 w 845832"/>
                <a:gd name="connsiteY4" fmla="*/ 0 h 514006"/>
                <a:gd name="connsiteX5" fmla="*/ 502875 w 845832"/>
                <a:gd name="connsiteY5" fmla="*/ 16973 h 514006"/>
                <a:gd name="connsiteX6" fmla="*/ 703185 w 845832"/>
                <a:gd name="connsiteY6" fmla="*/ 237969 h 514006"/>
                <a:gd name="connsiteX7" fmla="*/ 833337 w 845832"/>
                <a:gd name="connsiteY7" fmla="*/ 422406 h 514006"/>
                <a:gd name="connsiteX8" fmla="*/ 818837 w 845832"/>
                <a:gd name="connsiteY8" fmla="*/ 514007 h 514006"/>
                <a:gd name="connsiteX9" fmla="*/ 690610 w 845832"/>
                <a:gd name="connsiteY9" fmla="*/ 424399 h 514006"/>
                <a:gd name="connsiteX10" fmla="*/ 321667 w 845832"/>
                <a:gd name="connsiteY10" fmla="*/ 265112 h 514006"/>
                <a:gd name="connsiteX11" fmla="*/ 50095 w 845832"/>
                <a:gd name="connsiteY11" fmla="*/ 188424 h 514006"/>
                <a:gd name="connsiteX12" fmla="*/ 0 w 845832"/>
                <a:gd name="connsiteY12" fmla="*/ 179353 h 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5832" h="514006">
                  <a:moveTo>
                    <a:pt x="0" y="179353"/>
                  </a:moveTo>
                  <a:cubicBezTo>
                    <a:pt x="11339" y="138535"/>
                    <a:pt x="23295" y="97785"/>
                    <a:pt x="24876" y="54974"/>
                  </a:cubicBezTo>
                  <a:cubicBezTo>
                    <a:pt x="25357" y="23295"/>
                    <a:pt x="43635" y="19104"/>
                    <a:pt x="71466" y="19310"/>
                  </a:cubicBezTo>
                  <a:cubicBezTo>
                    <a:pt x="199418" y="20203"/>
                    <a:pt x="327301" y="15874"/>
                    <a:pt x="454772" y="3986"/>
                  </a:cubicBezTo>
                  <a:cubicBezTo>
                    <a:pt x="462605" y="3230"/>
                    <a:pt x="470371" y="1306"/>
                    <a:pt x="478136" y="0"/>
                  </a:cubicBezTo>
                  <a:cubicBezTo>
                    <a:pt x="489681" y="825"/>
                    <a:pt x="495796" y="9689"/>
                    <a:pt x="502875" y="16973"/>
                  </a:cubicBezTo>
                  <a:cubicBezTo>
                    <a:pt x="572073" y="88439"/>
                    <a:pt x="639690" y="161349"/>
                    <a:pt x="703185" y="237969"/>
                  </a:cubicBezTo>
                  <a:cubicBezTo>
                    <a:pt x="751287" y="296035"/>
                    <a:pt x="799527" y="354239"/>
                    <a:pt x="833337" y="422406"/>
                  </a:cubicBezTo>
                  <a:cubicBezTo>
                    <a:pt x="853539" y="463224"/>
                    <a:pt x="849623" y="483565"/>
                    <a:pt x="818837" y="514007"/>
                  </a:cubicBezTo>
                  <a:cubicBezTo>
                    <a:pt x="774583" y="486313"/>
                    <a:pt x="735345" y="451886"/>
                    <a:pt x="690610" y="424399"/>
                  </a:cubicBezTo>
                  <a:cubicBezTo>
                    <a:pt x="575097" y="353208"/>
                    <a:pt x="448725" y="308816"/>
                    <a:pt x="321667" y="265112"/>
                  </a:cubicBezTo>
                  <a:cubicBezTo>
                    <a:pt x="232608" y="234464"/>
                    <a:pt x="141351" y="211581"/>
                    <a:pt x="50095" y="188424"/>
                  </a:cubicBezTo>
                  <a:cubicBezTo>
                    <a:pt x="33672" y="184300"/>
                    <a:pt x="16699" y="182376"/>
                    <a:pt x="0" y="179353"/>
                  </a:cubicBezTo>
                  <a:close/>
                </a:path>
              </a:pathLst>
            </a:custGeom>
            <a:solidFill>
              <a:srgbClr val="EABB8B"/>
            </a:solidFill>
            <a:ln w="6868"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4D0E192-1A5B-4EC2-AE98-E077924F8BA7}"/>
                </a:ext>
              </a:extLst>
            </p:cNvPr>
            <p:cNvSpPr/>
            <p:nvPr/>
          </p:nvSpPr>
          <p:spPr>
            <a:xfrm>
              <a:off x="8409729" y="5963024"/>
              <a:ext cx="696495" cy="811007"/>
            </a:xfrm>
            <a:custGeom>
              <a:avLst/>
              <a:gdLst>
                <a:gd name="connsiteX0" fmla="*/ 349209 w 696495"/>
                <a:gd name="connsiteY0" fmla="*/ 630688 h 811007"/>
                <a:gd name="connsiteX1" fmla="*/ 363708 w 696495"/>
                <a:gd name="connsiteY1" fmla="*/ 539088 h 811007"/>
                <a:gd name="connsiteX2" fmla="*/ 233557 w 696495"/>
                <a:gd name="connsiteY2" fmla="*/ 354651 h 811007"/>
                <a:gd name="connsiteX3" fmla="*/ 33246 w 696495"/>
                <a:gd name="connsiteY3" fmla="*/ 133656 h 811007"/>
                <a:gd name="connsiteX4" fmla="*/ 8507 w 696495"/>
                <a:gd name="connsiteY4" fmla="*/ 116682 h 811007"/>
                <a:gd name="connsiteX5" fmla="*/ 3904 w 696495"/>
                <a:gd name="connsiteY5" fmla="*/ 108642 h 811007"/>
                <a:gd name="connsiteX6" fmla="*/ 50219 w 696495"/>
                <a:gd name="connsiteY6" fmla="*/ 105619 h 811007"/>
                <a:gd name="connsiteX7" fmla="*/ 69597 w 696495"/>
                <a:gd name="connsiteY7" fmla="*/ 31541 h 811007"/>
                <a:gd name="connsiteX8" fmla="*/ 73171 w 696495"/>
                <a:gd name="connsiteY8" fmla="*/ 0 h 811007"/>
                <a:gd name="connsiteX9" fmla="*/ 117975 w 696495"/>
                <a:gd name="connsiteY9" fmla="*/ 11201 h 811007"/>
                <a:gd name="connsiteX10" fmla="*/ 580855 w 696495"/>
                <a:gd name="connsiteY10" fmla="*/ 525139 h 811007"/>
                <a:gd name="connsiteX11" fmla="*/ 669088 w 696495"/>
                <a:gd name="connsiteY11" fmla="*/ 654946 h 811007"/>
                <a:gd name="connsiteX12" fmla="*/ 692865 w 696495"/>
                <a:gd name="connsiteY12" fmla="*/ 718715 h 811007"/>
                <a:gd name="connsiteX13" fmla="*/ 598790 w 696495"/>
                <a:gd name="connsiteY13" fmla="*/ 804200 h 811007"/>
                <a:gd name="connsiteX14" fmla="*/ 397242 w 696495"/>
                <a:gd name="connsiteY14" fmla="*/ 678172 h 811007"/>
                <a:gd name="connsiteX15" fmla="*/ 349209 w 696495"/>
                <a:gd name="connsiteY15" fmla="*/ 630688 h 81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495" h="811007">
                  <a:moveTo>
                    <a:pt x="349209" y="630688"/>
                  </a:moveTo>
                  <a:cubicBezTo>
                    <a:pt x="379994" y="600315"/>
                    <a:pt x="383911" y="579907"/>
                    <a:pt x="363708" y="539088"/>
                  </a:cubicBezTo>
                  <a:cubicBezTo>
                    <a:pt x="329968" y="470920"/>
                    <a:pt x="281728" y="412786"/>
                    <a:pt x="233557" y="354651"/>
                  </a:cubicBezTo>
                  <a:cubicBezTo>
                    <a:pt x="170062" y="278030"/>
                    <a:pt x="102444" y="205121"/>
                    <a:pt x="33246" y="133656"/>
                  </a:cubicBezTo>
                  <a:cubicBezTo>
                    <a:pt x="26237" y="126371"/>
                    <a:pt x="20052" y="117507"/>
                    <a:pt x="8507" y="116682"/>
                  </a:cubicBezTo>
                  <a:cubicBezTo>
                    <a:pt x="8645" y="112696"/>
                    <a:pt x="-7091" y="112696"/>
                    <a:pt x="3904" y="108642"/>
                  </a:cubicBezTo>
                  <a:cubicBezTo>
                    <a:pt x="18265" y="103351"/>
                    <a:pt x="39018" y="124722"/>
                    <a:pt x="50219" y="105619"/>
                  </a:cubicBezTo>
                  <a:cubicBezTo>
                    <a:pt x="63069" y="83698"/>
                    <a:pt x="69735" y="58341"/>
                    <a:pt x="69597" y="31541"/>
                  </a:cubicBezTo>
                  <a:cubicBezTo>
                    <a:pt x="69528" y="21509"/>
                    <a:pt x="59702" y="8864"/>
                    <a:pt x="73171" y="0"/>
                  </a:cubicBezTo>
                  <a:cubicBezTo>
                    <a:pt x="85403" y="14637"/>
                    <a:pt x="104918" y="69"/>
                    <a:pt x="117975" y="11201"/>
                  </a:cubicBezTo>
                  <a:cubicBezTo>
                    <a:pt x="282278" y="173512"/>
                    <a:pt x="431807" y="349085"/>
                    <a:pt x="580855" y="525139"/>
                  </a:cubicBezTo>
                  <a:cubicBezTo>
                    <a:pt x="614871" y="565339"/>
                    <a:pt x="646343" y="607325"/>
                    <a:pt x="669088" y="654946"/>
                  </a:cubicBezTo>
                  <a:cubicBezTo>
                    <a:pt x="678846" y="675355"/>
                    <a:pt x="688123" y="696726"/>
                    <a:pt x="692865" y="718715"/>
                  </a:cubicBezTo>
                  <a:cubicBezTo>
                    <a:pt x="708738" y="792862"/>
                    <a:pt x="671699" y="826533"/>
                    <a:pt x="598790" y="804200"/>
                  </a:cubicBezTo>
                  <a:cubicBezTo>
                    <a:pt x="520659" y="780218"/>
                    <a:pt x="457988" y="730260"/>
                    <a:pt x="397242" y="678172"/>
                  </a:cubicBezTo>
                  <a:cubicBezTo>
                    <a:pt x="380269" y="663673"/>
                    <a:pt x="359723" y="652060"/>
                    <a:pt x="349209" y="630688"/>
                  </a:cubicBezTo>
                  <a:close/>
                </a:path>
              </a:pathLst>
            </a:custGeom>
            <a:solidFill>
              <a:srgbClr val="21475A"/>
            </a:solidFill>
            <a:ln w="6868"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67DE1D9-CF4F-4756-94F3-522D36752B4F}"/>
                </a:ext>
              </a:extLst>
            </p:cNvPr>
            <p:cNvSpPr/>
            <p:nvPr/>
          </p:nvSpPr>
          <p:spPr>
            <a:xfrm rot="1644728">
              <a:off x="5014927" y="1313868"/>
              <a:ext cx="3690954" cy="1171650"/>
            </a:xfrm>
            <a:custGeom>
              <a:avLst/>
              <a:gdLst>
                <a:gd name="connsiteX0" fmla="*/ 1474909 w 3690953"/>
                <a:gd name="connsiteY0" fmla="*/ 1156035 h 1171650"/>
                <a:gd name="connsiteX1" fmla="*/ 945235 w 3690953"/>
                <a:gd name="connsiteY1" fmla="*/ 1139612 h 1171650"/>
                <a:gd name="connsiteX2" fmla="*/ 624668 w 3690953"/>
                <a:gd name="connsiteY2" fmla="*/ 1135832 h 1171650"/>
                <a:gd name="connsiteX3" fmla="*/ 560142 w 3690953"/>
                <a:gd name="connsiteY3" fmla="*/ 1141811 h 1171650"/>
                <a:gd name="connsiteX4" fmla="*/ 399275 w 3690953"/>
                <a:gd name="connsiteY4" fmla="*/ 1144010 h 1171650"/>
                <a:gd name="connsiteX5" fmla="*/ 149968 w 3690953"/>
                <a:gd name="connsiteY5" fmla="*/ 1083057 h 1171650"/>
                <a:gd name="connsiteX6" fmla="*/ 54176 w 3690953"/>
                <a:gd name="connsiteY6" fmla="*/ 1045881 h 1171650"/>
                <a:gd name="connsiteX7" fmla="*/ 22222 w 3690953"/>
                <a:gd name="connsiteY7" fmla="*/ 1014202 h 1171650"/>
                <a:gd name="connsiteX8" fmla="*/ 13495 w 3690953"/>
                <a:gd name="connsiteY8" fmla="*/ 863574 h 1171650"/>
                <a:gd name="connsiteX9" fmla="*/ 57337 w 3690953"/>
                <a:gd name="connsiteY9" fmla="*/ 833544 h 1171650"/>
                <a:gd name="connsiteX10" fmla="*/ 401061 w 3690953"/>
                <a:gd name="connsiteY10" fmla="*/ 826054 h 1171650"/>
                <a:gd name="connsiteX11" fmla="*/ 469298 w 3690953"/>
                <a:gd name="connsiteY11" fmla="*/ 830108 h 1171650"/>
                <a:gd name="connsiteX12" fmla="*/ 487233 w 3690953"/>
                <a:gd name="connsiteY12" fmla="*/ 789496 h 1171650"/>
                <a:gd name="connsiteX13" fmla="*/ 455417 w 3690953"/>
                <a:gd name="connsiteY13" fmla="*/ 651306 h 1171650"/>
                <a:gd name="connsiteX14" fmla="*/ 463663 w 3690953"/>
                <a:gd name="connsiteY14" fmla="*/ 646221 h 1171650"/>
                <a:gd name="connsiteX15" fmla="*/ 643497 w 3690953"/>
                <a:gd name="connsiteY15" fmla="*/ 756993 h 1171650"/>
                <a:gd name="connsiteX16" fmla="*/ 793438 w 3690953"/>
                <a:gd name="connsiteY16" fmla="*/ 858145 h 1171650"/>
                <a:gd name="connsiteX17" fmla="*/ 832194 w 3690953"/>
                <a:gd name="connsiteY17" fmla="*/ 866322 h 1171650"/>
                <a:gd name="connsiteX18" fmla="*/ 1150356 w 3690953"/>
                <a:gd name="connsiteY18" fmla="*/ 803721 h 1171650"/>
                <a:gd name="connsiteX19" fmla="*/ 1460410 w 3690953"/>
                <a:gd name="connsiteY19" fmla="*/ 755069 h 1171650"/>
                <a:gd name="connsiteX20" fmla="*/ 1768745 w 3690953"/>
                <a:gd name="connsiteY20" fmla="*/ 716312 h 1171650"/>
                <a:gd name="connsiteX21" fmla="*/ 2093435 w 3690953"/>
                <a:gd name="connsiteY21" fmla="*/ 705798 h 1171650"/>
                <a:gd name="connsiteX22" fmla="*/ 2353461 w 3690953"/>
                <a:gd name="connsiteY22" fmla="*/ 629453 h 1171650"/>
                <a:gd name="connsiteX23" fmla="*/ 2777104 w 3690953"/>
                <a:gd name="connsiteY23" fmla="*/ 336168 h 1171650"/>
                <a:gd name="connsiteX24" fmla="*/ 3268777 w 3690953"/>
                <a:gd name="connsiteY24" fmla="*/ 37247 h 1171650"/>
                <a:gd name="connsiteX25" fmla="*/ 3480840 w 3690953"/>
                <a:gd name="connsiteY25" fmla="*/ 9485 h 1171650"/>
                <a:gd name="connsiteX26" fmla="*/ 3648854 w 3690953"/>
                <a:gd name="connsiteY26" fmla="*/ 185745 h 1171650"/>
                <a:gd name="connsiteX27" fmla="*/ 3688984 w 3690953"/>
                <a:gd name="connsiteY27" fmla="*/ 340634 h 1171650"/>
                <a:gd name="connsiteX28" fmla="*/ 3655657 w 3690953"/>
                <a:gd name="connsiteY28" fmla="*/ 487758 h 1171650"/>
                <a:gd name="connsiteX29" fmla="*/ 3417345 w 3690953"/>
                <a:gd name="connsiteY29" fmla="*/ 717343 h 1171650"/>
                <a:gd name="connsiteX30" fmla="*/ 2782808 w 3690953"/>
                <a:gd name="connsiteY30" fmla="*/ 1007399 h 1171650"/>
                <a:gd name="connsiteX31" fmla="*/ 2433860 w 3690953"/>
                <a:gd name="connsiteY31" fmla="*/ 1113362 h 1171650"/>
                <a:gd name="connsiteX32" fmla="*/ 1916075 w 3690953"/>
                <a:gd name="connsiteY32" fmla="*/ 1169573 h 1171650"/>
                <a:gd name="connsiteX33" fmla="*/ 1474909 w 3690953"/>
                <a:gd name="connsiteY33" fmla="*/ 1156035 h 11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90953" h="1171650">
                  <a:moveTo>
                    <a:pt x="1474909" y="1156035"/>
                  </a:moveTo>
                  <a:cubicBezTo>
                    <a:pt x="1298305" y="1150950"/>
                    <a:pt x="1121563" y="1149370"/>
                    <a:pt x="945235" y="1139612"/>
                  </a:cubicBezTo>
                  <a:cubicBezTo>
                    <a:pt x="838242" y="1133702"/>
                    <a:pt x="731592" y="1130541"/>
                    <a:pt x="624668" y="1135832"/>
                  </a:cubicBezTo>
                  <a:cubicBezTo>
                    <a:pt x="603091" y="1136863"/>
                    <a:pt x="581651" y="1139749"/>
                    <a:pt x="560142" y="1141811"/>
                  </a:cubicBezTo>
                  <a:cubicBezTo>
                    <a:pt x="506405" y="1142017"/>
                    <a:pt x="451500" y="1135076"/>
                    <a:pt x="399275" y="1144010"/>
                  </a:cubicBezTo>
                  <a:cubicBezTo>
                    <a:pt x="305407" y="1160021"/>
                    <a:pt x="228993" y="1120302"/>
                    <a:pt x="149968" y="1083057"/>
                  </a:cubicBezTo>
                  <a:cubicBezTo>
                    <a:pt x="119045" y="1068489"/>
                    <a:pt x="86541" y="1057082"/>
                    <a:pt x="54176" y="1045881"/>
                  </a:cubicBezTo>
                  <a:cubicBezTo>
                    <a:pt x="37477" y="1040109"/>
                    <a:pt x="31293" y="1027740"/>
                    <a:pt x="22222" y="1014202"/>
                  </a:cubicBezTo>
                  <a:cubicBezTo>
                    <a:pt x="-10556" y="965001"/>
                    <a:pt x="-1348" y="913737"/>
                    <a:pt x="13495" y="863574"/>
                  </a:cubicBezTo>
                  <a:cubicBezTo>
                    <a:pt x="17824" y="849074"/>
                    <a:pt x="30674" y="836705"/>
                    <a:pt x="57337" y="833544"/>
                  </a:cubicBezTo>
                  <a:cubicBezTo>
                    <a:pt x="172095" y="819869"/>
                    <a:pt x="286715" y="832445"/>
                    <a:pt x="401061" y="826054"/>
                  </a:cubicBezTo>
                  <a:cubicBezTo>
                    <a:pt x="424013" y="824749"/>
                    <a:pt x="443116" y="840485"/>
                    <a:pt x="469298" y="830108"/>
                  </a:cubicBezTo>
                  <a:cubicBezTo>
                    <a:pt x="495135" y="819869"/>
                    <a:pt x="494654" y="807088"/>
                    <a:pt x="487233" y="789496"/>
                  </a:cubicBezTo>
                  <a:cubicBezTo>
                    <a:pt x="468473" y="745174"/>
                    <a:pt x="468130" y="696865"/>
                    <a:pt x="455417" y="651306"/>
                  </a:cubicBezTo>
                  <a:cubicBezTo>
                    <a:pt x="455142" y="650412"/>
                    <a:pt x="460777" y="647938"/>
                    <a:pt x="463663" y="646221"/>
                  </a:cubicBezTo>
                  <a:cubicBezTo>
                    <a:pt x="527983" y="676044"/>
                    <a:pt x="584675" y="718237"/>
                    <a:pt x="643497" y="756993"/>
                  </a:cubicBezTo>
                  <a:cubicBezTo>
                    <a:pt x="693797" y="790184"/>
                    <a:pt x="743961" y="823649"/>
                    <a:pt x="793438" y="858145"/>
                  </a:cubicBezTo>
                  <a:cubicBezTo>
                    <a:pt x="806013" y="866941"/>
                    <a:pt x="818726" y="869690"/>
                    <a:pt x="832194" y="866322"/>
                  </a:cubicBezTo>
                  <a:cubicBezTo>
                    <a:pt x="937126" y="839660"/>
                    <a:pt x="1043982" y="822137"/>
                    <a:pt x="1150356" y="803721"/>
                  </a:cubicBezTo>
                  <a:cubicBezTo>
                    <a:pt x="1253364" y="785854"/>
                    <a:pt x="1356784" y="769775"/>
                    <a:pt x="1460410" y="755069"/>
                  </a:cubicBezTo>
                  <a:cubicBezTo>
                    <a:pt x="1563073" y="740501"/>
                    <a:pt x="1666012" y="729643"/>
                    <a:pt x="1768745" y="716312"/>
                  </a:cubicBezTo>
                  <a:cubicBezTo>
                    <a:pt x="1877181" y="715007"/>
                    <a:pt x="1986166" y="690956"/>
                    <a:pt x="2093435" y="705798"/>
                  </a:cubicBezTo>
                  <a:cubicBezTo>
                    <a:pt x="2195617" y="719954"/>
                    <a:pt x="2274505" y="681198"/>
                    <a:pt x="2353461" y="629453"/>
                  </a:cubicBezTo>
                  <a:cubicBezTo>
                    <a:pt x="2497150" y="535242"/>
                    <a:pt x="2635752" y="433746"/>
                    <a:pt x="2777104" y="336168"/>
                  </a:cubicBezTo>
                  <a:cubicBezTo>
                    <a:pt x="2935223" y="227044"/>
                    <a:pt x="3093411" y="117852"/>
                    <a:pt x="3268777" y="37247"/>
                  </a:cubicBezTo>
                  <a:cubicBezTo>
                    <a:pt x="3336052" y="6324"/>
                    <a:pt x="3406969" y="-12367"/>
                    <a:pt x="3480840" y="9485"/>
                  </a:cubicBezTo>
                  <a:cubicBezTo>
                    <a:pt x="3569622" y="35735"/>
                    <a:pt x="3615732" y="105346"/>
                    <a:pt x="3648854" y="185745"/>
                  </a:cubicBezTo>
                  <a:cubicBezTo>
                    <a:pt x="3669331" y="235428"/>
                    <a:pt x="3681219" y="287997"/>
                    <a:pt x="3688984" y="340634"/>
                  </a:cubicBezTo>
                  <a:cubicBezTo>
                    <a:pt x="3696612" y="392516"/>
                    <a:pt x="3681357" y="441786"/>
                    <a:pt x="3655657" y="487758"/>
                  </a:cubicBezTo>
                  <a:cubicBezTo>
                    <a:pt x="3599377" y="588429"/>
                    <a:pt x="3511488" y="656322"/>
                    <a:pt x="3417345" y="717343"/>
                  </a:cubicBezTo>
                  <a:cubicBezTo>
                    <a:pt x="3220125" y="845226"/>
                    <a:pt x="3003597" y="930642"/>
                    <a:pt x="2782808" y="1007399"/>
                  </a:cubicBezTo>
                  <a:cubicBezTo>
                    <a:pt x="2667775" y="1047324"/>
                    <a:pt x="2550680" y="1079828"/>
                    <a:pt x="2433860" y="1113362"/>
                  </a:cubicBezTo>
                  <a:cubicBezTo>
                    <a:pt x="2264610" y="1162014"/>
                    <a:pt x="2091717" y="1177819"/>
                    <a:pt x="1916075" y="1169573"/>
                  </a:cubicBezTo>
                  <a:cubicBezTo>
                    <a:pt x="1866873" y="1167030"/>
                    <a:pt x="1572831" y="1158853"/>
                    <a:pt x="1474909" y="1156035"/>
                  </a:cubicBezTo>
                  <a:close/>
                </a:path>
              </a:pathLst>
            </a:custGeom>
            <a:solidFill>
              <a:srgbClr val="EABB8B"/>
            </a:solidFill>
            <a:ln w="6868"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1B3B09F-239B-4DD0-B8C9-ADB546E7A47C}"/>
                </a:ext>
              </a:extLst>
            </p:cNvPr>
            <p:cNvSpPr/>
            <p:nvPr/>
          </p:nvSpPr>
          <p:spPr>
            <a:xfrm>
              <a:off x="7146071" y="636221"/>
              <a:ext cx="880602" cy="972241"/>
            </a:xfrm>
            <a:custGeom>
              <a:avLst/>
              <a:gdLst>
                <a:gd name="connsiteX0" fmla="*/ 879240 w 880602"/>
                <a:gd name="connsiteY0" fmla="*/ 902362 h 972241"/>
                <a:gd name="connsiteX1" fmla="*/ 837116 w 880602"/>
                <a:gd name="connsiteY1" fmla="*/ 964552 h 972241"/>
                <a:gd name="connsiteX2" fmla="*/ 666147 w 880602"/>
                <a:gd name="connsiteY2" fmla="*/ 942356 h 972241"/>
                <a:gd name="connsiteX3" fmla="*/ 636117 w 880602"/>
                <a:gd name="connsiteY3" fmla="*/ 902637 h 972241"/>
                <a:gd name="connsiteX4" fmla="*/ 616602 w 880602"/>
                <a:gd name="connsiteY4" fmla="*/ 820314 h 972241"/>
                <a:gd name="connsiteX5" fmla="*/ 559910 w 880602"/>
                <a:gd name="connsiteY5" fmla="*/ 595333 h 972241"/>
                <a:gd name="connsiteX6" fmla="*/ 529056 w 880602"/>
                <a:gd name="connsiteY6" fmla="*/ 582345 h 972241"/>
                <a:gd name="connsiteX7" fmla="*/ 455872 w 880602"/>
                <a:gd name="connsiteY7" fmla="*/ 618972 h 972241"/>
                <a:gd name="connsiteX8" fmla="*/ 347367 w 880602"/>
                <a:gd name="connsiteY8" fmla="*/ 610588 h 972241"/>
                <a:gd name="connsiteX9" fmla="*/ 106718 w 880602"/>
                <a:gd name="connsiteY9" fmla="*/ 405879 h 972241"/>
                <a:gd name="connsiteX10" fmla="*/ 34771 w 880602"/>
                <a:gd name="connsiteY10" fmla="*/ 208522 h 972241"/>
                <a:gd name="connsiteX11" fmla="*/ 0 w 880602"/>
                <a:gd name="connsiteY11" fmla="*/ 81601 h 972241"/>
                <a:gd name="connsiteX12" fmla="*/ 592482 w 880602"/>
                <a:gd name="connsiteY12" fmla="*/ 4638 h 972241"/>
                <a:gd name="connsiteX13" fmla="*/ 671438 w 880602"/>
                <a:gd name="connsiteY13" fmla="*/ 36591 h 972241"/>
                <a:gd name="connsiteX14" fmla="*/ 710676 w 880602"/>
                <a:gd name="connsiteY14" fmla="*/ 247691 h 972241"/>
                <a:gd name="connsiteX15" fmla="*/ 696108 w 880602"/>
                <a:gd name="connsiteY15" fmla="*/ 530807 h 972241"/>
                <a:gd name="connsiteX16" fmla="*/ 845843 w 880602"/>
                <a:gd name="connsiteY16" fmla="*/ 859345 h 972241"/>
                <a:gd name="connsiteX17" fmla="*/ 879240 w 880602"/>
                <a:gd name="connsiteY17" fmla="*/ 902362 h 9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602" h="972241">
                  <a:moveTo>
                    <a:pt x="879240" y="902362"/>
                  </a:moveTo>
                  <a:cubicBezTo>
                    <a:pt x="885562" y="936858"/>
                    <a:pt x="869619" y="955275"/>
                    <a:pt x="837116" y="964552"/>
                  </a:cubicBezTo>
                  <a:cubicBezTo>
                    <a:pt x="776644" y="981868"/>
                    <a:pt x="720503" y="967987"/>
                    <a:pt x="666147" y="942356"/>
                  </a:cubicBezTo>
                  <a:cubicBezTo>
                    <a:pt x="650342" y="934934"/>
                    <a:pt x="640653" y="919542"/>
                    <a:pt x="636117" y="902637"/>
                  </a:cubicBezTo>
                  <a:cubicBezTo>
                    <a:pt x="628833" y="875425"/>
                    <a:pt x="622992" y="847801"/>
                    <a:pt x="616602" y="820314"/>
                  </a:cubicBezTo>
                  <a:cubicBezTo>
                    <a:pt x="597567" y="745343"/>
                    <a:pt x="577639" y="670647"/>
                    <a:pt x="559910" y="595333"/>
                  </a:cubicBezTo>
                  <a:cubicBezTo>
                    <a:pt x="554619" y="572793"/>
                    <a:pt x="548090" y="570801"/>
                    <a:pt x="529056" y="582345"/>
                  </a:cubicBezTo>
                  <a:cubicBezTo>
                    <a:pt x="505761" y="596432"/>
                    <a:pt x="480335" y="606877"/>
                    <a:pt x="455872" y="618972"/>
                  </a:cubicBezTo>
                  <a:cubicBezTo>
                    <a:pt x="418008" y="637594"/>
                    <a:pt x="383856" y="635533"/>
                    <a:pt x="347367" y="610588"/>
                  </a:cubicBezTo>
                  <a:cubicBezTo>
                    <a:pt x="259752" y="550735"/>
                    <a:pt x="167670" y="496861"/>
                    <a:pt x="106718" y="405879"/>
                  </a:cubicBezTo>
                  <a:cubicBezTo>
                    <a:pt x="89745" y="337505"/>
                    <a:pt x="54149" y="275934"/>
                    <a:pt x="34771" y="208522"/>
                  </a:cubicBezTo>
                  <a:cubicBezTo>
                    <a:pt x="22677" y="166330"/>
                    <a:pt x="3573" y="126061"/>
                    <a:pt x="0" y="81601"/>
                  </a:cubicBezTo>
                  <a:cubicBezTo>
                    <a:pt x="201755" y="88542"/>
                    <a:pt x="397462" y="49235"/>
                    <a:pt x="592482" y="4638"/>
                  </a:cubicBezTo>
                  <a:cubicBezTo>
                    <a:pt x="635980" y="-5326"/>
                    <a:pt x="648143" y="-1203"/>
                    <a:pt x="671438" y="36591"/>
                  </a:cubicBezTo>
                  <a:cubicBezTo>
                    <a:pt x="711707" y="101873"/>
                    <a:pt x="719952" y="173133"/>
                    <a:pt x="710676" y="247691"/>
                  </a:cubicBezTo>
                  <a:cubicBezTo>
                    <a:pt x="698925" y="341697"/>
                    <a:pt x="685594" y="435633"/>
                    <a:pt x="696108" y="530807"/>
                  </a:cubicBezTo>
                  <a:cubicBezTo>
                    <a:pt x="710057" y="656766"/>
                    <a:pt x="767780" y="762660"/>
                    <a:pt x="845843" y="859345"/>
                  </a:cubicBezTo>
                  <a:cubicBezTo>
                    <a:pt x="857250" y="873501"/>
                    <a:pt x="868108" y="888000"/>
                    <a:pt x="879240" y="902362"/>
                  </a:cubicBezTo>
                  <a:close/>
                </a:path>
              </a:pathLst>
            </a:custGeom>
            <a:solidFill>
              <a:srgbClr val="EABB8B"/>
            </a:solidFill>
            <a:ln w="6868"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3650F97-2BD3-47C2-AFB9-024B1C341C59}"/>
                </a:ext>
              </a:extLst>
            </p:cNvPr>
            <p:cNvSpPr/>
            <p:nvPr/>
          </p:nvSpPr>
          <p:spPr>
            <a:xfrm>
              <a:off x="7096635" y="1042099"/>
              <a:ext cx="666037" cy="694210"/>
            </a:xfrm>
            <a:custGeom>
              <a:avLst/>
              <a:gdLst>
                <a:gd name="connsiteX0" fmla="*/ 156153 w 666037"/>
                <a:gd name="connsiteY0" fmla="*/ 0 h 694210"/>
                <a:gd name="connsiteX1" fmla="*/ 396802 w 666037"/>
                <a:gd name="connsiteY1" fmla="*/ 204709 h 694210"/>
                <a:gd name="connsiteX2" fmla="*/ 505307 w 666037"/>
                <a:gd name="connsiteY2" fmla="*/ 213093 h 694210"/>
                <a:gd name="connsiteX3" fmla="*/ 578491 w 666037"/>
                <a:gd name="connsiteY3" fmla="*/ 176466 h 694210"/>
                <a:gd name="connsiteX4" fmla="*/ 609345 w 666037"/>
                <a:gd name="connsiteY4" fmla="*/ 189454 h 694210"/>
                <a:gd name="connsiteX5" fmla="*/ 666037 w 666037"/>
                <a:gd name="connsiteY5" fmla="*/ 414435 h 694210"/>
                <a:gd name="connsiteX6" fmla="*/ 143441 w 666037"/>
                <a:gd name="connsiteY6" fmla="*/ 676661 h 694210"/>
                <a:gd name="connsiteX7" fmla="*/ 104272 w 666037"/>
                <a:gd name="connsiteY7" fmla="*/ 689717 h 694210"/>
                <a:gd name="connsiteX8" fmla="*/ 14321 w 666037"/>
                <a:gd name="connsiteY8" fmla="*/ 363996 h 694210"/>
                <a:gd name="connsiteX9" fmla="*/ 78022 w 666037"/>
                <a:gd name="connsiteY9" fmla="*/ 186774 h 694210"/>
                <a:gd name="connsiteX10" fmla="*/ 156153 w 666037"/>
                <a:gd name="connsiteY10" fmla="*/ 0 h 6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037" h="694210">
                  <a:moveTo>
                    <a:pt x="156153" y="0"/>
                  </a:moveTo>
                  <a:cubicBezTo>
                    <a:pt x="217106" y="90982"/>
                    <a:pt x="309256" y="144856"/>
                    <a:pt x="396802" y="204709"/>
                  </a:cubicBezTo>
                  <a:cubicBezTo>
                    <a:pt x="433291" y="229654"/>
                    <a:pt x="467444" y="231715"/>
                    <a:pt x="505307" y="213093"/>
                  </a:cubicBezTo>
                  <a:cubicBezTo>
                    <a:pt x="529770" y="201067"/>
                    <a:pt x="555265" y="190554"/>
                    <a:pt x="578491" y="176466"/>
                  </a:cubicBezTo>
                  <a:cubicBezTo>
                    <a:pt x="597525" y="164991"/>
                    <a:pt x="604054" y="166915"/>
                    <a:pt x="609345" y="189454"/>
                  </a:cubicBezTo>
                  <a:cubicBezTo>
                    <a:pt x="627005" y="264700"/>
                    <a:pt x="646933" y="339464"/>
                    <a:pt x="666037" y="414435"/>
                  </a:cubicBezTo>
                  <a:cubicBezTo>
                    <a:pt x="455349" y="429140"/>
                    <a:pt x="290015" y="534347"/>
                    <a:pt x="143441" y="676661"/>
                  </a:cubicBezTo>
                  <a:cubicBezTo>
                    <a:pt x="132308" y="687518"/>
                    <a:pt x="122757" y="701536"/>
                    <a:pt x="104272" y="689717"/>
                  </a:cubicBezTo>
                  <a:cubicBezTo>
                    <a:pt x="-8425" y="617495"/>
                    <a:pt x="-13854" y="482328"/>
                    <a:pt x="14321" y="363996"/>
                  </a:cubicBezTo>
                  <a:cubicBezTo>
                    <a:pt x="28889" y="302769"/>
                    <a:pt x="52252" y="244016"/>
                    <a:pt x="78022" y="186774"/>
                  </a:cubicBezTo>
                  <a:cubicBezTo>
                    <a:pt x="92246" y="155301"/>
                    <a:pt x="172302" y="24120"/>
                    <a:pt x="156153" y="0"/>
                  </a:cubicBezTo>
                  <a:close/>
                </a:path>
              </a:pathLst>
            </a:custGeom>
            <a:solidFill>
              <a:srgbClr val="21475A"/>
            </a:solidFill>
            <a:ln w="6868"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B4E6F83-5BF9-4A56-BD7D-3A9F59EAD968}"/>
                </a:ext>
              </a:extLst>
            </p:cNvPr>
            <p:cNvSpPr/>
            <p:nvPr/>
          </p:nvSpPr>
          <p:spPr>
            <a:xfrm>
              <a:off x="5429303" y="3827148"/>
              <a:ext cx="1180497" cy="1087684"/>
            </a:xfrm>
            <a:custGeom>
              <a:avLst/>
              <a:gdLst>
                <a:gd name="connsiteX0" fmla="*/ 0 w 1180497"/>
                <a:gd name="connsiteY0" fmla="*/ 1060722 h 1087684"/>
                <a:gd name="connsiteX1" fmla="*/ 453466 w 1180497"/>
                <a:gd name="connsiteY1" fmla="*/ 621343 h 1087684"/>
                <a:gd name="connsiteX2" fmla="*/ 671782 w 1180497"/>
                <a:gd name="connsiteY2" fmla="*/ 488237 h 1087684"/>
                <a:gd name="connsiteX3" fmla="*/ 731910 w 1180497"/>
                <a:gd name="connsiteY3" fmla="*/ 450374 h 1087684"/>
                <a:gd name="connsiteX4" fmla="*/ 1059485 w 1180497"/>
                <a:gd name="connsiteY4" fmla="*/ 129395 h 1087684"/>
                <a:gd name="connsiteX5" fmla="*/ 1180497 w 1180497"/>
                <a:gd name="connsiteY5" fmla="*/ 0 h 1087684"/>
                <a:gd name="connsiteX6" fmla="*/ 1081544 w 1180497"/>
                <a:gd name="connsiteY6" fmla="*/ 282841 h 1087684"/>
                <a:gd name="connsiteX7" fmla="*/ 965343 w 1180497"/>
                <a:gd name="connsiteY7" fmla="*/ 563689 h 1087684"/>
                <a:gd name="connsiteX8" fmla="*/ 889960 w 1180497"/>
                <a:gd name="connsiteY8" fmla="*/ 652884 h 1087684"/>
                <a:gd name="connsiteX9" fmla="*/ 844194 w 1180497"/>
                <a:gd name="connsiteY9" fmla="*/ 705728 h 1087684"/>
                <a:gd name="connsiteX10" fmla="*/ 812652 w 1180497"/>
                <a:gd name="connsiteY10" fmla="*/ 758572 h 1087684"/>
                <a:gd name="connsiteX11" fmla="*/ 509196 w 1180497"/>
                <a:gd name="connsiteY11" fmla="*/ 1028288 h 1087684"/>
                <a:gd name="connsiteX12" fmla="*/ 484389 w 1180497"/>
                <a:gd name="connsiteY12" fmla="*/ 1033442 h 1087684"/>
                <a:gd name="connsiteX13" fmla="*/ 488856 w 1180497"/>
                <a:gd name="connsiteY13" fmla="*/ 1005748 h 1087684"/>
                <a:gd name="connsiteX14" fmla="*/ 568981 w 1180497"/>
                <a:gd name="connsiteY14" fmla="*/ 882538 h 1087684"/>
                <a:gd name="connsiteX15" fmla="*/ 589046 w 1180497"/>
                <a:gd name="connsiteY15" fmla="*/ 848454 h 1087684"/>
                <a:gd name="connsiteX16" fmla="*/ 381176 w 1180497"/>
                <a:gd name="connsiteY16" fmla="*/ 990768 h 1087684"/>
                <a:gd name="connsiteX17" fmla="*/ 236800 w 1180497"/>
                <a:gd name="connsiteY17" fmla="*/ 1072542 h 1087684"/>
                <a:gd name="connsiteX18" fmla="*/ 202992 w 1180497"/>
                <a:gd name="connsiteY18" fmla="*/ 1076734 h 1087684"/>
                <a:gd name="connsiteX19" fmla="*/ 44735 w 1180497"/>
                <a:gd name="connsiteY19" fmla="*/ 1076321 h 1087684"/>
                <a:gd name="connsiteX20" fmla="*/ 0 w 1180497"/>
                <a:gd name="connsiteY20" fmla="*/ 1060722 h 108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0497" h="1087684">
                  <a:moveTo>
                    <a:pt x="0" y="1060722"/>
                  </a:moveTo>
                  <a:cubicBezTo>
                    <a:pt x="148086" y="911056"/>
                    <a:pt x="292118" y="757129"/>
                    <a:pt x="453466" y="621343"/>
                  </a:cubicBezTo>
                  <a:cubicBezTo>
                    <a:pt x="518885" y="566300"/>
                    <a:pt x="594818" y="525551"/>
                    <a:pt x="671782" y="488237"/>
                  </a:cubicBezTo>
                  <a:cubicBezTo>
                    <a:pt x="693634" y="477655"/>
                    <a:pt x="714112" y="466523"/>
                    <a:pt x="731910" y="450374"/>
                  </a:cubicBezTo>
                  <a:cubicBezTo>
                    <a:pt x="845156" y="347504"/>
                    <a:pt x="952836" y="238999"/>
                    <a:pt x="1059485" y="129395"/>
                  </a:cubicBezTo>
                  <a:cubicBezTo>
                    <a:pt x="1100648" y="87065"/>
                    <a:pt x="1140228" y="43154"/>
                    <a:pt x="1180497" y="0"/>
                  </a:cubicBezTo>
                  <a:cubicBezTo>
                    <a:pt x="1154797" y="96823"/>
                    <a:pt x="1116796" y="189454"/>
                    <a:pt x="1081544" y="282841"/>
                  </a:cubicBezTo>
                  <a:cubicBezTo>
                    <a:pt x="1044368" y="381451"/>
                    <a:pt x="1005474" y="466110"/>
                    <a:pt x="965343" y="563689"/>
                  </a:cubicBezTo>
                  <a:cubicBezTo>
                    <a:pt x="949813" y="601415"/>
                    <a:pt x="924731" y="615502"/>
                    <a:pt x="889960" y="652884"/>
                  </a:cubicBezTo>
                  <a:cubicBezTo>
                    <a:pt x="869276" y="671301"/>
                    <a:pt x="860136" y="684632"/>
                    <a:pt x="844194" y="705728"/>
                  </a:cubicBezTo>
                  <a:cubicBezTo>
                    <a:pt x="839452" y="710332"/>
                    <a:pt x="826671" y="737682"/>
                    <a:pt x="812652" y="758572"/>
                  </a:cubicBezTo>
                  <a:cubicBezTo>
                    <a:pt x="729023" y="883294"/>
                    <a:pt x="637904" y="957715"/>
                    <a:pt x="509196" y="1028288"/>
                  </a:cubicBezTo>
                  <a:cubicBezTo>
                    <a:pt x="501363" y="1032617"/>
                    <a:pt x="491880" y="1040382"/>
                    <a:pt x="484389" y="1033442"/>
                  </a:cubicBezTo>
                  <a:cubicBezTo>
                    <a:pt x="474769" y="1024577"/>
                    <a:pt x="484527" y="1014201"/>
                    <a:pt x="488856" y="1005748"/>
                  </a:cubicBezTo>
                  <a:cubicBezTo>
                    <a:pt x="511327" y="961975"/>
                    <a:pt x="540875" y="922669"/>
                    <a:pt x="568981" y="882538"/>
                  </a:cubicBezTo>
                  <a:cubicBezTo>
                    <a:pt x="576471" y="871818"/>
                    <a:pt x="583686" y="860961"/>
                    <a:pt x="589046" y="848454"/>
                  </a:cubicBezTo>
                  <a:cubicBezTo>
                    <a:pt x="515106" y="889891"/>
                    <a:pt x="449412" y="942116"/>
                    <a:pt x="381176" y="990768"/>
                  </a:cubicBezTo>
                  <a:cubicBezTo>
                    <a:pt x="336028" y="1022996"/>
                    <a:pt x="295004" y="1063128"/>
                    <a:pt x="236800" y="1072542"/>
                  </a:cubicBezTo>
                  <a:cubicBezTo>
                    <a:pt x="225599" y="1074329"/>
                    <a:pt x="214261" y="1075359"/>
                    <a:pt x="202992" y="1076734"/>
                  </a:cubicBezTo>
                  <a:cubicBezTo>
                    <a:pt x="120805" y="1097418"/>
                    <a:pt x="108849" y="1083811"/>
                    <a:pt x="44735" y="1076321"/>
                  </a:cubicBezTo>
                  <a:cubicBezTo>
                    <a:pt x="27212" y="1078314"/>
                    <a:pt x="14568" y="1066838"/>
                    <a:pt x="0" y="1060722"/>
                  </a:cubicBezTo>
                  <a:close/>
                </a:path>
              </a:pathLst>
            </a:custGeom>
            <a:solidFill>
              <a:srgbClr val="EABB8B"/>
            </a:solidFill>
            <a:ln w="6868" cap="flat">
              <a:noFill/>
              <a:prstDash val="solid"/>
              <a:miter/>
            </a:ln>
          </p:spPr>
          <p:txBody>
            <a:bodyPr rtlCol="0" anchor="ctr"/>
            <a:lstStyle/>
            <a:p>
              <a:endParaRPr lang="en-US"/>
            </a:p>
          </p:txBody>
        </p:sp>
      </p:grpSp>
      <p:sp>
        <p:nvSpPr>
          <p:cNvPr id="153" name="Rectangle: Rounded Corners 152">
            <a:extLst>
              <a:ext uri="{FF2B5EF4-FFF2-40B4-BE49-F238E27FC236}">
                <a16:creationId xmlns:a16="http://schemas.microsoft.com/office/drawing/2014/main" id="{97C0140E-0118-43EA-A366-0531DC127888}"/>
              </a:ext>
            </a:extLst>
          </p:cNvPr>
          <p:cNvSpPr/>
          <p:nvPr/>
        </p:nvSpPr>
        <p:spPr>
          <a:xfrm>
            <a:off x="3914001" y="5585435"/>
            <a:ext cx="7763002" cy="864096"/>
          </a:xfrm>
          <a:prstGeom prst="roundRect">
            <a:avLst>
              <a:gd name="adj" fmla="val 15659"/>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54" name="TextBox 153">
            <a:extLst>
              <a:ext uri="{FF2B5EF4-FFF2-40B4-BE49-F238E27FC236}">
                <a16:creationId xmlns:a16="http://schemas.microsoft.com/office/drawing/2014/main" id="{FF8F5141-97F1-46D7-BF2D-D31D4A1450DB}"/>
              </a:ext>
            </a:extLst>
          </p:cNvPr>
          <p:cNvSpPr txBox="1"/>
          <p:nvPr/>
        </p:nvSpPr>
        <p:spPr>
          <a:xfrm>
            <a:off x="5567733" y="5608024"/>
            <a:ext cx="5702374" cy="830997"/>
          </a:xfrm>
          <a:prstGeom prst="rect">
            <a:avLst/>
          </a:prstGeom>
          <a:noFill/>
        </p:spPr>
        <p:txBody>
          <a:bodyPr wrap="square" rtlCol="0">
            <a:spAutoFit/>
          </a:bodyPr>
          <a:lstStyle/>
          <a:p>
            <a:r>
              <a:rPr lang="en-US" altLang="ko-KR" sz="2400" b="1" dirty="0">
                <a:solidFill>
                  <a:schemeClr val="tx1">
                    <a:lumMod val="85000"/>
                    <a:lumOff val="15000"/>
                  </a:schemeClr>
                </a:solidFill>
                <a:latin typeface="Tw Cen MT" panose="020B0602020104020603" pitchFamily="34" charset="0"/>
                <a:cs typeface="Arial" pitchFamily="34" charset="0"/>
              </a:rPr>
              <a:t>Background study, Problem Identification, Objective</a:t>
            </a:r>
            <a:endParaRPr lang="ko-KR" altLang="en-US" sz="2400" b="1" dirty="0">
              <a:solidFill>
                <a:schemeClr val="tx1">
                  <a:lumMod val="85000"/>
                  <a:lumOff val="15000"/>
                </a:schemeClr>
              </a:solidFill>
              <a:latin typeface="Tw Cen MT" panose="020B0602020104020603" pitchFamily="34" charset="0"/>
              <a:cs typeface="Arial" pitchFamily="34" charset="0"/>
            </a:endParaRPr>
          </a:p>
        </p:txBody>
      </p:sp>
      <p:sp>
        <p:nvSpPr>
          <p:cNvPr id="155" name="Rounded Rectangle 12">
            <a:extLst>
              <a:ext uri="{FF2B5EF4-FFF2-40B4-BE49-F238E27FC236}">
                <a16:creationId xmlns:a16="http://schemas.microsoft.com/office/drawing/2014/main" id="{D0A308F6-5092-4750-A1E4-B3CD0284A804}"/>
              </a:ext>
            </a:extLst>
          </p:cNvPr>
          <p:cNvSpPr>
            <a:spLocks noChangeAspect="1"/>
          </p:cNvSpPr>
          <p:nvPr/>
        </p:nvSpPr>
        <p:spPr>
          <a:xfrm>
            <a:off x="4260277" y="5688983"/>
            <a:ext cx="527223" cy="628281"/>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6" name="Title 3">
            <a:extLst>
              <a:ext uri="{FF2B5EF4-FFF2-40B4-BE49-F238E27FC236}">
                <a16:creationId xmlns:a16="http://schemas.microsoft.com/office/drawing/2014/main" id="{3CEF2846-F906-407F-988A-FB85111A6F56}"/>
              </a:ext>
            </a:extLst>
          </p:cNvPr>
          <p:cNvSpPr txBox="1">
            <a:spLocks/>
          </p:cNvSpPr>
          <p:nvPr/>
        </p:nvSpPr>
        <p:spPr>
          <a:xfrm>
            <a:off x="3896762" y="4785871"/>
            <a:ext cx="4528426" cy="988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w Cen MT" panose="020B0602020104020603" pitchFamily="34" charset="0"/>
              </a:rPr>
              <a:t>I</a:t>
            </a:r>
            <a:r>
              <a:rPr lang="en-US" dirty="0">
                <a:latin typeface="Tw Cen MT" panose="020B0602020104020603" pitchFamily="34" charset="0"/>
              </a:rPr>
              <a:t>. </a:t>
            </a:r>
            <a:r>
              <a:rPr lang="en-US" b="1" dirty="0">
                <a:latin typeface="Tw Cen MT" panose="020B0602020104020603" pitchFamily="34" charset="0"/>
              </a:rPr>
              <a:t>Preliminary</a:t>
            </a:r>
            <a:endParaRPr lang="en-ID" dirty="0">
              <a:latin typeface="Tw Cen MT" panose="020B0602020104020603" pitchFamily="34" charset="0"/>
            </a:endParaRPr>
          </a:p>
        </p:txBody>
      </p:sp>
    </p:spTree>
    <p:extLst>
      <p:ext uri="{BB962C8B-B14F-4D97-AF65-F5344CB8AC3E}">
        <p14:creationId xmlns:p14="http://schemas.microsoft.com/office/powerpoint/2010/main" val="4201278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8" name="Rectangle 7">
            <a:extLst>
              <a:ext uri="{FF2B5EF4-FFF2-40B4-BE49-F238E27FC236}">
                <a16:creationId xmlns:a16="http://schemas.microsoft.com/office/drawing/2014/main" id="{FF3A04FA-5404-4530-9E44-C9BF0A580F95}"/>
              </a:ext>
            </a:extLst>
          </p:cNvPr>
          <p:cNvSpPr/>
          <p:nvPr/>
        </p:nvSpPr>
        <p:spPr>
          <a:xfrm>
            <a:off x="539568" y="956133"/>
            <a:ext cx="4500848" cy="769441"/>
          </a:xfrm>
          <a:prstGeom prst="rect">
            <a:avLst/>
          </a:prstGeom>
        </p:spPr>
        <p:txBody>
          <a:bodyPr wrap="none">
            <a:spAutoFit/>
          </a:bodyPr>
          <a:lstStyle/>
          <a:p>
            <a:r>
              <a:rPr lang="en-US" sz="4400" b="1" dirty="0">
                <a:solidFill>
                  <a:srgbClr val="7030A0"/>
                </a:solidFill>
                <a:latin typeface="Tw Cen MT" panose="020B0602020104020603" pitchFamily="34" charset="0"/>
                <a:ea typeface="+mj-ea"/>
                <a:cs typeface="+mj-cs"/>
              </a:rPr>
              <a:t>Recommendations</a:t>
            </a:r>
            <a:endParaRPr lang="en-ID" dirty="0">
              <a:solidFill>
                <a:srgbClr val="7030A0"/>
              </a:solidFill>
            </a:endParaRPr>
          </a:p>
        </p:txBody>
      </p:sp>
      <p:sp>
        <p:nvSpPr>
          <p:cNvPr id="2" name="Rectangle 1">
            <a:extLst>
              <a:ext uri="{FF2B5EF4-FFF2-40B4-BE49-F238E27FC236}">
                <a16:creationId xmlns:a16="http://schemas.microsoft.com/office/drawing/2014/main" id="{7DD42B17-2A37-487F-A8DA-92F09AD2C800}"/>
              </a:ext>
            </a:extLst>
          </p:cNvPr>
          <p:cNvSpPr/>
          <p:nvPr/>
        </p:nvSpPr>
        <p:spPr>
          <a:xfrm>
            <a:off x="605833" y="1835835"/>
            <a:ext cx="7894320" cy="400110"/>
          </a:xfrm>
          <a:prstGeom prst="rect">
            <a:avLst/>
          </a:prstGeom>
        </p:spPr>
        <p:txBody>
          <a:bodyPr wrap="square">
            <a:spAutoFit/>
          </a:bodyPr>
          <a:lstStyle/>
          <a:p>
            <a:r>
              <a:rPr lang="en-ID" sz="2000" b="1" dirty="0" err="1">
                <a:latin typeface="Tw Cen MT" panose="020B0602020104020603" pitchFamily="34" charset="0"/>
              </a:rPr>
              <a:t>Permasalahan</a:t>
            </a:r>
            <a:r>
              <a:rPr lang="en-ID" sz="2000" b="1" dirty="0">
                <a:latin typeface="Tw Cen MT" panose="020B0602020104020603" pitchFamily="34" charset="0"/>
              </a:rPr>
              <a:t> </a:t>
            </a:r>
            <a:r>
              <a:rPr lang="en-ID" sz="2000" b="1" dirty="0" err="1">
                <a:latin typeface="Tw Cen MT" panose="020B0602020104020603" pitchFamily="34" charset="0"/>
              </a:rPr>
              <a:t>terbuka</a:t>
            </a:r>
            <a:r>
              <a:rPr lang="en-ID" sz="2000" b="1" dirty="0">
                <a:latin typeface="Tw Cen MT" panose="020B0602020104020603" pitchFamily="34" charset="0"/>
              </a:rPr>
              <a:t> yang </a:t>
            </a:r>
            <a:r>
              <a:rPr lang="en-ID" sz="2000" b="1" dirty="0" err="1">
                <a:latin typeface="Tw Cen MT" panose="020B0602020104020603" pitchFamily="34" charset="0"/>
              </a:rPr>
              <a:t>dapat</a:t>
            </a:r>
            <a:r>
              <a:rPr lang="en-ID" sz="2000" b="1" dirty="0">
                <a:latin typeface="Tw Cen MT" panose="020B0602020104020603" pitchFamily="34" charset="0"/>
              </a:rPr>
              <a:t> </a:t>
            </a:r>
            <a:r>
              <a:rPr lang="en-ID" sz="2000" b="1" dirty="0" err="1">
                <a:latin typeface="Tw Cen MT" panose="020B0602020104020603" pitchFamily="34" charset="0"/>
              </a:rPr>
              <a:t>dikembangkan</a:t>
            </a:r>
            <a:r>
              <a:rPr lang="en-ID" sz="2000" b="1" dirty="0">
                <a:latin typeface="Tw Cen MT" panose="020B0602020104020603" pitchFamily="34" charset="0"/>
              </a:rPr>
              <a:t> </a:t>
            </a:r>
            <a:r>
              <a:rPr lang="en-ID" sz="2000" b="1" dirty="0" err="1">
                <a:latin typeface="Tw Cen MT" panose="020B0602020104020603" pitchFamily="34" charset="0"/>
              </a:rPr>
              <a:t>sebagai</a:t>
            </a:r>
            <a:r>
              <a:rPr lang="en-ID" sz="2000" b="1" dirty="0">
                <a:latin typeface="Tw Cen MT" panose="020B0602020104020603" pitchFamily="34" charset="0"/>
              </a:rPr>
              <a:t> </a:t>
            </a:r>
            <a:r>
              <a:rPr lang="en-ID" sz="2000" b="1" dirty="0" err="1">
                <a:latin typeface="Tw Cen MT" panose="020B0602020104020603" pitchFamily="34" charset="0"/>
              </a:rPr>
              <a:t>tindak</a:t>
            </a:r>
            <a:r>
              <a:rPr lang="en-ID" sz="2000" b="1" dirty="0">
                <a:latin typeface="Tw Cen MT" panose="020B0602020104020603" pitchFamily="34" charset="0"/>
              </a:rPr>
              <a:t> </a:t>
            </a:r>
            <a:r>
              <a:rPr lang="en-ID" sz="2000" b="1" dirty="0" err="1">
                <a:latin typeface="Tw Cen MT" panose="020B0602020104020603" pitchFamily="34" charset="0"/>
              </a:rPr>
              <a:t>lanjut</a:t>
            </a:r>
            <a:r>
              <a:rPr lang="en-ID" sz="2000" b="1" dirty="0">
                <a:latin typeface="Tw Cen MT" panose="020B0602020104020603" pitchFamily="34" charset="0"/>
              </a:rPr>
              <a:t>: </a:t>
            </a:r>
          </a:p>
        </p:txBody>
      </p:sp>
      <p:sp>
        <p:nvSpPr>
          <p:cNvPr id="10" name="Rectangle 9">
            <a:extLst>
              <a:ext uri="{FF2B5EF4-FFF2-40B4-BE49-F238E27FC236}">
                <a16:creationId xmlns:a16="http://schemas.microsoft.com/office/drawing/2014/main" id="{41F0A00D-2447-43A1-B649-2264819FDAEA}"/>
              </a:ext>
            </a:extLst>
          </p:cNvPr>
          <p:cNvSpPr/>
          <p:nvPr/>
        </p:nvSpPr>
        <p:spPr>
          <a:xfrm>
            <a:off x="605833" y="2628486"/>
            <a:ext cx="8090894" cy="3409075"/>
          </a:xfrm>
          <a:prstGeom prst="rect">
            <a:avLst/>
          </a:prstGeom>
        </p:spPr>
        <p:txBody>
          <a:bodyPr wrap="square">
            <a:spAutoFit/>
          </a:bodyPr>
          <a:lstStyle/>
          <a:p>
            <a:pPr marL="501650" lvl="0" indent="-342900" algn="just">
              <a:lnSpc>
                <a:spcPct val="115000"/>
              </a:lnSpc>
              <a:spcBef>
                <a:spcPts val="600"/>
              </a:spcBef>
              <a:buClr>
                <a:srgbClr val="292929"/>
              </a:buClr>
              <a:buSzPts val="1100"/>
              <a:buAutoNum type="arabicPeriod"/>
            </a:pPr>
            <a:r>
              <a:rPr lang="en-US" sz="2000" dirty="0" err="1">
                <a:solidFill>
                  <a:srgbClr val="292929"/>
                </a:solidFill>
                <a:latin typeface="Tw Cen MT" panose="020B0602020104020603" pitchFamily="34" charset="0"/>
                <a:ea typeface="Montserrat"/>
                <a:cs typeface="Montserrat"/>
                <a:sym typeface="Montserrat"/>
              </a:rPr>
              <a:t>Ekplorasi</a:t>
            </a:r>
            <a:r>
              <a:rPr lang="en-US" sz="2000" dirty="0">
                <a:solidFill>
                  <a:srgbClr val="292929"/>
                </a:solidFill>
                <a:latin typeface="Tw Cen MT" panose="020B0602020104020603" pitchFamily="34" charset="0"/>
                <a:ea typeface="Montserrat"/>
                <a:cs typeface="Montserrat"/>
                <a:sym typeface="Montserrat"/>
              </a:rPr>
              <a:t> yang </a:t>
            </a:r>
            <a:r>
              <a:rPr lang="en-US" sz="2000" dirty="0" err="1">
                <a:solidFill>
                  <a:srgbClr val="292929"/>
                </a:solidFill>
                <a:latin typeface="Tw Cen MT" panose="020B0602020104020603" pitchFamily="34" charset="0"/>
                <a:ea typeface="Montserrat"/>
                <a:cs typeface="Montserrat"/>
                <a:sym typeface="Montserrat"/>
              </a:rPr>
              <a:t>diterapkan</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terbatas</a:t>
            </a:r>
            <a:r>
              <a:rPr lang="en-US" sz="2000" dirty="0">
                <a:solidFill>
                  <a:srgbClr val="292929"/>
                </a:solidFill>
                <a:latin typeface="Tw Cen MT" panose="020B0602020104020603" pitchFamily="34" charset="0"/>
                <a:ea typeface="Montserrat"/>
                <a:cs typeface="Montserrat"/>
                <a:sym typeface="Montserrat"/>
              </a:rPr>
              <a:t> pada descriptive dan diagnostic analysis, </a:t>
            </a:r>
            <a:r>
              <a:rPr lang="en-US" sz="2000" dirty="0" err="1">
                <a:solidFill>
                  <a:srgbClr val="292929"/>
                </a:solidFill>
                <a:latin typeface="Tw Cen MT" panose="020B0602020104020603" pitchFamily="34" charset="0"/>
                <a:ea typeface="Montserrat"/>
                <a:cs typeface="Montserrat"/>
                <a:sym typeface="Montserrat"/>
              </a:rPr>
              <a:t>sehingga</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selanjutnya</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dapat</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dikembangkan</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menggunakan</a:t>
            </a:r>
            <a:r>
              <a:rPr lang="en-US" sz="2000" dirty="0">
                <a:solidFill>
                  <a:srgbClr val="292929"/>
                </a:solidFill>
                <a:latin typeface="Tw Cen MT" panose="020B0602020104020603" pitchFamily="34" charset="0"/>
                <a:ea typeface="Montserrat"/>
                <a:cs typeface="Montserrat"/>
                <a:sym typeface="Montserrat"/>
              </a:rPr>
              <a:t> predictive analysis </a:t>
            </a:r>
            <a:r>
              <a:rPr lang="en-US" sz="2000" dirty="0" err="1">
                <a:solidFill>
                  <a:srgbClr val="292929"/>
                </a:solidFill>
                <a:latin typeface="Tw Cen MT" panose="020B0602020104020603" pitchFamily="34" charset="0"/>
                <a:ea typeface="Montserrat"/>
                <a:cs typeface="Montserrat"/>
                <a:sym typeface="Montserrat"/>
              </a:rPr>
              <a:t>dengan</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memprediksi</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pengelompokkan</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sentimen</a:t>
            </a:r>
            <a:r>
              <a:rPr lang="en-US" sz="2000" dirty="0">
                <a:solidFill>
                  <a:srgbClr val="292929"/>
                </a:solidFill>
                <a:latin typeface="Tw Cen MT" panose="020B0602020104020603" pitchFamily="34" charset="0"/>
                <a:ea typeface="Montserrat"/>
                <a:cs typeface="Montserrat"/>
                <a:sym typeface="Montserrat"/>
              </a:rPr>
              <a:t> tweet pada </a:t>
            </a:r>
            <a:r>
              <a:rPr lang="en-US" sz="2000" dirty="0" err="1">
                <a:solidFill>
                  <a:srgbClr val="292929"/>
                </a:solidFill>
                <a:latin typeface="Tw Cen MT" panose="020B0602020104020603" pitchFamily="34" charset="0"/>
                <a:ea typeface="Montserrat"/>
                <a:cs typeface="Montserrat"/>
                <a:sym typeface="Montserrat"/>
              </a:rPr>
              <a:t>masing-masing</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kelompok</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kategori</a:t>
            </a:r>
            <a:r>
              <a:rPr lang="en-US" sz="2000" dirty="0">
                <a:solidFill>
                  <a:srgbClr val="292929"/>
                </a:solidFill>
                <a:latin typeface="Tw Cen MT" panose="020B0602020104020603" pitchFamily="34" charset="0"/>
                <a:ea typeface="Montserrat"/>
                <a:cs typeface="Montserrat"/>
                <a:sym typeface="Montserrat"/>
              </a:rPr>
              <a:t> hate speech.</a:t>
            </a:r>
          </a:p>
          <a:p>
            <a:pPr marL="501650" lvl="0" indent="-342900" algn="just">
              <a:lnSpc>
                <a:spcPct val="115000"/>
              </a:lnSpc>
              <a:spcBef>
                <a:spcPts val="600"/>
              </a:spcBef>
              <a:buClr>
                <a:srgbClr val="292929"/>
              </a:buClr>
              <a:buSzPts val="1100"/>
              <a:buAutoNum type="arabicPeriod"/>
            </a:pPr>
            <a:endParaRPr lang="en-US" sz="2000" dirty="0">
              <a:solidFill>
                <a:srgbClr val="292929"/>
              </a:solidFill>
              <a:latin typeface="Tw Cen MT" panose="020B0602020104020603" pitchFamily="34" charset="0"/>
              <a:ea typeface="Montserrat"/>
              <a:cs typeface="Montserrat"/>
              <a:sym typeface="Montserrat"/>
            </a:endParaRPr>
          </a:p>
          <a:p>
            <a:pPr marL="501650" lvl="0" indent="-342900" algn="just">
              <a:lnSpc>
                <a:spcPct val="115000"/>
              </a:lnSpc>
              <a:spcBef>
                <a:spcPts val="600"/>
              </a:spcBef>
              <a:buClr>
                <a:srgbClr val="292929"/>
              </a:buClr>
              <a:buSzPts val="1100"/>
              <a:buAutoNum type="arabicPeriod"/>
            </a:pPr>
            <a:r>
              <a:rPr lang="en-US" sz="2000" dirty="0" err="1">
                <a:solidFill>
                  <a:srgbClr val="292929"/>
                </a:solidFill>
                <a:latin typeface="Tw Cen MT" panose="020B0602020104020603" pitchFamily="34" charset="0"/>
                <a:ea typeface="Montserrat"/>
                <a:cs typeface="Montserrat"/>
                <a:sym typeface="Montserrat"/>
              </a:rPr>
              <a:t>Pengembangan</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selanjutnya</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dapat</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diterapkan</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menggunakan</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prespective</a:t>
            </a:r>
            <a:r>
              <a:rPr lang="en-US" sz="2000" dirty="0">
                <a:solidFill>
                  <a:srgbClr val="292929"/>
                </a:solidFill>
                <a:latin typeface="Tw Cen MT" panose="020B0602020104020603" pitchFamily="34" charset="0"/>
                <a:ea typeface="Montserrat"/>
                <a:cs typeface="Montserrat"/>
                <a:sym typeface="Montserrat"/>
              </a:rPr>
              <a:t> analysis </a:t>
            </a:r>
            <a:r>
              <a:rPr lang="en-US" sz="2000" dirty="0" err="1">
                <a:solidFill>
                  <a:srgbClr val="292929"/>
                </a:solidFill>
                <a:latin typeface="Tw Cen MT" panose="020B0602020104020603" pitchFamily="34" charset="0"/>
                <a:ea typeface="Montserrat"/>
                <a:cs typeface="Montserrat"/>
                <a:sym typeface="Montserrat"/>
              </a:rPr>
              <a:t>sehingga</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dapat</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diberikan</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rekomendasi</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untuk</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kelompok</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kategori</a:t>
            </a:r>
            <a:r>
              <a:rPr lang="en-US" sz="2000" dirty="0">
                <a:solidFill>
                  <a:srgbClr val="292929"/>
                </a:solidFill>
                <a:latin typeface="Tw Cen MT" panose="020B0602020104020603" pitchFamily="34" charset="0"/>
                <a:ea typeface="Montserrat"/>
                <a:cs typeface="Montserrat"/>
                <a:sym typeface="Montserrat"/>
              </a:rPr>
              <a:t> hate speech </a:t>
            </a:r>
            <a:r>
              <a:rPr lang="en-US" sz="2000" dirty="0" err="1">
                <a:solidFill>
                  <a:srgbClr val="292929"/>
                </a:solidFill>
                <a:latin typeface="Tw Cen MT" panose="020B0602020104020603" pitchFamily="34" charset="0"/>
                <a:ea typeface="Montserrat"/>
                <a:cs typeface="Montserrat"/>
                <a:sym typeface="Montserrat"/>
              </a:rPr>
              <a:t>dengan</a:t>
            </a:r>
            <a:r>
              <a:rPr lang="en-US" sz="2000" dirty="0">
                <a:solidFill>
                  <a:srgbClr val="292929"/>
                </a:solidFill>
                <a:latin typeface="Tw Cen MT" panose="020B0602020104020603" pitchFamily="34" charset="0"/>
                <a:ea typeface="Montserrat"/>
                <a:cs typeface="Montserrat"/>
                <a:sym typeface="Montserrat"/>
              </a:rPr>
              <a:t> sentiment </a:t>
            </a:r>
            <a:r>
              <a:rPr lang="en-US" sz="2000" dirty="0" err="1">
                <a:solidFill>
                  <a:srgbClr val="292929"/>
                </a:solidFill>
                <a:latin typeface="Tw Cen MT" panose="020B0602020104020603" pitchFamily="34" charset="0"/>
                <a:ea typeface="Montserrat"/>
                <a:cs typeface="Montserrat"/>
                <a:sym typeface="Montserrat"/>
              </a:rPr>
              <a:t>negatif</a:t>
            </a:r>
            <a:r>
              <a:rPr lang="en-US" sz="2000" dirty="0">
                <a:solidFill>
                  <a:srgbClr val="292929"/>
                </a:solidFill>
                <a:latin typeface="Tw Cen MT" panose="020B0602020104020603" pitchFamily="34" charset="0"/>
                <a:ea typeface="Montserrat"/>
                <a:cs typeface="Montserrat"/>
                <a:sym typeface="Montserrat"/>
              </a:rPr>
              <a:t> paling </a:t>
            </a:r>
            <a:r>
              <a:rPr lang="en-US" sz="2000" dirty="0" err="1">
                <a:solidFill>
                  <a:srgbClr val="292929"/>
                </a:solidFill>
                <a:latin typeface="Tw Cen MT" panose="020B0602020104020603" pitchFamily="34" charset="0"/>
                <a:ea typeface="Montserrat"/>
                <a:cs typeface="Montserrat"/>
                <a:sym typeface="Montserrat"/>
              </a:rPr>
              <a:t>banyak</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menjadi</a:t>
            </a:r>
            <a:r>
              <a:rPr lang="en-US" sz="2000" dirty="0">
                <a:solidFill>
                  <a:srgbClr val="292929"/>
                </a:solidFill>
                <a:latin typeface="Tw Cen MT" panose="020B0602020104020603" pitchFamily="34" charset="0"/>
                <a:ea typeface="Montserrat"/>
                <a:cs typeface="Montserrat"/>
                <a:sym typeface="Montserrat"/>
              </a:rPr>
              <a:t> </a:t>
            </a:r>
            <a:r>
              <a:rPr lang="en-US" sz="2000" dirty="0" err="1">
                <a:solidFill>
                  <a:srgbClr val="292929"/>
                </a:solidFill>
                <a:latin typeface="Tw Cen MT" panose="020B0602020104020603" pitchFamily="34" charset="0"/>
                <a:ea typeface="Montserrat"/>
                <a:cs typeface="Montserrat"/>
                <a:sym typeface="Montserrat"/>
              </a:rPr>
              <a:t>atensi</a:t>
            </a:r>
            <a:r>
              <a:rPr lang="en-US" sz="2000" dirty="0">
                <a:solidFill>
                  <a:srgbClr val="292929"/>
                </a:solidFill>
                <a:latin typeface="Tw Cen MT" panose="020B0602020104020603" pitchFamily="34" charset="0"/>
                <a:ea typeface="Montserrat"/>
                <a:cs typeface="Montserrat"/>
                <a:sym typeface="Montserrat"/>
              </a:rPr>
              <a:t> netizen twitter Indonesia.</a:t>
            </a:r>
            <a:endParaRPr lang="en-ID" sz="2000" dirty="0">
              <a:solidFill>
                <a:srgbClr val="292929"/>
              </a:solidFill>
              <a:latin typeface="Tw Cen MT" panose="020B0602020104020603" pitchFamily="34" charset="0"/>
              <a:ea typeface="Montserrat"/>
              <a:cs typeface="Montserrat"/>
              <a:sym typeface="Montserrat"/>
            </a:endParaRPr>
          </a:p>
        </p:txBody>
      </p:sp>
      <p:grpSp>
        <p:nvGrpSpPr>
          <p:cNvPr id="11" name="Group 10">
            <a:extLst>
              <a:ext uri="{FF2B5EF4-FFF2-40B4-BE49-F238E27FC236}">
                <a16:creationId xmlns:a16="http://schemas.microsoft.com/office/drawing/2014/main" id="{AE70BBB8-03B7-4573-8BDB-79F9CAFC48F4}"/>
              </a:ext>
            </a:extLst>
          </p:cNvPr>
          <p:cNvGrpSpPr/>
          <p:nvPr/>
        </p:nvGrpSpPr>
        <p:grpSpPr>
          <a:xfrm>
            <a:off x="9175481" y="3964025"/>
            <a:ext cx="3016519" cy="2911341"/>
            <a:chOff x="6587633" y="1569688"/>
            <a:chExt cx="5502875" cy="5311005"/>
          </a:xfrm>
        </p:grpSpPr>
        <p:grpSp>
          <p:nvGrpSpPr>
            <p:cNvPr id="12" name="Group 11">
              <a:extLst>
                <a:ext uri="{FF2B5EF4-FFF2-40B4-BE49-F238E27FC236}">
                  <a16:creationId xmlns:a16="http://schemas.microsoft.com/office/drawing/2014/main" id="{96A9A940-D25F-4B4C-BBAF-5EC7E8144090}"/>
                </a:ext>
              </a:extLst>
            </p:cNvPr>
            <p:cNvGrpSpPr/>
            <p:nvPr/>
          </p:nvGrpSpPr>
          <p:grpSpPr>
            <a:xfrm>
              <a:off x="7905358" y="1569688"/>
              <a:ext cx="2123468" cy="3842968"/>
              <a:chOff x="4249530" y="0"/>
              <a:chExt cx="2742745" cy="4963712"/>
            </a:xfrm>
          </p:grpSpPr>
          <p:sp>
            <p:nvSpPr>
              <p:cNvPr id="80" name="Graphic 207">
                <a:extLst>
                  <a:ext uri="{FF2B5EF4-FFF2-40B4-BE49-F238E27FC236}">
                    <a16:creationId xmlns:a16="http://schemas.microsoft.com/office/drawing/2014/main" id="{3DE7F6A1-0012-459B-BEBB-1BDA838C115A}"/>
                  </a:ext>
                </a:extLst>
              </p:cNvPr>
              <p:cNvSpPr/>
              <p:nvPr/>
            </p:nvSpPr>
            <p:spPr>
              <a:xfrm>
                <a:off x="4249530" y="10965"/>
                <a:ext cx="2742745" cy="4952747"/>
              </a:xfrm>
              <a:custGeom>
                <a:avLst/>
                <a:gdLst>
                  <a:gd name="connsiteX0" fmla="*/ 2667094 w 2742745"/>
                  <a:gd name="connsiteY0" fmla="*/ 4952748 h 4952747"/>
                  <a:gd name="connsiteX1" fmla="*/ 75652 w 2742745"/>
                  <a:gd name="connsiteY1" fmla="*/ 4952748 h 4952747"/>
                  <a:gd name="connsiteX2" fmla="*/ 0 w 2742745"/>
                  <a:gd name="connsiteY2" fmla="*/ 4877096 h 4952747"/>
                  <a:gd name="connsiteX3" fmla="*/ 0 w 2742745"/>
                  <a:gd name="connsiteY3" fmla="*/ 75652 h 4952747"/>
                  <a:gd name="connsiteX4" fmla="*/ 75652 w 2742745"/>
                  <a:gd name="connsiteY4" fmla="*/ 0 h 4952747"/>
                  <a:gd name="connsiteX5" fmla="*/ 2667094 w 2742745"/>
                  <a:gd name="connsiteY5" fmla="*/ 0 h 4952747"/>
                  <a:gd name="connsiteX6" fmla="*/ 2742746 w 2742745"/>
                  <a:gd name="connsiteY6" fmla="*/ 75652 h 4952747"/>
                  <a:gd name="connsiteX7" fmla="*/ 2742746 w 2742745"/>
                  <a:gd name="connsiteY7" fmla="*/ 4877096 h 4952747"/>
                  <a:gd name="connsiteX8" fmla="*/ 2667094 w 2742745"/>
                  <a:gd name="connsiteY8" fmla="*/ 4952748 h 495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2745" h="4952747">
                    <a:moveTo>
                      <a:pt x="2667094" y="4952748"/>
                    </a:moveTo>
                    <a:lnTo>
                      <a:pt x="75652" y="4952748"/>
                    </a:lnTo>
                    <a:cubicBezTo>
                      <a:pt x="33868" y="4952748"/>
                      <a:pt x="0" y="4918880"/>
                      <a:pt x="0" y="4877096"/>
                    </a:cubicBezTo>
                    <a:lnTo>
                      <a:pt x="0" y="75652"/>
                    </a:lnTo>
                    <a:cubicBezTo>
                      <a:pt x="0" y="33868"/>
                      <a:pt x="33868" y="0"/>
                      <a:pt x="75652" y="0"/>
                    </a:cubicBezTo>
                    <a:lnTo>
                      <a:pt x="2667094" y="0"/>
                    </a:lnTo>
                    <a:cubicBezTo>
                      <a:pt x="2708878" y="0"/>
                      <a:pt x="2742746" y="33868"/>
                      <a:pt x="2742746" y="75652"/>
                    </a:cubicBezTo>
                    <a:lnTo>
                      <a:pt x="2742746" y="4877096"/>
                    </a:lnTo>
                    <a:cubicBezTo>
                      <a:pt x="2742746" y="4918880"/>
                      <a:pt x="2708878" y="4952748"/>
                      <a:pt x="2667094" y="4952748"/>
                    </a:cubicBezTo>
                    <a:close/>
                  </a:path>
                </a:pathLst>
              </a:custGeom>
              <a:solidFill>
                <a:srgbClr val="D3D3D3"/>
              </a:solidFill>
              <a:ln w="6486" cap="flat">
                <a:noFill/>
                <a:prstDash val="solid"/>
                <a:miter/>
              </a:ln>
            </p:spPr>
            <p:txBody>
              <a:bodyPr rtlCol="0" anchor="ctr"/>
              <a:lstStyle/>
              <a:p>
                <a:endParaRPr lang="en-US"/>
              </a:p>
            </p:txBody>
          </p:sp>
          <p:sp>
            <p:nvSpPr>
              <p:cNvPr id="81" name="Graphic 207">
                <a:extLst>
                  <a:ext uri="{FF2B5EF4-FFF2-40B4-BE49-F238E27FC236}">
                    <a16:creationId xmlns:a16="http://schemas.microsoft.com/office/drawing/2014/main" id="{30E9CDDF-AF7B-4AA1-9D9A-DB41CF307377}"/>
                  </a:ext>
                </a:extLst>
              </p:cNvPr>
              <p:cNvSpPr/>
              <p:nvPr/>
            </p:nvSpPr>
            <p:spPr>
              <a:xfrm>
                <a:off x="4249530" y="0"/>
                <a:ext cx="2735414" cy="4952812"/>
              </a:xfrm>
              <a:custGeom>
                <a:avLst/>
                <a:gdLst>
                  <a:gd name="connsiteX0" fmla="*/ 2673517 w 2742746"/>
                  <a:gd name="connsiteY0" fmla="*/ 4952813 h 4952812"/>
                  <a:gd name="connsiteX1" fmla="*/ 69294 w 2742746"/>
                  <a:gd name="connsiteY1" fmla="*/ 4952813 h 4952812"/>
                  <a:gd name="connsiteX2" fmla="*/ 0 w 2742746"/>
                  <a:gd name="connsiteY2" fmla="*/ 4883519 h 4952812"/>
                  <a:gd name="connsiteX3" fmla="*/ 0 w 2742746"/>
                  <a:gd name="connsiteY3" fmla="*/ 69294 h 4952812"/>
                  <a:gd name="connsiteX4" fmla="*/ 69294 w 2742746"/>
                  <a:gd name="connsiteY4" fmla="*/ 0 h 4952812"/>
                  <a:gd name="connsiteX5" fmla="*/ 2673452 w 2742746"/>
                  <a:gd name="connsiteY5" fmla="*/ 0 h 4952812"/>
                  <a:gd name="connsiteX6" fmla="*/ 2742746 w 2742746"/>
                  <a:gd name="connsiteY6" fmla="*/ 69294 h 4952812"/>
                  <a:gd name="connsiteX7" fmla="*/ 2742746 w 2742746"/>
                  <a:gd name="connsiteY7" fmla="*/ 4883519 h 4952812"/>
                  <a:gd name="connsiteX8" fmla="*/ 2673517 w 2742746"/>
                  <a:gd name="connsiteY8" fmla="*/ 4952813 h 495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2746" h="4952812">
                    <a:moveTo>
                      <a:pt x="2673517" y="4952813"/>
                    </a:moveTo>
                    <a:lnTo>
                      <a:pt x="69294" y="4952813"/>
                    </a:lnTo>
                    <a:cubicBezTo>
                      <a:pt x="31013" y="4952813"/>
                      <a:pt x="0" y="4921799"/>
                      <a:pt x="0" y="4883519"/>
                    </a:cubicBezTo>
                    <a:lnTo>
                      <a:pt x="0" y="69294"/>
                    </a:lnTo>
                    <a:cubicBezTo>
                      <a:pt x="0" y="31013"/>
                      <a:pt x="31013" y="0"/>
                      <a:pt x="69294" y="0"/>
                    </a:cubicBezTo>
                    <a:lnTo>
                      <a:pt x="2673452" y="0"/>
                    </a:lnTo>
                    <a:cubicBezTo>
                      <a:pt x="2711732" y="0"/>
                      <a:pt x="2742746" y="31013"/>
                      <a:pt x="2742746" y="69294"/>
                    </a:cubicBezTo>
                    <a:lnTo>
                      <a:pt x="2742746" y="4883519"/>
                    </a:lnTo>
                    <a:cubicBezTo>
                      <a:pt x="2742811" y="4921799"/>
                      <a:pt x="2711797" y="4952813"/>
                      <a:pt x="2673517" y="4952813"/>
                    </a:cubicBezTo>
                    <a:close/>
                  </a:path>
                </a:pathLst>
              </a:custGeom>
              <a:solidFill>
                <a:srgbClr val="000000"/>
              </a:solidFill>
              <a:ln w="6486" cap="flat">
                <a:noFill/>
                <a:prstDash val="solid"/>
                <a:miter/>
              </a:ln>
            </p:spPr>
            <p:txBody>
              <a:bodyPr rtlCol="0" anchor="ctr"/>
              <a:lstStyle/>
              <a:p>
                <a:endParaRPr lang="en-US"/>
              </a:p>
            </p:txBody>
          </p:sp>
          <p:sp>
            <p:nvSpPr>
              <p:cNvPr id="82" name="Graphic 207">
                <a:extLst>
                  <a:ext uri="{FF2B5EF4-FFF2-40B4-BE49-F238E27FC236}">
                    <a16:creationId xmlns:a16="http://schemas.microsoft.com/office/drawing/2014/main" id="{EE88CD58-2C77-4BB1-831A-7DFD91688688}"/>
                  </a:ext>
                </a:extLst>
              </p:cNvPr>
              <p:cNvSpPr/>
              <p:nvPr/>
            </p:nvSpPr>
            <p:spPr>
              <a:xfrm>
                <a:off x="5572076" y="184653"/>
                <a:ext cx="112897" cy="112903"/>
              </a:xfrm>
              <a:custGeom>
                <a:avLst/>
                <a:gdLst>
                  <a:gd name="connsiteX0" fmla="*/ 56580 w 112897"/>
                  <a:gd name="connsiteY0" fmla="*/ 0 h 112903"/>
                  <a:gd name="connsiteX1" fmla="*/ 112897 w 112897"/>
                  <a:gd name="connsiteY1" fmla="*/ 55993 h 112903"/>
                  <a:gd name="connsiteX2" fmla="*/ 57034 w 112897"/>
                  <a:gd name="connsiteY2" fmla="*/ 112894 h 112903"/>
                  <a:gd name="connsiteX3" fmla="*/ 3 w 112897"/>
                  <a:gd name="connsiteY3" fmla="*/ 55539 h 112903"/>
                  <a:gd name="connsiteX4" fmla="*/ 56580 w 112897"/>
                  <a:gd name="connsiteY4" fmla="*/ 0 h 112903"/>
                  <a:gd name="connsiteX5" fmla="*/ 56580 w 112897"/>
                  <a:gd name="connsiteY5" fmla="*/ 0 h 11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97" h="112903">
                    <a:moveTo>
                      <a:pt x="56580" y="0"/>
                    </a:moveTo>
                    <a:cubicBezTo>
                      <a:pt x="87464" y="65"/>
                      <a:pt x="112832" y="25304"/>
                      <a:pt x="112897" y="55993"/>
                    </a:cubicBezTo>
                    <a:cubicBezTo>
                      <a:pt x="112962" y="86747"/>
                      <a:pt x="87788" y="112310"/>
                      <a:pt x="57034" y="112894"/>
                    </a:cubicBezTo>
                    <a:cubicBezTo>
                      <a:pt x="25696" y="113478"/>
                      <a:pt x="-321" y="87201"/>
                      <a:pt x="3" y="55539"/>
                    </a:cubicBezTo>
                    <a:cubicBezTo>
                      <a:pt x="392" y="24396"/>
                      <a:pt x="25307" y="-65"/>
                      <a:pt x="56580" y="0"/>
                    </a:cubicBezTo>
                    <a:lnTo>
                      <a:pt x="56580" y="0"/>
                    </a:lnTo>
                    <a:close/>
                  </a:path>
                </a:pathLst>
              </a:custGeom>
              <a:solidFill>
                <a:srgbClr val="E3E2E2"/>
              </a:solidFill>
              <a:ln w="6486" cap="flat">
                <a:noFill/>
                <a:prstDash val="solid"/>
                <a:miter/>
              </a:ln>
            </p:spPr>
            <p:txBody>
              <a:bodyPr rtlCol="0" anchor="ctr"/>
              <a:lstStyle/>
              <a:p>
                <a:endParaRPr lang="en-US"/>
              </a:p>
            </p:txBody>
          </p:sp>
          <p:sp>
            <p:nvSpPr>
              <p:cNvPr id="83" name="Graphic 207">
                <a:extLst>
                  <a:ext uri="{FF2B5EF4-FFF2-40B4-BE49-F238E27FC236}">
                    <a16:creationId xmlns:a16="http://schemas.microsoft.com/office/drawing/2014/main" id="{30F9331F-3FE8-4D4E-8801-709ED30C6168}"/>
                  </a:ext>
                </a:extLst>
              </p:cNvPr>
              <p:cNvSpPr/>
              <p:nvPr/>
            </p:nvSpPr>
            <p:spPr>
              <a:xfrm>
                <a:off x="5578191" y="190669"/>
                <a:ext cx="100728" cy="100731"/>
              </a:xfrm>
              <a:custGeom>
                <a:avLst/>
                <a:gdLst>
                  <a:gd name="connsiteX0" fmla="*/ 100683 w 100728"/>
                  <a:gd name="connsiteY0" fmla="*/ 52053 h 100731"/>
                  <a:gd name="connsiteX1" fmla="*/ 47740 w 100728"/>
                  <a:gd name="connsiteY1" fmla="*/ 100650 h 100731"/>
                  <a:gd name="connsiteX2" fmla="*/ 52 w 100728"/>
                  <a:gd name="connsiteY2" fmla="*/ 47187 h 100731"/>
                  <a:gd name="connsiteX3" fmla="*/ 53449 w 100728"/>
                  <a:gd name="connsiteY3" fmla="*/ 83 h 100731"/>
                  <a:gd name="connsiteX4" fmla="*/ 100683 w 100728"/>
                  <a:gd name="connsiteY4" fmla="*/ 52053 h 100731"/>
                  <a:gd name="connsiteX5" fmla="*/ 100683 w 100728"/>
                  <a:gd name="connsiteY5" fmla="*/ 52053 h 10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8" h="100731">
                    <a:moveTo>
                      <a:pt x="100683" y="52053"/>
                    </a:moveTo>
                    <a:cubicBezTo>
                      <a:pt x="99386" y="79563"/>
                      <a:pt x="74730" y="102272"/>
                      <a:pt x="47740" y="100650"/>
                    </a:cubicBezTo>
                    <a:cubicBezTo>
                      <a:pt x="19776" y="99028"/>
                      <a:pt x="-1181" y="75475"/>
                      <a:pt x="52" y="47187"/>
                    </a:cubicBezTo>
                    <a:cubicBezTo>
                      <a:pt x="1349" y="19093"/>
                      <a:pt x="24707" y="-1474"/>
                      <a:pt x="53449" y="83"/>
                    </a:cubicBezTo>
                    <a:cubicBezTo>
                      <a:pt x="80505" y="1640"/>
                      <a:pt x="101851" y="25127"/>
                      <a:pt x="100683" y="52053"/>
                    </a:cubicBezTo>
                    <a:lnTo>
                      <a:pt x="100683" y="52053"/>
                    </a:lnTo>
                    <a:close/>
                  </a:path>
                </a:pathLst>
              </a:custGeom>
              <a:solidFill>
                <a:srgbClr val="43404B"/>
              </a:solidFill>
              <a:ln w="6486" cap="flat">
                <a:noFill/>
                <a:prstDash val="solid"/>
                <a:miter/>
              </a:ln>
            </p:spPr>
            <p:txBody>
              <a:bodyPr rtlCol="0" anchor="ctr"/>
              <a:lstStyle/>
              <a:p>
                <a:endParaRPr lang="en-US"/>
              </a:p>
            </p:txBody>
          </p:sp>
          <p:sp>
            <p:nvSpPr>
              <p:cNvPr id="84" name="Graphic 207">
                <a:extLst>
                  <a:ext uri="{FF2B5EF4-FFF2-40B4-BE49-F238E27FC236}">
                    <a16:creationId xmlns:a16="http://schemas.microsoft.com/office/drawing/2014/main" id="{28C9C1CF-1C10-4791-84CC-80569B967EE2}"/>
                  </a:ext>
                </a:extLst>
              </p:cNvPr>
              <p:cNvSpPr/>
              <p:nvPr/>
            </p:nvSpPr>
            <p:spPr>
              <a:xfrm>
                <a:off x="5399688" y="4222698"/>
                <a:ext cx="453134" cy="453134"/>
              </a:xfrm>
              <a:custGeom>
                <a:avLst/>
                <a:gdLst>
                  <a:gd name="connsiteX0" fmla="*/ 453134 w 453134"/>
                  <a:gd name="connsiteY0" fmla="*/ 226567 h 453134"/>
                  <a:gd name="connsiteX1" fmla="*/ 226567 w 453134"/>
                  <a:gd name="connsiteY1" fmla="*/ 453134 h 453134"/>
                  <a:gd name="connsiteX2" fmla="*/ 0 w 453134"/>
                  <a:gd name="connsiteY2" fmla="*/ 226567 h 453134"/>
                  <a:gd name="connsiteX3" fmla="*/ 226567 w 453134"/>
                  <a:gd name="connsiteY3" fmla="*/ 0 h 453134"/>
                  <a:gd name="connsiteX4" fmla="*/ 453134 w 453134"/>
                  <a:gd name="connsiteY4" fmla="*/ 226567 h 453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34" h="453134">
                    <a:moveTo>
                      <a:pt x="453134" y="226567"/>
                    </a:moveTo>
                    <a:cubicBezTo>
                      <a:pt x="453134" y="351696"/>
                      <a:pt x="351697" y="453134"/>
                      <a:pt x="226567" y="453134"/>
                    </a:cubicBezTo>
                    <a:cubicBezTo>
                      <a:pt x="101437" y="453134"/>
                      <a:pt x="0" y="351696"/>
                      <a:pt x="0" y="226567"/>
                    </a:cubicBezTo>
                    <a:cubicBezTo>
                      <a:pt x="0" y="101438"/>
                      <a:pt x="101437" y="0"/>
                      <a:pt x="226567" y="0"/>
                    </a:cubicBezTo>
                    <a:cubicBezTo>
                      <a:pt x="351697" y="0"/>
                      <a:pt x="453134" y="101438"/>
                      <a:pt x="453134" y="226567"/>
                    </a:cubicBezTo>
                    <a:close/>
                  </a:path>
                </a:pathLst>
              </a:custGeom>
              <a:solidFill>
                <a:srgbClr val="FFFFFF"/>
              </a:solidFill>
              <a:ln w="6486" cap="flat">
                <a:noFill/>
                <a:prstDash val="solid"/>
                <a:miter/>
              </a:ln>
            </p:spPr>
            <p:txBody>
              <a:bodyPr rtlCol="0" anchor="ctr"/>
              <a:lstStyle/>
              <a:p>
                <a:endParaRPr lang="en-US"/>
              </a:p>
            </p:txBody>
          </p:sp>
          <p:sp>
            <p:nvSpPr>
              <p:cNvPr id="85" name="Graphic 207">
                <a:extLst>
                  <a:ext uri="{FF2B5EF4-FFF2-40B4-BE49-F238E27FC236}">
                    <a16:creationId xmlns:a16="http://schemas.microsoft.com/office/drawing/2014/main" id="{81CDB1CD-DB51-4A8D-B039-7BD925AF600E}"/>
                  </a:ext>
                </a:extLst>
              </p:cNvPr>
              <p:cNvSpPr/>
              <p:nvPr/>
            </p:nvSpPr>
            <p:spPr>
              <a:xfrm>
                <a:off x="5407279" y="4230289"/>
                <a:ext cx="437951" cy="437951"/>
              </a:xfrm>
              <a:custGeom>
                <a:avLst/>
                <a:gdLst>
                  <a:gd name="connsiteX0" fmla="*/ 437952 w 437951"/>
                  <a:gd name="connsiteY0" fmla="*/ 218976 h 437951"/>
                  <a:gd name="connsiteX1" fmla="*/ 218976 w 437951"/>
                  <a:gd name="connsiteY1" fmla="*/ 437952 h 437951"/>
                  <a:gd name="connsiteX2" fmla="*/ 0 w 437951"/>
                  <a:gd name="connsiteY2" fmla="*/ 218976 h 437951"/>
                  <a:gd name="connsiteX3" fmla="*/ 218976 w 437951"/>
                  <a:gd name="connsiteY3" fmla="*/ 0 h 437951"/>
                  <a:gd name="connsiteX4" fmla="*/ 437952 w 437951"/>
                  <a:gd name="connsiteY4" fmla="*/ 218976 h 43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51" h="437951">
                    <a:moveTo>
                      <a:pt x="437952" y="218976"/>
                    </a:moveTo>
                    <a:cubicBezTo>
                      <a:pt x="437952" y="339913"/>
                      <a:pt x="339913" y="437952"/>
                      <a:pt x="218976" y="437952"/>
                    </a:cubicBezTo>
                    <a:cubicBezTo>
                      <a:pt x="98039" y="437952"/>
                      <a:pt x="0" y="339913"/>
                      <a:pt x="0" y="218976"/>
                    </a:cubicBezTo>
                    <a:cubicBezTo>
                      <a:pt x="0" y="98039"/>
                      <a:pt x="98039" y="0"/>
                      <a:pt x="218976" y="0"/>
                    </a:cubicBezTo>
                    <a:cubicBezTo>
                      <a:pt x="339913" y="0"/>
                      <a:pt x="437952" y="98039"/>
                      <a:pt x="437952" y="218976"/>
                    </a:cubicBezTo>
                    <a:close/>
                  </a:path>
                </a:pathLst>
              </a:custGeom>
              <a:solidFill>
                <a:srgbClr val="43404B"/>
              </a:solidFill>
              <a:ln w="6486" cap="flat">
                <a:noFill/>
                <a:prstDash val="solid"/>
                <a:miter/>
              </a:ln>
            </p:spPr>
            <p:txBody>
              <a:bodyPr rtlCol="0" anchor="ctr"/>
              <a:lstStyle/>
              <a:p>
                <a:endParaRPr lang="en-US"/>
              </a:p>
            </p:txBody>
          </p:sp>
          <p:sp>
            <p:nvSpPr>
              <p:cNvPr id="86" name="Graphic 207">
                <a:extLst>
                  <a:ext uri="{FF2B5EF4-FFF2-40B4-BE49-F238E27FC236}">
                    <a16:creationId xmlns:a16="http://schemas.microsoft.com/office/drawing/2014/main" id="{3E00C042-CE7C-4C1B-A350-43206752F46D}"/>
                  </a:ext>
                </a:extLst>
              </p:cNvPr>
              <p:cNvSpPr/>
              <p:nvPr/>
            </p:nvSpPr>
            <p:spPr>
              <a:xfrm>
                <a:off x="5450036" y="4273046"/>
                <a:ext cx="352437" cy="352437"/>
              </a:xfrm>
              <a:custGeom>
                <a:avLst/>
                <a:gdLst>
                  <a:gd name="connsiteX0" fmla="*/ 352438 w 352437"/>
                  <a:gd name="connsiteY0" fmla="*/ 176219 h 352437"/>
                  <a:gd name="connsiteX1" fmla="*/ 176219 w 352437"/>
                  <a:gd name="connsiteY1" fmla="*/ 352437 h 352437"/>
                  <a:gd name="connsiteX2" fmla="*/ 0 w 352437"/>
                  <a:gd name="connsiteY2" fmla="*/ 176219 h 352437"/>
                  <a:gd name="connsiteX3" fmla="*/ 176219 w 352437"/>
                  <a:gd name="connsiteY3" fmla="*/ 0 h 352437"/>
                  <a:gd name="connsiteX4" fmla="*/ 352438 w 352437"/>
                  <a:gd name="connsiteY4" fmla="*/ 176219 h 35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37" h="352437">
                    <a:moveTo>
                      <a:pt x="352438" y="176219"/>
                    </a:moveTo>
                    <a:cubicBezTo>
                      <a:pt x="352438" y="273542"/>
                      <a:pt x="273542" y="352437"/>
                      <a:pt x="176219" y="352437"/>
                    </a:cubicBezTo>
                    <a:cubicBezTo>
                      <a:pt x="78896" y="352437"/>
                      <a:pt x="0" y="273541"/>
                      <a:pt x="0" y="176219"/>
                    </a:cubicBezTo>
                    <a:cubicBezTo>
                      <a:pt x="0" y="78896"/>
                      <a:pt x="78896" y="0"/>
                      <a:pt x="176219" y="0"/>
                    </a:cubicBezTo>
                    <a:cubicBezTo>
                      <a:pt x="273542" y="0"/>
                      <a:pt x="352438" y="78896"/>
                      <a:pt x="352438" y="176219"/>
                    </a:cubicBezTo>
                    <a:close/>
                  </a:path>
                </a:pathLst>
              </a:custGeom>
              <a:solidFill>
                <a:srgbClr val="605C65"/>
              </a:solidFill>
              <a:ln w="6486" cap="flat">
                <a:noFill/>
                <a:prstDash val="solid"/>
                <a:miter/>
              </a:ln>
            </p:spPr>
            <p:txBody>
              <a:bodyPr rtlCol="0" anchor="ctr"/>
              <a:lstStyle/>
              <a:p>
                <a:endParaRPr lang="en-US"/>
              </a:p>
            </p:txBody>
          </p:sp>
          <p:sp>
            <p:nvSpPr>
              <p:cNvPr id="87" name="Graphic 207">
                <a:extLst>
                  <a:ext uri="{FF2B5EF4-FFF2-40B4-BE49-F238E27FC236}">
                    <a16:creationId xmlns:a16="http://schemas.microsoft.com/office/drawing/2014/main" id="{0F26F908-0D81-4CBD-994A-D51F616D599E}"/>
                  </a:ext>
                </a:extLst>
              </p:cNvPr>
              <p:cNvSpPr/>
              <p:nvPr/>
            </p:nvSpPr>
            <p:spPr>
              <a:xfrm>
                <a:off x="5393589" y="338747"/>
                <a:ext cx="469938" cy="74743"/>
              </a:xfrm>
              <a:custGeom>
                <a:avLst/>
                <a:gdLst>
                  <a:gd name="connsiteX0" fmla="*/ 432567 w 469938"/>
                  <a:gd name="connsiteY0" fmla="*/ 74744 h 74743"/>
                  <a:gd name="connsiteX1" fmla="*/ 37372 w 469938"/>
                  <a:gd name="connsiteY1" fmla="*/ 74744 h 74743"/>
                  <a:gd name="connsiteX2" fmla="*/ 0 w 469938"/>
                  <a:gd name="connsiteY2" fmla="*/ 37372 h 74743"/>
                  <a:gd name="connsiteX3" fmla="*/ 0 w 469938"/>
                  <a:gd name="connsiteY3" fmla="*/ 37372 h 74743"/>
                  <a:gd name="connsiteX4" fmla="*/ 37372 w 469938"/>
                  <a:gd name="connsiteY4" fmla="*/ 0 h 74743"/>
                  <a:gd name="connsiteX5" fmla="*/ 432567 w 469938"/>
                  <a:gd name="connsiteY5" fmla="*/ 0 h 74743"/>
                  <a:gd name="connsiteX6" fmla="*/ 469938 w 469938"/>
                  <a:gd name="connsiteY6" fmla="*/ 37372 h 74743"/>
                  <a:gd name="connsiteX7" fmla="*/ 469938 w 469938"/>
                  <a:gd name="connsiteY7" fmla="*/ 37372 h 74743"/>
                  <a:gd name="connsiteX8" fmla="*/ 432567 w 469938"/>
                  <a:gd name="connsiteY8" fmla="*/ 74744 h 7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938" h="74743">
                    <a:moveTo>
                      <a:pt x="432567" y="74744"/>
                    </a:moveTo>
                    <a:lnTo>
                      <a:pt x="37372" y="74744"/>
                    </a:lnTo>
                    <a:cubicBezTo>
                      <a:pt x="16740" y="74744"/>
                      <a:pt x="0" y="58004"/>
                      <a:pt x="0" y="37372"/>
                    </a:cubicBezTo>
                    <a:lnTo>
                      <a:pt x="0" y="37372"/>
                    </a:lnTo>
                    <a:cubicBezTo>
                      <a:pt x="0" y="16740"/>
                      <a:pt x="16740" y="0"/>
                      <a:pt x="37372" y="0"/>
                    </a:cubicBezTo>
                    <a:lnTo>
                      <a:pt x="432567" y="0"/>
                    </a:lnTo>
                    <a:cubicBezTo>
                      <a:pt x="453199" y="0"/>
                      <a:pt x="469938" y="16740"/>
                      <a:pt x="469938" y="37372"/>
                    </a:cubicBezTo>
                    <a:lnTo>
                      <a:pt x="469938" y="37372"/>
                    </a:lnTo>
                    <a:cubicBezTo>
                      <a:pt x="469938" y="58004"/>
                      <a:pt x="453199" y="74744"/>
                      <a:pt x="432567" y="74744"/>
                    </a:cubicBezTo>
                    <a:close/>
                  </a:path>
                </a:pathLst>
              </a:custGeom>
              <a:solidFill>
                <a:srgbClr val="FFFFFF"/>
              </a:solidFill>
              <a:ln w="6486" cap="flat">
                <a:noFill/>
                <a:prstDash val="solid"/>
                <a:miter/>
              </a:ln>
            </p:spPr>
            <p:txBody>
              <a:bodyPr rtlCol="0" anchor="ctr"/>
              <a:lstStyle/>
              <a:p>
                <a:endParaRPr lang="en-US"/>
              </a:p>
            </p:txBody>
          </p:sp>
          <p:sp>
            <p:nvSpPr>
              <p:cNvPr id="88" name="Graphic 207">
                <a:extLst>
                  <a:ext uri="{FF2B5EF4-FFF2-40B4-BE49-F238E27FC236}">
                    <a16:creationId xmlns:a16="http://schemas.microsoft.com/office/drawing/2014/main" id="{33C985F4-EA7D-4D06-AE45-948BDA0AC399}"/>
                  </a:ext>
                </a:extLst>
              </p:cNvPr>
              <p:cNvSpPr/>
              <p:nvPr/>
            </p:nvSpPr>
            <p:spPr>
              <a:xfrm>
                <a:off x="5400726" y="345625"/>
                <a:ext cx="455599" cy="60988"/>
              </a:xfrm>
              <a:custGeom>
                <a:avLst/>
                <a:gdLst>
                  <a:gd name="connsiteX0" fmla="*/ 425105 w 455599"/>
                  <a:gd name="connsiteY0" fmla="*/ 60989 h 60988"/>
                  <a:gd name="connsiteX1" fmla="*/ 30494 w 455599"/>
                  <a:gd name="connsiteY1" fmla="*/ 60989 h 60988"/>
                  <a:gd name="connsiteX2" fmla="*/ 0 w 455599"/>
                  <a:gd name="connsiteY2" fmla="*/ 30494 h 60988"/>
                  <a:gd name="connsiteX3" fmla="*/ 0 w 455599"/>
                  <a:gd name="connsiteY3" fmla="*/ 30494 h 60988"/>
                  <a:gd name="connsiteX4" fmla="*/ 30494 w 455599"/>
                  <a:gd name="connsiteY4" fmla="*/ 0 h 60988"/>
                  <a:gd name="connsiteX5" fmla="*/ 425105 w 455599"/>
                  <a:gd name="connsiteY5" fmla="*/ 0 h 60988"/>
                  <a:gd name="connsiteX6" fmla="*/ 455600 w 455599"/>
                  <a:gd name="connsiteY6" fmla="*/ 30494 h 60988"/>
                  <a:gd name="connsiteX7" fmla="*/ 455600 w 455599"/>
                  <a:gd name="connsiteY7" fmla="*/ 30494 h 60988"/>
                  <a:gd name="connsiteX8" fmla="*/ 425105 w 455599"/>
                  <a:gd name="connsiteY8" fmla="*/ 60989 h 6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599" h="60988">
                    <a:moveTo>
                      <a:pt x="425105" y="60989"/>
                    </a:moveTo>
                    <a:lnTo>
                      <a:pt x="30494" y="60989"/>
                    </a:lnTo>
                    <a:cubicBezTo>
                      <a:pt x="13625" y="60989"/>
                      <a:pt x="0" y="47299"/>
                      <a:pt x="0" y="30494"/>
                    </a:cubicBezTo>
                    <a:lnTo>
                      <a:pt x="0" y="30494"/>
                    </a:lnTo>
                    <a:cubicBezTo>
                      <a:pt x="0" y="13625"/>
                      <a:pt x="13690" y="0"/>
                      <a:pt x="30494" y="0"/>
                    </a:cubicBezTo>
                    <a:lnTo>
                      <a:pt x="425105" y="0"/>
                    </a:lnTo>
                    <a:cubicBezTo>
                      <a:pt x="441974" y="0"/>
                      <a:pt x="455600" y="13690"/>
                      <a:pt x="455600" y="30494"/>
                    </a:cubicBezTo>
                    <a:lnTo>
                      <a:pt x="455600" y="30494"/>
                    </a:lnTo>
                    <a:cubicBezTo>
                      <a:pt x="455600" y="47364"/>
                      <a:pt x="441974" y="60989"/>
                      <a:pt x="425105" y="60989"/>
                    </a:cubicBezTo>
                    <a:close/>
                  </a:path>
                </a:pathLst>
              </a:custGeom>
              <a:solidFill>
                <a:srgbClr val="43404B"/>
              </a:solidFill>
              <a:ln w="648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DF03968-5E4E-4935-8FDB-986550E4A84A}"/>
                </a:ext>
              </a:extLst>
            </p:cNvPr>
            <p:cNvGrpSpPr/>
            <p:nvPr/>
          </p:nvGrpSpPr>
          <p:grpSpPr>
            <a:xfrm>
              <a:off x="6587633" y="2604162"/>
              <a:ext cx="2605169" cy="4274372"/>
              <a:chOff x="2547510" y="1336163"/>
              <a:chExt cx="3364927" cy="5520928"/>
            </a:xfrm>
          </p:grpSpPr>
          <p:sp>
            <p:nvSpPr>
              <p:cNvPr id="76" name="Graphic 207">
                <a:extLst>
                  <a:ext uri="{FF2B5EF4-FFF2-40B4-BE49-F238E27FC236}">
                    <a16:creationId xmlns:a16="http://schemas.microsoft.com/office/drawing/2014/main" id="{C3D18206-28FF-4204-8AAE-3BC63D578071}"/>
                  </a:ext>
                </a:extLst>
              </p:cNvPr>
              <p:cNvSpPr/>
              <p:nvPr/>
            </p:nvSpPr>
            <p:spPr>
              <a:xfrm>
                <a:off x="2547510" y="1357583"/>
                <a:ext cx="3364927" cy="5499443"/>
              </a:xfrm>
              <a:custGeom>
                <a:avLst/>
                <a:gdLst>
                  <a:gd name="connsiteX0" fmla="*/ 3364832 w 3364927"/>
                  <a:gd name="connsiteY0" fmla="*/ 3603340 h 5499443"/>
                  <a:gd name="connsiteX1" fmla="*/ 1772050 w 3364927"/>
                  <a:gd name="connsiteY1" fmla="*/ 3602950 h 5499443"/>
                  <a:gd name="connsiteX2" fmla="*/ 1772050 w 3364927"/>
                  <a:gd name="connsiteY2" fmla="*/ 3600355 h 5499443"/>
                  <a:gd name="connsiteX3" fmla="*/ 1709569 w 3364927"/>
                  <a:gd name="connsiteY3" fmla="*/ 3543973 h 5499443"/>
                  <a:gd name="connsiteX4" fmla="*/ 1702886 w 3364927"/>
                  <a:gd name="connsiteY4" fmla="*/ 1213421 h 5499443"/>
                  <a:gd name="connsiteX5" fmla="*/ 1837516 w 3364927"/>
                  <a:gd name="connsiteY5" fmla="*/ 720579 h 5499443"/>
                  <a:gd name="connsiteX6" fmla="*/ 1849714 w 3364927"/>
                  <a:gd name="connsiteY6" fmla="*/ 329212 h 5499443"/>
                  <a:gd name="connsiteX7" fmla="*/ 1793721 w 3364927"/>
                  <a:gd name="connsiteY7" fmla="*/ 119515 h 5499443"/>
                  <a:gd name="connsiteX8" fmla="*/ 1702886 w 3364927"/>
                  <a:gd name="connsiteY8" fmla="*/ 24787 h 5499443"/>
                  <a:gd name="connsiteX9" fmla="*/ 1577924 w 3364927"/>
                  <a:gd name="connsiteY9" fmla="*/ 71113 h 5499443"/>
                  <a:gd name="connsiteX10" fmla="*/ 1292509 w 3364927"/>
                  <a:gd name="connsiteY10" fmla="*/ 837301 h 5499443"/>
                  <a:gd name="connsiteX11" fmla="*/ 1061336 w 3364927"/>
                  <a:gd name="connsiteY11" fmla="*/ 1289851 h 5499443"/>
                  <a:gd name="connsiteX12" fmla="*/ 815563 w 3364927"/>
                  <a:gd name="connsiteY12" fmla="*/ 1927315 h 5499443"/>
                  <a:gd name="connsiteX13" fmla="*/ 757170 w 3364927"/>
                  <a:gd name="connsiteY13" fmla="*/ 2287603 h 5499443"/>
                  <a:gd name="connsiteX14" fmla="*/ 759895 w 3364927"/>
                  <a:gd name="connsiteY14" fmla="*/ 3621831 h 5499443"/>
                  <a:gd name="connsiteX15" fmla="*/ 759960 w 3364927"/>
                  <a:gd name="connsiteY15" fmla="*/ 3621831 h 5499443"/>
                  <a:gd name="connsiteX16" fmla="*/ 657447 w 3364927"/>
                  <a:gd name="connsiteY16" fmla="*/ 4183707 h 5499443"/>
                  <a:gd name="connsiteX17" fmla="*/ 0 w 3364927"/>
                  <a:gd name="connsiteY17" fmla="*/ 5495616 h 5499443"/>
                  <a:gd name="connsiteX18" fmla="*/ 65 w 3364927"/>
                  <a:gd name="connsiteY18" fmla="*/ 5499444 h 5499443"/>
                  <a:gd name="connsiteX19" fmla="*/ 1927766 w 3364927"/>
                  <a:gd name="connsiteY19" fmla="*/ 5499314 h 5499443"/>
                  <a:gd name="connsiteX20" fmla="*/ 2124812 w 3364927"/>
                  <a:gd name="connsiteY20" fmla="*/ 5014193 h 5499443"/>
                  <a:gd name="connsiteX21" fmla="*/ 2306222 w 3364927"/>
                  <a:gd name="connsiteY21" fmla="*/ 4839921 h 5499443"/>
                  <a:gd name="connsiteX22" fmla="*/ 2557119 w 3364927"/>
                  <a:gd name="connsiteY22" fmla="*/ 4687384 h 5499443"/>
                  <a:gd name="connsiteX23" fmla="*/ 2893985 w 3364927"/>
                  <a:gd name="connsiteY23" fmla="*/ 4366089 h 5499443"/>
                  <a:gd name="connsiteX24" fmla="*/ 3364832 w 3364927"/>
                  <a:gd name="connsiteY24" fmla="*/ 3603340 h 549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64927" h="5499443">
                    <a:moveTo>
                      <a:pt x="3364832" y="3603340"/>
                    </a:moveTo>
                    <a:cubicBezTo>
                      <a:pt x="3346081" y="3595684"/>
                      <a:pt x="1778733" y="3607687"/>
                      <a:pt x="1772050" y="3602950"/>
                    </a:cubicBezTo>
                    <a:cubicBezTo>
                      <a:pt x="1772180" y="3602042"/>
                      <a:pt x="1772180" y="3601263"/>
                      <a:pt x="1772050" y="3600355"/>
                    </a:cubicBezTo>
                    <a:cubicBezTo>
                      <a:pt x="1739934" y="3594062"/>
                      <a:pt x="1718004" y="3576479"/>
                      <a:pt x="1709569" y="3543973"/>
                    </a:cubicBezTo>
                    <a:cubicBezTo>
                      <a:pt x="1711061" y="3541443"/>
                      <a:pt x="1703275" y="1224775"/>
                      <a:pt x="1702886" y="1213421"/>
                    </a:cubicBezTo>
                    <a:cubicBezTo>
                      <a:pt x="1741166" y="1124403"/>
                      <a:pt x="1804296" y="870131"/>
                      <a:pt x="1837516" y="720579"/>
                    </a:cubicBezTo>
                    <a:cubicBezTo>
                      <a:pt x="1845886" y="682818"/>
                      <a:pt x="1875796" y="438214"/>
                      <a:pt x="1849714" y="329212"/>
                    </a:cubicBezTo>
                    <a:cubicBezTo>
                      <a:pt x="1829211" y="243633"/>
                      <a:pt x="1810785" y="155200"/>
                      <a:pt x="1793721" y="119515"/>
                    </a:cubicBezTo>
                    <a:cubicBezTo>
                      <a:pt x="1766405" y="54438"/>
                      <a:pt x="1706649" y="26734"/>
                      <a:pt x="1702886" y="24787"/>
                    </a:cubicBezTo>
                    <a:cubicBezTo>
                      <a:pt x="1622757" y="-16802"/>
                      <a:pt x="1618929" y="-9081"/>
                      <a:pt x="1577924" y="71113"/>
                    </a:cubicBezTo>
                    <a:cubicBezTo>
                      <a:pt x="1577600" y="71697"/>
                      <a:pt x="1357845" y="705916"/>
                      <a:pt x="1292509" y="837301"/>
                    </a:cubicBezTo>
                    <a:cubicBezTo>
                      <a:pt x="1230223" y="962458"/>
                      <a:pt x="1110451" y="1158725"/>
                      <a:pt x="1061336" y="1289851"/>
                    </a:cubicBezTo>
                    <a:cubicBezTo>
                      <a:pt x="973940" y="1523296"/>
                      <a:pt x="885766" y="1687966"/>
                      <a:pt x="815563" y="1927315"/>
                    </a:cubicBezTo>
                    <a:cubicBezTo>
                      <a:pt x="783188" y="2037938"/>
                      <a:pt x="758662" y="2172308"/>
                      <a:pt x="757170" y="2287603"/>
                    </a:cubicBezTo>
                    <a:cubicBezTo>
                      <a:pt x="755743" y="2401600"/>
                      <a:pt x="759700" y="3595294"/>
                      <a:pt x="759895" y="3621831"/>
                    </a:cubicBezTo>
                    <a:cubicBezTo>
                      <a:pt x="759895" y="3621831"/>
                      <a:pt x="759895" y="3621831"/>
                      <a:pt x="759960" y="3621831"/>
                    </a:cubicBezTo>
                    <a:cubicBezTo>
                      <a:pt x="759441" y="3688789"/>
                      <a:pt x="705135" y="4068801"/>
                      <a:pt x="657447" y="4183707"/>
                    </a:cubicBezTo>
                    <a:cubicBezTo>
                      <a:pt x="501341" y="4560280"/>
                      <a:pt x="258359" y="5114630"/>
                      <a:pt x="0" y="5495616"/>
                    </a:cubicBezTo>
                    <a:cubicBezTo>
                      <a:pt x="0" y="5496913"/>
                      <a:pt x="0" y="5498081"/>
                      <a:pt x="65" y="5499444"/>
                    </a:cubicBezTo>
                    <a:cubicBezTo>
                      <a:pt x="637074" y="5499379"/>
                      <a:pt x="1922187" y="5499055"/>
                      <a:pt x="1927766" y="5499314"/>
                    </a:cubicBezTo>
                    <a:cubicBezTo>
                      <a:pt x="1936071" y="5499703"/>
                      <a:pt x="2048771" y="5134095"/>
                      <a:pt x="2124812" y="5014193"/>
                    </a:cubicBezTo>
                    <a:cubicBezTo>
                      <a:pt x="2170943" y="4941461"/>
                      <a:pt x="2226677" y="4878980"/>
                      <a:pt x="2306222" y="4839921"/>
                    </a:cubicBezTo>
                    <a:cubicBezTo>
                      <a:pt x="2394266" y="4796645"/>
                      <a:pt x="2478028" y="4745518"/>
                      <a:pt x="2557119" y="4687384"/>
                    </a:cubicBezTo>
                    <a:cubicBezTo>
                      <a:pt x="2605716" y="4651699"/>
                      <a:pt x="2835721" y="4438822"/>
                      <a:pt x="2893985" y="4366089"/>
                    </a:cubicBezTo>
                    <a:cubicBezTo>
                      <a:pt x="2957050" y="4287323"/>
                      <a:pt x="3372164" y="3610866"/>
                      <a:pt x="3364832" y="3603340"/>
                    </a:cubicBezTo>
                    <a:close/>
                  </a:path>
                </a:pathLst>
              </a:custGeom>
              <a:solidFill>
                <a:srgbClr val="F7B0C5"/>
              </a:solidFill>
              <a:ln w="6486" cap="flat">
                <a:noFill/>
                <a:prstDash val="solid"/>
                <a:miter/>
              </a:ln>
            </p:spPr>
            <p:txBody>
              <a:bodyPr rtlCol="0" anchor="ctr"/>
              <a:lstStyle/>
              <a:p>
                <a:endParaRPr lang="en-US"/>
              </a:p>
            </p:txBody>
          </p:sp>
          <p:sp>
            <p:nvSpPr>
              <p:cNvPr id="77" name="Graphic 207">
                <a:extLst>
                  <a:ext uri="{FF2B5EF4-FFF2-40B4-BE49-F238E27FC236}">
                    <a16:creationId xmlns:a16="http://schemas.microsoft.com/office/drawing/2014/main" id="{BC0E31A2-2CA2-47A4-A6EC-FA218168008D}"/>
                  </a:ext>
                </a:extLst>
              </p:cNvPr>
              <p:cNvSpPr/>
              <p:nvPr/>
            </p:nvSpPr>
            <p:spPr>
              <a:xfrm>
                <a:off x="2547510" y="4978765"/>
                <a:ext cx="2697198" cy="1878326"/>
              </a:xfrm>
              <a:custGeom>
                <a:avLst/>
                <a:gdLst>
                  <a:gd name="connsiteX0" fmla="*/ 0 w 2697198"/>
                  <a:gd name="connsiteY0" fmla="*/ 1874434 h 1878326"/>
                  <a:gd name="connsiteX1" fmla="*/ 654527 w 2697198"/>
                  <a:gd name="connsiteY1" fmla="*/ 569597 h 1878326"/>
                  <a:gd name="connsiteX2" fmla="*/ 759960 w 2697198"/>
                  <a:gd name="connsiteY2" fmla="*/ 0 h 1878326"/>
                  <a:gd name="connsiteX3" fmla="*/ 866950 w 2697198"/>
                  <a:gd name="connsiteY3" fmla="*/ 248108 h 1878326"/>
                  <a:gd name="connsiteX4" fmla="*/ 1088716 w 2697198"/>
                  <a:gd name="connsiteY4" fmla="*/ 569402 h 1878326"/>
                  <a:gd name="connsiteX5" fmla="*/ 1542628 w 2697198"/>
                  <a:gd name="connsiteY5" fmla="*/ 642394 h 1878326"/>
                  <a:gd name="connsiteX6" fmla="*/ 1730721 w 2697198"/>
                  <a:gd name="connsiteY6" fmla="*/ 764047 h 1878326"/>
                  <a:gd name="connsiteX7" fmla="*/ 2016265 w 2697198"/>
                  <a:gd name="connsiteY7" fmla="*/ 990096 h 1878326"/>
                  <a:gd name="connsiteX8" fmla="*/ 2264049 w 2697198"/>
                  <a:gd name="connsiteY8" fmla="*/ 1013129 h 1878326"/>
                  <a:gd name="connsiteX9" fmla="*/ 2697199 w 2697198"/>
                  <a:gd name="connsiteY9" fmla="*/ 943381 h 1878326"/>
                  <a:gd name="connsiteX10" fmla="*/ 2557184 w 2697198"/>
                  <a:gd name="connsiteY10" fmla="*/ 1066267 h 1878326"/>
                  <a:gd name="connsiteX11" fmla="*/ 2306286 w 2697198"/>
                  <a:gd name="connsiteY11" fmla="*/ 1218804 h 1878326"/>
                  <a:gd name="connsiteX12" fmla="*/ 2124877 w 2697198"/>
                  <a:gd name="connsiteY12" fmla="*/ 1393076 h 1878326"/>
                  <a:gd name="connsiteX13" fmla="*/ 1927831 w 2697198"/>
                  <a:gd name="connsiteY13" fmla="*/ 1878197 h 1878326"/>
                  <a:gd name="connsiteX14" fmla="*/ 130 w 2697198"/>
                  <a:gd name="connsiteY14" fmla="*/ 1878326 h 1878326"/>
                  <a:gd name="connsiteX15" fmla="*/ 0 w 2697198"/>
                  <a:gd name="connsiteY15" fmla="*/ 1874434 h 1878326"/>
                  <a:gd name="connsiteX16" fmla="*/ 0 w 2697198"/>
                  <a:gd name="connsiteY16" fmla="*/ 1874434 h 187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97198" h="1878326">
                    <a:moveTo>
                      <a:pt x="0" y="1874434"/>
                    </a:moveTo>
                    <a:cubicBezTo>
                      <a:pt x="20113" y="1850103"/>
                      <a:pt x="492517" y="1014945"/>
                      <a:pt x="654527" y="569597"/>
                    </a:cubicBezTo>
                    <a:cubicBezTo>
                      <a:pt x="720706" y="405835"/>
                      <a:pt x="759506" y="67153"/>
                      <a:pt x="759960" y="0"/>
                    </a:cubicBezTo>
                    <a:cubicBezTo>
                      <a:pt x="797332" y="87136"/>
                      <a:pt x="836196" y="171353"/>
                      <a:pt x="866950" y="248108"/>
                    </a:cubicBezTo>
                    <a:cubicBezTo>
                      <a:pt x="895173" y="318570"/>
                      <a:pt x="943316" y="517821"/>
                      <a:pt x="1088716" y="569402"/>
                    </a:cubicBezTo>
                    <a:cubicBezTo>
                      <a:pt x="1184222" y="603271"/>
                      <a:pt x="1399499" y="604179"/>
                      <a:pt x="1542628" y="642394"/>
                    </a:cubicBezTo>
                    <a:cubicBezTo>
                      <a:pt x="1618670" y="662702"/>
                      <a:pt x="1680113" y="704745"/>
                      <a:pt x="1730721" y="764047"/>
                    </a:cubicBezTo>
                    <a:cubicBezTo>
                      <a:pt x="1762772" y="801614"/>
                      <a:pt x="1849649" y="932740"/>
                      <a:pt x="2016265" y="990096"/>
                    </a:cubicBezTo>
                    <a:cubicBezTo>
                      <a:pt x="2095680" y="1017411"/>
                      <a:pt x="2180611" y="1017281"/>
                      <a:pt x="2264049" y="1013129"/>
                    </a:cubicBezTo>
                    <a:cubicBezTo>
                      <a:pt x="2398029" y="1006511"/>
                      <a:pt x="2598903" y="972123"/>
                      <a:pt x="2697199" y="943381"/>
                    </a:cubicBezTo>
                    <a:cubicBezTo>
                      <a:pt x="2654053" y="985813"/>
                      <a:pt x="2605781" y="1030582"/>
                      <a:pt x="2557184" y="1066267"/>
                    </a:cubicBezTo>
                    <a:cubicBezTo>
                      <a:pt x="2478028" y="1124401"/>
                      <a:pt x="2394331" y="1175527"/>
                      <a:pt x="2306286" y="1218804"/>
                    </a:cubicBezTo>
                    <a:cubicBezTo>
                      <a:pt x="2226742" y="1257862"/>
                      <a:pt x="2171008" y="1320343"/>
                      <a:pt x="2124877" y="1393076"/>
                    </a:cubicBezTo>
                    <a:cubicBezTo>
                      <a:pt x="2048901" y="1512977"/>
                      <a:pt x="1965657" y="1779447"/>
                      <a:pt x="1927831" y="1878197"/>
                    </a:cubicBezTo>
                    <a:cubicBezTo>
                      <a:pt x="1922251" y="1877938"/>
                      <a:pt x="637139" y="1878262"/>
                      <a:pt x="130" y="1878326"/>
                    </a:cubicBezTo>
                    <a:cubicBezTo>
                      <a:pt x="0" y="1876899"/>
                      <a:pt x="0" y="1875731"/>
                      <a:pt x="0" y="1874434"/>
                    </a:cubicBezTo>
                    <a:lnTo>
                      <a:pt x="0" y="1874434"/>
                    </a:lnTo>
                    <a:close/>
                  </a:path>
                </a:pathLst>
              </a:custGeom>
              <a:solidFill>
                <a:srgbClr val="F6A0B6"/>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Graphic 207">
                <a:extLst>
                  <a:ext uri="{FF2B5EF4-FFF2-40B4-BE49-F238E27FC236}">
                    <a16:creationId xmlns:a16="http://schemas.microsoft.com/office/drawing/2014/main" id="{387E6586-5B33-484F-9218-2591AFD5B377}"/>
                  </a:ext>
                </a:extLst>
              </p:cNvPr>
              <p:cNvSpPr/>
              <p:nvPr/>
            </p:nvSpPr>
            <p:spPr>
              <a:xfrm>
                <a:off x="4064914" y="4260134"/>
                <a:ext cx="1847427" cy="935655"/>
              </a:xfrm>
              <a:custGeom>
                <a:avLst/>
                <a:gdLst>
                  <a:gd name="connsiteX0" fmla="*/ 1847427 w 1847427"/>
                  <a:gd name="connsiteY0" fmla="*/ 700788 h 935655"/>
                  <a:gd name="connsiteX1" fmla="*/ 1364059 w 1847427"/>
                  <a:gd name="connsiteY1" fmla="*/ 868637 h 935655"/>
                  <a:gd name="connsiteX2" fmla="*/ 762021 w 1847427"/>
                  <a:gd name="connsiteY2" fmla="*/ 933324 h 935655"/>
                  <a:gd name="connsiteX3" fmla="*/ 460061 w 1847427"/>
                  <a:gd name="connsiteY3" fmla="*/ 882651 h 935655"/>
                  <a:gd name="connsiteX4" fmla="*/ 169391 w 1847427"/>
                  <a:gd name="connsiteY4" fmla="*/ 748346 h 935655"/>
                  <a:gd name="connsiteX5" fmla="*/ 25418 w 1847427"/>
                  <a:gd name="connsiteY5" fmla="*/ 611121 h 935655"/>
                  <a:gd name="connsiteX6" fmla="*/ 18476 w 1847427"/>
                  <a:gd name="connsiteY6" fmla="*/ 398893 h 935655"/>
                  <a:gd name="connsiteX7" fmla="*/ 98994 w 1847427"/>
                  <a:gd name="connsiteY7" fmla="*/ 250638 h 935655"/>
                  <a:gd name="connsiteX8" fmla="*/ 185417 w 1847427"/>
                  <a:gd name="connsiteY8" fmla="*/ 0 h 935655"/>
                  <a:gd name="connsiteX9" fmla="*/ 192359 w 1847427"/>
                  <a:gd name="connsiteY9" fmla="*/ 633765 h 935655"/>
                  <a:gd name="connsiteX10" fmla="*/ 254581 w 1847427"/>
                  <a:gd name="connsiteY10" fmla="*/ 697868 h 935655"/>
                  <a:gd name="connsiteX11" fmla="*/ 1847427 w 1847427"/>
                  <a:gd name="connsiteY11" fmla="*/ 700788 h 93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7427" h="935655">
                    <a:moveTo>
                      <a:pt x="1847427" y="700788"/>
                    </a:moveTo>
                    <a:cubicBezTo>
                      <a:pt x="1821345" y="715710"/>
                      <a:pt x="1500440" y="824323"/>
                      <a:pt x="1364059" y="868637"/>
                    </a:cubicBezTo>
                    <a:cubicBezTo>
                      <a:pt x="1208083" y="919309"/>
                      <a:pt x="916115" y="943640"/>
                      <a:pt x="762021" y="933324"/>
                    </a:cubicBezTo>
                    <a:cubicBezTo>
                      <a:pt x="659832" y="926447"/>
                      <a:pt x="558357" y="914184"/>
                      <a:pt x="460061" y="882651"/>
                    </a:cubicBezTo>
                    <a:cubicBezTo>
                      <a:pt x="357548" y="849886"/>
                      <a:pt x="259901" y="806221"/>
                      <a:pt x="169391" y="748346"/>
                    </a:cubicBezTo>
                    <a:cubicBezTo>
                      <a:pt x="112944" y="712272"/>
                      <a:pt x="59546" y="671461"/>
                      <a:pt x="25418" y="611121"/>
                    </a:cubicBezTo>
                    <a:cubicBezTo>
                      <a:pt x="5435" y="575890"/>
                      <a:pt x="-16560" y="504131"/>
                      <a:pt x="18476" y="398893"/>
                    </a:cubicBezTo>
                    <a:cubicBezTo>
                      <a:pt x="36773" y="343938"/>
                      <a:pt x="67462" y="297548"/>
                      <a:pt x="98994" y="250638"/>
                    </a:cubicBezTo>
                    <a:cubicBezTo>
                      <a:pt x="131630" y="202172"/>
                      <a:pt x="182886" y="30365"/>
                      <a:pt x="185417" y="0"/>
                    </a:cubicBezTo>
                    <a:cubicBezTo>
                      <a:pt x="188466" y="122043"/>
                      <a:pt x="192359" y="616571"/>
                      <a:pt x="192359" y="633765"/>
                    </a:cubicBezTo>
                    <a:cubicBezTo>
                      <a:pt x="192424" y="662962"/>
                      <a:pt x="224541" y="697284"/>
                      <a:pt x="254581" y="697868"/>
                    </a:cubicBezTo>
                    <a:cubicBezTo>
                      <a:pt x="254646" y="697803"/>
                      <a:pt x="1823810" y="697739"/>
                      <a:pt x="1847427" y="700788"/>
                    </a:cubicBezTo>
                    <a:close/>
                  </a:path>
                </a:pathLst>
              </a:custGeom>
              <a:solidFill>
                <a:srgbClr val="F6A0B6"/>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Graphic 207">
                <a:extLst>
                  <a:ext uri="{FF2B5EF4-FFF2-40B4-BE49-F238E27FC236}">
                    <a16:creationId xmlns:a16="http://schemas.microsoft.com/office/drawing/2014/main" id="{428832ED-7089-4F88-BA5D-9E0CDC0E389D}"/>
                  </a:ext>
                </a:extLst>
              </p:cNvPr>
              <p:cNvSpPr/>
              <p:nvPr/>
            </p:nvSpPr>
            <p:spPr>
              <a:xfrm>
                <a:off x="4001574" y="1336163"/>
                <a:ext cx="286684" cy="483308"/>
              </a:xfrm>
              <a:custGeom>
                <a:avLst/>
                <a:gdLst>
                  <a:gd name="connsiteX0" fmla="*/ 282820 w 286684"/>
                  <a:gd name="connsiteY0" fmla="*/ 73782 h 483308"/>
                  <a:gd name="connsiteX1" fmla="*/ 285220 w 286684"/>
                  <a:gd name="connsiteY1" fmla="*/ 217625 h 483308"/>
                  <a:gd name="connsiteX2" fmla="*/ 251027 w 286684"/>
                  <a:gd name="connsiteY2" fmla="*/ 400527 h 483308"/>
                  <a:gd name="connsiteX3" fmla="*/ 89342 w 286684"/>
                  <a:gd name="connsiteY3" fmla="*/ 479098 h 483308"/>
                  <a:gd name="connsiteX4" fmla="*/ 0 w 286684"/>
                  <a:gd name="connsiteY4" fmla="*/ 456260 h 483308"/>
                  <a:gd name="connsiteX5" fmla="*/ 163372 w 286684"/>
                  <a:gd name="connsiteY5" fmla="*/ 23758 h 483308"/>
                  <a:gd name="connsiteX6" fmla="*/ 282820 w 286684"/>
                  <a:gd name="connsiteY6" fmla="*/ 73782 h 483308"/>
                  <a:gd name="connsiteX7" fmla="*/ 282820 w 286684"/>
                  <a:gd name="connsiteY7" fmla="*/ 73782 h 48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684" h="483308">
                    <a:moveTo>
                      <a:pt x="282820" y="73782"/>
                    </a:moveTo>
                    <a:cubicBezTo>
                      <a:pt x="289243" y="130164"/>
                      <a:pt x="285869" y="160788"/>
                      <a:pt x="285220" y="217625"/>
                    </a:cubicBezTo>
                    <a:cubicBezTo>
                      <a:pt x="284636" y="266416"/>
                      <a:pt x="265561" y="353487"/>
                      <a:pt x="251027" y="400527"/>
                    </a:cubicBezTo>
                    <a:cubicBezTo>
                      <a:pt x="223842" y="488571"/>
                      <a:pt x="181020" y="488831"/>
                      <a:pt x="89342" y="479098"/>
                    </a:cubicBezTo>
                    <a:cubicBezTo>
                      <a:pt x="58523" y="475854"/>
                      <a:pt x="28678" y="468263"/>
                      <a:pt x="0" y="456260"/>
                    </a:cubicBezTo>
                    <a:cubicBezTo>
                      <a:pt x="6877" y="322214"/>
                      <a:pt x="104849" y="115696"/>
                      <a:pt x="163372" y="23758"/>
                    </a:cubicBezTo>
                    <a:cubicBezTo>
                      <a:pt x="208919" y="-33662"/>
                      <a:pt x="267442" y="24926"/>
                      <a:pt x="282820" y="73782"/>
                    </a:cubicBezTo>
                    <a:lnTo>
                      <a:pt x="282820" y="73782"/>
                    </a:lnTo>
                    <a:close/>
                  </a:path>
                </a:pathLst>
              </a:custGeom>
              <a:solidFill>
                <a:schemeClr val="accent1"/>
              </a:solidFill>
              <a:ln w="648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CA81132A-33B3-42C6-BC75-F17C612FC7E9}"/>
                </a:ext>
              </a:extLst>
            </p:cNvPr>
            <p:cNvGrpSpPr/>
            <p:nvPr/>
          </p:nvGrpSpPr>
          <p:grpSpPr>
            <a:xfrm>
              <a:off x="10026904" y="1666554"/>
              <a:ext cx="327755" cy="2045689"/>
              <a:chOff x="6989793" y="125116"/>
              <a:chExt cx="423340" cy="2642284"/>
            </a:xfrm>
          </p:grpSpPr>
          <p:sp>
            <p:nvSpPr>
              <p:cNvPr id="68" name="Graphic 207">
                <a:extLst>
                  <a:ext uri="{FF2B5EF4-FFF2-40B4-BE49-F238E27FC236}">
                    <a16:creationId xmlns:a16="http://schemas.microsoft.com/office/drawing/2014/main" id="{88EDDFAE-8B87-4D86-9271-6744F842BD09}"/>
                  </a:ext>
                </a:extLst>
              </p:cNvPr>
              <p:cNvSpPr/>
              <p:nvPr/>
            </p:nvSpPr>
            <p:spPr>
              <a:xfrm>
                <a:off x="6989899" y="125116"/>
                <a:ext cx="417986" cy="755695"/>
              </a:xfrm>
              <a:custGeom>
                <a:avLst/>
                <a:gdLst>
                  <a:gd name="connsiteX0" fmla="*/ 236730 w 417986"/>
                  <a:gd name="connsiteY0" fmla="*/ 10941 h 755695"/>
                  <a:gd name="connsiteX1" fmla="*/ 351830 w 417986"/>
                  <a:gd name="connsiteY1" fmla="*/ 3674 h 755695"/>
                  <a:gd name="connsiteX2" fmla="*/ 417101 w 417986"/>
                  <a:gd name="connsiteY2" fmla="*/ 96714 h 755695"/>
                  <a:gd name="connsiteX3" fmla="*/ 259827 w 417986"/>
                  <a:gd name="connsiteY3" fmla="*/ 441107 h 755695"/>
                  <a:gd name="connsiteX4" fmla="*/ 820 w 417986"/>
                  <a:gd name="connsiteY4" fmla="*/ 755523 h 755695"/>
                  <a:gd name="connsiteX5" fmla="*/ 365 w 417986"/>
                  <a:gd name="connsiteY5" fmla="*/ 129350 h 755695"/>
                  <a:gd name="connsiteX6" fmla="*/ 236730 w 417986"/>
                  <a:gd name="connsiteY6" fmla="*/ 10941 h 75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86" h="755695">
                    <a:moveTo>
                      <a:pt x="236730" y="10941"/>
                    </a:moveTo>
                    <a:cubicBezTo>
                      <a:pt x="274491" y="2182"/>
                      <a:pt x="312576" y="-4436"/>
                      <a:pt x="351830" y="3674"/>
                    </a:cubicBezTo>
                    <a:cubicBezTo>
                      <a:pt x="394976" y="12498"/>
                      <a:pt x="423459" y="52530"/>
                      <a:pt x="417101" y="96714"/>
                    </a:cubicBezTo>
                    <a:cubicBezTo>
                      <a:pt x="398415" y="226867"/>
                      <a:pt x="350338" y="324449"/>
                      <a:pt x="259827" y="441107"/>
                    </a:cubicBezTo>
                    <a:cubicBezTo>
                      <a:pt x="190469" y="530578"/>
                      <a:pt x="3155" y="762920"/>
                      <a:pt x="820" y="755523"/>
                    </a:cubicBezTo>
                    <a:cubicBezTo>
                      <a:pt x="-608" y="750852"/>
                      <a:pt x="236" y="333208"/>
                      <a:pt x="365" y="129350"/>
                    </a:cubicBezTo>
                    <a:cubicBezTo>
                      <a:pt x="53569" y="95741"/>
                      <a:pt x="180607" y="23917"/>
                      <a:pt x="236730" y="10941"/>
                    </a:cubicBezTo>
                    <a:close/>
                  </a:path>
                </a:pathLst>
              </a:custGeom>
              <a:solidFill>
                <a:srgbClr val="F7B2C5"/>
              </a:solidFill>
              <a:ln w="6486" cap="flat">
                <a:noFill/>
                <a:prstDash val="solid"/>
                <a:miter/>
              </a:ln>
            </p:spPr>
            <p:txBody>
              <a:bodyPr rtlCol="0" anchor="ctr"/>
              <a:lstStyle/>
              <a:p>
                <a:endParaRPr lang="en-US"/>
              </a:p>
            </p:txBody>
          </p:sp>
          <p:sp>
            <p:nvSpPr>
              <p:cNvPr id="69" name="Graphic 207">
                <a:extLst>
                  <a:ext uri="{FF2B5EF4-FFF2-40B4-BE49-F238E27FC236}">
                    <a16:creationId xmlns:a16="http://schemas.microsoft.com/office/drawing/2014/main" id="{313671C8-495E-4854-B7A9-68EA25503876}"/>
                  </a:ext>
                </a:extLst>
              </p:cNvPr>
              <p:cNvSpPr/>
              <p:nvPr/>
            </p:nvSpPr>
            <p:spPr>
              <a:xfrm>
                <a:off x="6989793" y="1280152"/>
                <a:ext cx="423340" cy="711338"/>
              </a:xfrm>
              <a:custGeom>
                <a:avLst/>
                <a:gdLst>
                  <a:gd name="connsiteX0" fmla="*/ 239366 w 423340"/>
                  <a:gd name="connsiteY0" fmla="*/ 6453 h 711338"/>
                  <a:gd name="connsiteX1" fmla="*/ 358359 w 423340"/>
                  <a:gd name="connsiteY1" fmla="*/ 5090 h 711338"/>
                  <a:gd name="connsiteX2" fmla="*/ 421489 w 423340"/>
                  <a:gd name="connsiteY2" fmla="*/ 104619 h 711338"/>
                  <a:gd name="connsiteX3" fmla="*/ 316316 w 423340"/>
                  <a:gd name="connsiteY3" fmla="*/ 332418 h 711338"/>
                  <a:gd name="connsiteX4" fmla="*/ 342 w 423340"/>
                  <a:gd name="connsiteY4" fmla="*/ 711263 h 711338"/>
                  <a:gd name="connsiteX5" fmla="*/ 17 w 423340"/>
                  <a:gd name="connsiteY5" fmla="*/ 85414 h 711338"/>
                  <a:gd name="connsiteX6" fmla="*/ 239366 w 423340"/>
                  <a:gd name="connsiteY6" fmla="*/ 6453 h 71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340" h="711338">
                    <a:moveTo>
                      <a:pt x="239366" y="6453"/>
                    </a:moveTo>
                    <a:cubicBezTo>
                      <a:pt x="278879" y="94"/>
                      <a:pt x="318781" y="-3539"/>
                      <a:pt x="358359" y="5090"/>
                    </a:cubicBezTo>
                    <a:cubicBezTo>
                      <a:pt x="410783" y="16639"/>
                      <a:pt x="429729" y="52519"/>
                      <a:pt x="421489" y="104619"/>
                    </a:cubicBezTo>
                    <a:cubicBezTo>
                      <a:pt x="408059" y="190327"/>
                      <a:pt x="362057" y="261568"/>
                      <a:pt x="316316" y="332418"/>
                    </a:cubicBezTo>
                    <a:cubicBezTo>
                      <a:pt x="255197" y="427081"/>
                      <a:pt x="342" y="716713"/>
                      <a:pt x="342" y="711263"/>
                    </a:cubicBezTo>
                    <a:cubicBezTo>
                      <a:pt x="-113" y="644694"/>
                      <a:pt x="17" y="221730"/>
                      <a:pt x="17" y="85414"/>
                    </a:cubicBezTo>
                    <a:cubicBezTo>
                      <a:pt x="67883" y="53167"/>
                      <a:pt x="170656" y="17483"/>
                      <a:pt x="239366" y="6453"/>
                    </a:cubicBezTo>
                    <a:close/>
                  </a:path>
                </a:pathLst>
              </a:custGeom>
              <a:solidFill>
                <a:srgbClr val="F7B2C5"/>
              </a:solidFill>
              <a:ln w="6486" cap="flat">
                <a:noFill/>
                <a:prstDash val="solid"/>
                <a:miter/>
              </a:ln>
            </p:spPr>
            <p:txBody>
              <a:bodyPr rtlCol="0" anchor="ctr"/>
              <a:lstStyle/>
              <a:p>
                <a:endParaRPr lang="en-US"/>
              </a:p>
            </p:txBody>
          </p:sp>
          <p:sp>
            <p:nvSpPr>
              <p:cNvPr id="74" name="Graphic 207">
                <a:extLst>
                  <a:ext uri="{FF2B5EF4-FFF2-40B4-BE49-F238E27FC236}">
                    <a16:creationId xmlns:a16="http://schemas.microsoft.com/office/drawing/2014/main" id="{74CF706A-4371-4EFE-98D7-A879ADA89F68}"/>
                  </a:ext>
                </a:extLst>
              </p:cNvPr>
              <p:cNvSpPr/>
              <p:nvPr/>
            </p:nvSpPr>
            <p:spPr>
              <a:xfrm>
                <a:off x="6989864" y="2025957"/>
                <a:ext cx="419185" cy="741443"/>
              </a:xfrm>
              <a:custGeom>
                <a:avLst/>
                <a:gdLst>
                  <a:gd name="connsiteX0" fmla="*/ 184924 w 419185"/>
                  <a:gd name="connsiteY0" fmla="*/ 33130 h 741443"/>
                  <a:gd name="connsiteX1" fmla="*/ 353941 w 419185"/>
                  <a:gd name="connsiteY1" fmla="*/ 7372 h 741443"/>
                  <a:gd name="connsiteX2" fmla="*/ 417460 w 419185"/>
                  <a:gd name="connsiteY2" fmla="*/ 107225 h 741443"/>
                  <a:gd name="connsiteX3" fmla="*/ 373535 w 419185"/>
                  <a:gd name="connsiteY3" fmla="*/ 291229 h 741443"/>
                  <a:gd name="connsiteX4" fmla="*/ 286918 w 419185"/>
                  <a:gd name="connsiteY4" fmla="*/ 436694 h 741443"/>
                  <a:gd name="connsiteX5" fmla="*/ 465 w 419185"/>
                  <a:gd name="connsiteY5" fmla="*/ 741444 h 741443"/>
                  <a:gd name="connsiteX6" fmla="*/ 1762 w 419185"/>
                  <a:gd name="connsiteY6" fmla="*/ 144597 h 741443"/>
                  <a:gd name="connsiteX7" fmla="*/ 184924 w 419185"/>
                  <a:gd name="connsiteY7" fmla="*/ 33130 h 74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185" h="741443">
                    <a:moveTo>
                      <a:pt x="184924" y="33130"/>
                    </a:moveTo>
                    <a:cubicBezTo>
                      <a:pt x="258629" y="-4242"/>
                      <a:pt x="318645" y="-5475"/>
                      <a:pt x="353941" y="7372"/>
                    </a:cubicBezTo>
                    <a:cubicBezTo>
                      <a:pt x="398774" y="23657"/>
                      <a:pt x="410647" y="65636"/>
                      <a:pt x="417460" y="107225"/>
                    </a:cubicBezTo>
                    <a:cubicBezTo>
                      <a:pt x="423688" y="145310"/>
                      <a:pt x="413956" y="204612"/>
                      <a:pt x="373535" y="291229"/>
                    </a:cubicBezTo>
                    <a:cubicBezTo>
                      <a:pt x="349529" y="342681"/>
                      <a:pt x="319553" y="390498"/>
                      <a:pt x="286918" y="436694"/>
                    </a:cubicBezTo>
                    <a:cubicBezTo>
                      <a:pt x="229887" y="517667"/>
                      <a:pt x="37318" y="711079"/>
                      <a:pt x="465" y="741444"/>
                    </a:cubicBezTo>
                    <a:cubicBezTo>
                      <a:pt x="-1093" y="673383"/>
                      <a:pt x="1762" y="144597"/>
                      <a:pt x="1762" y="144597"/>
                    </a:cubicBezTo>
                    <a:cubicBezTo>
                      <a:pt x="36993" y="121499"/>
                      <a:pt x="128866" y="61613"/>
                      <a:pt x="184924" y="33130"/>
                    </a:cubicBezTo>
                    <a:close/>
                  </a:path>
                </a:pathLst>
              </a:custGeom>
              <a:solidFill>
                <a:srgbClr val="F7B2C5"/>
              </a:solidFill>
              <a:ln w="648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2C8CB621-7536-4A68-9D83-A7DC27264964}"/>
                </a:ext>
              </a:extLst>
            </p:cNvPr>
            <p:cNvGrpSpPr/>
            <p:nvPr/>
          </p:nvGrpSpPr>
          <p:grpSpPr>
            <a:xfrm>
              <a:off x="8096492" y="1977920"/>
              <a:ext cx="1755215" cy="2654372"/>
              <a:chOff x="1673358" y="1955227"/>
              <a:chExt cx="1755215" cy="2654372"/>
            </a:xfrm>
          </p:grpSpPr>
          <p:sp>
            <p:nvSpPr>
              <p:cNvPr id="20" name="Graphic 207">
                <a:extLst>
                  <a:ext uri="{FF2B5EF4-FFF2-40B4-BE49-F238E27FC236}">
                    <a16:creationId xmlns:a16="http://schemas.microsoft.com/office/drawing/2014/main" id="{C31EE8EC-D79D-4522-A9AD-970F1620B89E}"/>
                  </a:ext>
                </a:extLst>
              </p:cNvPr>
              <p:cNvSpPr/>
              <p:nvPr/>
            </p:nvSpPr>
            <p:spPr>
              <a:xfrm>
                <a:off x="1673358" y="1955227"/>
                <a:ext cx="1755215" cy="2654372"/>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solidFill>
                <a:srgbClr val="FFFFFF"/>
              </a:solidFill>
              <a:ln w="6486" cap="flat">
                <a:noFill/>
                <a:prstDash val="solid"/>
                <a:miter/>
              </a:ln>
            </p:spPr>
            <p:txBody>
              <a:bodyPr rtlCol="0" anchor="ctr"/>
              <a:lstStyle/>
              <a:p>
                <a:endParaRPr lang="en-US" dirty="0"/>
              </a:p>
            </p:txBody>
          </p:sp>
          <p:sp>
            <p:nvSpPr>
              <p:cNvPr id="21" name="Graphic 207">
                <a:extLst>
                  <a:ext uri="{FF2B5EF4-FFF2-40B4-BE49-F238E27FC236}">
                    <a16:creationId xmlns:a16="http://schemas.microsoft.com/office/drawing/2014/main" id="{31894860-666C-4F90-AED8-CF65E1910D93}"/>
                  </a:ext>
                </a:extLst>
              </p:cNvPr>
              <p:cNvSpPr/>
              <p:nvPr/>
            </p:nvSpPr>
            <p:spPr>
              <a:xfrm>
                <a:off x="1831639" y="2905476"/>
                <a:ext cx="1429359" cy="1513297"/>
              </a:xfrm>
              <a:custGeom>
                <a:avLst/>
                <a:gdLst>
                  <a:gd name="connsiteX0" fmla="*/ 1824475 w 1846210"/>
                  <a:gd name="connsiteY0" fmla="*/ 1954627 h 1954627"/>
                  <a:gd name="connsiteX1" fmla="*/ 21735 w 1846210"/>
                  <a:gd name="connsiteY1" fmla="*/ 1954627 h 1954627"/>
                  <a:gd name="connsiteX2" fmla="*/ 0 w 1846210"/>
                  <a:gd name="connsiteY2" fmla="*/ 1932892 h 1954627"/>
                  <a:gd name="connsiteX3" fmla="*/ 0 w 1846210"/>
                  <a:gd name="connsiteY3" fmla="*/ 21735 h 1954627"/>
                  <a:gd name="connsiteX4" fmla="*/ 21735 w 1846210"/>
                  <a:gd name="connsiteY4" fmla="*/ 0 h 1954627"/>
                  <a:gd name="connsiteX5" fmla="*/ 1824475 w 1846210"/>
                  <a:gd name="connsiteY5" fmla="*/ 0 h 1954627"/>
                  <a:gd name="connsiteX6" fmla="*/ 1846210 w 1846210"/>
                  <a:gd name="connsiteY6" fmla="*/ 21735 h 1954627"/>
                  <a:gd name="connsiteX7" fmla="*/ 1846210 w 1846210"/>
                  <a:gd name="connsiteY7" fmla="*/ 1932827 h 1954627"/>
                  <a:gd name="connsiteX8" fmla="*/ 1824475 w 1846210"/>
                  <a:gd name="connsiteY8" fmla="*/ 1954627 h 195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210" h="1954627">
                    <a:moveTo>
                      <a:pt x="1824475" y="1954627"/>
                    </a:moveTo>
                    <a:lnTo>
                      <a:pt x="21735" y="1954627"/>
                    </a:lnTo>
                    <a:cubicBezTo>
                      <a:pt x="9732" y="1954627"/>
                      <a:pt x="0" y="1944895"/>
                      <a:pt x="0" y="1932892"/>
                    </a:cubicBezTo>
                    <a:lnTo>
                      <a:pt x="0" y="21735"/>
                    </a:lnTo>
                    <a:cubicBezTo>
                      <a:pt x="0" y="9732"/>
                      <a:pt x="9732" y="0"/>
                      <a:pt x="21735" y="0"/>
                    </a:cubicBezTo>
                    <a:lnTo>
                      <a:pt x="1824475" y="0"/>
                    </a:lnTo>
                    <a:cubicBezTo>
                      <a:pt x="1836478" y="0"/>
                      <a:pt x="1846210" y="9732"/>
                      <a:pt x="1846210" y="21735"/>
                    </a:cubicBezTo>
                    <a:lnTo>
                      <a:pt x="1846210" y="1932827"/>
                    </a:lnTo>
                    <a:cubicBezTo>
                      <a:pt x="1846210" y="1944895"/>
                      <a:pt x="1836478" y="1954627"/>
                      <a:pt x="1824475" y="1954627"/>
                    </a:cubicBezTo>
                    <a:close/>
                  </a:path>
                </a:pathLst>
              </a:custGeom>
              <a:solidFill>
                <a:schemeClr val="accent4"/>
              </a:solidFill>
              <a:ln w="648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2F1B0C0-F63E-4663-9BD7-D53D3C2AF681}"/>
                  </a:ext>
                </a:extLst>
              </p:cNvPr>
              <p:cNvSpPr/>
              <p:nvPr/>
            </p:nvSpPr>
            <p:spPr>
              <a:xfrm>
                <a:off x="2387996" y="3537460"/>
                <a:ext cx="290633" cy="249270"/>
              </a:xfrm>
              <a:custGeom>
                <a:avLst/>
                <a:gdLst>
                  <a:gd name="connsiteX0" fmla="*/ 148200 w 290633"/>
                  <a:gd name="connsiteY0" fmla="*/ 94526 h 249270"/>
                  <a:gd name="connsiteX1" fmla="*/ 196072 w 290633"/>
                  <a:gd name="connsiteY1" fmla="*/ 140789 h 249270"/>
                  <a:gd name="connsiteX2" fmla="*/ 146242 w 290633"/>
                  <a:gd name="connsiteY2" fmla="*/ 189062 h 249270"/>
                  <a:gd name="connsiteX3" fmla="*/ 100429 w 290633"/>
                  <a:gd name="connsiteY3" fmla="*/ 139031 h 249270"/>
                  <a:gd name="connsiteX4" fmla="*/ 148200 w 290633"/>
                  <a:gd name="connsiteY4" fmla="*/ 94526 h 249270"/>
                  <a:gd name="connsiteX5" fmla="*/ 148753 w 290633"/>
                  <a:gd name="connsiteY5" fmla="*/ 79204 h 249270"/>
                  <a:gd name="connsiteX6" fmla="*/ 86666 w 290633"/>
                  <a:gd name="connsiteY6" fmla="*/ 140488 h 249270"/>
                  <a:gd name="connsiteX7" fmla="*/ 147799 w 290633"/>
                  <a:gd name="connsiteY7" fmla="*/ 203178 h 249270"/>
                  <a:gd name="connsiteX8" fmla="*/ 210237 w 290633"/>
                  <a:gd name="connsiteY8" fmla="*/ 141141 h 249270"/>
                  <a:gd name="connsiteX9" fmla="*/ 148753 w 290633"/>
                  <a:gd name="connsiteY9" fmla="*/ 79204 h 249270"/>
                  <a:gd name="connsiteX10" fmla="*/ 177385 w 290633"/>
                  <a:gd name="connsiteY10" fmla="*/ 390 h 249270"/>
                  <a:gd name="connsiteX11" fmla="*/ 214457 w 290633"/>
                  <a:gd name="connsiteY11" fmla="*/ 27968 h 249270"/>
                  <a:gd name="connsiteX12" fmla="*/ 225708 w 290633"/>
                  <a:gd name="connsiteY12" fmla="*/ 37462 h 249270"/>
                  <a:gd name="connsiteX13" fmla="*/ 289806 w 290633"/>
                  <a:gd name="connsiteY13" fmla="*/ 105778 h 249270"/>
                  <a:gd name="connsiteX14" fmla="*/ 287545 w 290633"/>
                  <a:gd name="connsiteY14" fmla="*/ 198406 h 249270"/>
                  <a:gd name="connsiteX15" fmla="*/ 227668 w 290633"/>
                  <a:gd name="connsiteY15" fmla="*/ 249040 h 249270"/>
                  <a:gd name="connsiteX16" fmla="*/ 144383 w 290633"/>
                  <a:gd name="connsiteY16" fmla="*/ 249140 h 249270"/>
                  <a:gd name="connsiteX17" fmla="*/ 65468 w 290633"/>
                  <a:gd name="connsiteY17" fmla="*/ 249140 h 249270"/>
                  <a:gd name="connsiteX18" fmla="*/ 115 w 290633"/>
                  <a:gd name="connsiteY18" fmla="*/ 183738 h 249270"/>
                  <a:gd name="connsiteX19" fmla="*/ 16 w 290633"/>
                  <a:gd name="connsiteY19" fmla="*/ 100755 h 249270"/>
                  <a:gd name="connsiteX20" fmla="*/ 63006 w 290633"/>
                  <a:gd name="connsiteY20" fmla="*/ 37361 h 249270"/>
                  <a:gd name="connsiteX21" fmla="*/ 84104 w 290633"/>
                  <a:gd name="connsiteY21" fmla="*/ 22844 h 249270"/>
                  <a:gd name="connsiteX22" fmla="*/ 115700 w 290633"/>
                  <a:gd name="connsiteY22" fmla="*/ 441 h 249270"/>
                  <a:gd name="connsiteX23" fmla="*/ 177385 w 290633"/>
                  <a:gd name="connsiteY23" fmla="*/ 390 h 24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0633" h="249270">
                    <a:moveTo>
                      <a:pt x="148200" y="94526"/>
                    </a:moveTo>
                    <a:cubicBezTo>
                      <a:pt x="175376" y="94726"/>
                      <a:pt x="196273" y="114870"/>
                      <a:pt x="196072" y="140789"/>
                    </a:cubicBezTo>
                    <a:cubicBezTo>
                      <a:pt x="195921" y="167513"/>
                      <a:pt x="173367" y="189364"/>
                      <a:pt x="146242" y="189062"/>
                    </a:cubicBezTo>
                    <a:cubicBezTo>
                      <a:pt x="119920" y="188761"/>
                      <a:pt x="100128" y="167161"/>
                      <a:pt x="100429" y="139031"/>
                    </a:cubicBezTo>
                    <a:cubicBezTo>
                      <a:pt x="100731" y="113714"/>
                      <a:pt x="121527" y="94324"/>
                      <a:pt x="148200" y="94526"/>
                    </a:cubicBezTo>
                    <a:close/>
                    <a:moveTo>
                      <a:pt x="148753" y="79204"/>
                    </a:moveTo>
                    <a:cubicBezTo>
                      <a:pt x="115750" y="78703"/>
                      <a:pt x="82245" y="110500"/>
                      <a:pt x="86666" y="140488"/>
                    </a:cubicBezTo>
                    <a:cubicBezTo>
                      <a:pt x="81995" y="172687"/>
                      <a:pt x="117308" y="204534"/>
                      <a:pt x="147799" y="203178"/>
                    </a:cubicBezTo>
                    <a:cubicBezTo>
                      <a:pt x="182961" y="201671"/>
                      <a:pt x="208730" y="176052"/>
                      <a:pt x="210237" y="141141"/>
                    </a:cubicBezTo>
                    <a:cubicBezTo>
                      <a:pt x="211594" y="109244"/>
                      <a:pt x="177787" y="79656"/>
                      <a:pt x="148753" y="79204"/>
                    </a:cubicBezTo>
                    <a:close/>
                    <a:moveTo>
                      <a:pt x="177385" y="390"/>
                    </a:moveTo>
                    <a:cubicBezTo>
                      <a:pt x="196574" y="792"/>
                      <a:pt x="209383" y="10135"/>
                      <a:pt x="214457" y="27968"/>
                    </a:cubicBezTo>
                    <a:cubicBezTo>
                      <a:pt x="216365" y="34599"/>
                      <a:pt x="218525" y="37110"/>
                      <a:pt x="225708" y="37462"/>
                    </a:cubicBezTo>
                    <a:cubicBezTo>
                      <a:pt x="268707" y="39370"/>
                      <a:pt x="290458" y="62276"/>
                      <a:pt x="289806" y="105778"/>
                    </a:cubicBezTo>
                    <a:cubicBezTo>
                      <a:pt x="289353" y="136721"/>
                      <a:pt x="293121" y="167764"/>
                      <a:pt x="287545" y="198406"/>
                    </a:cubicBezTo>
                    <a:cubicBezTo>
                      <a:pt x="281969" y="228997"/>
                      <a:pt x="258862" y="248588"/>
                      <a:pt x="227668" y="249040"/>
                    </a:cubicBezTo>
                    <a:cubicBezTo>
                      <a:pt x="199889" y="249492"/>
                      <a:pt x="172161" y="249140"/>
                      <a:pt x="144383" y="249140"/>
                    </a:cubicBezTo>
                    <a:cubicBezTo>
                      <a:pt x="118061" y="249140"/>
                      <a:pt x="91740" y="249241"/>
                      <a:pt x="65468" y="249140"/>
                    </a:cubicBezTo>
                    <a:cubicBezTo>
                      <a:pt x="25684" y="248990"/>
                      <a:pt x="115" y="223371"/>
                      <a:pt x="115" y="183738"/>
                    </a:cubicBezTo>
                    <a:cubicBezTo>
                      <a:pt x="115" y="156060"/>
                      <a:pt x="568" y="128382"/>
                      <a:pt x="16" y="100755"/>
                    </a:cubicBezTo>
                    <a:cubicBezTo>
                      <a:pt x="-739" y="65591"/>
                      <a:pt x="26388" y="33142"/>
                      <a:pt x="63006" y="37361"/>
                    </a:cubicBezTo>
                    <a:cubicBezTo>
                      <a:pt x="74811" y="38667"/>
                      <a:pt x="80789" y="34950"/>
                      <a:pt x="84104" y="22844"/>
                    </a:cubicBezTo>
                    <a:cubicBezTo>
                      <a:pt x="88223" y="8076"/>
                      <a:pt x="100580" y="893"/>
                      <a:pt x="115700" y="441"/>
                    </a:cubicBezTo>
                    <a:cubicBezTo>
                      <a:pt x="136245" y="-213"/>
                      <a:pt x="156841" y="-62"/>
                      <a:pt x="177385" y="390"/>
                    </a:cubicBezTo>
                    <a:close/>
                  </a:path>
                </a:pathLst>
              </a:custGeom>
              <a:solidFill>
                <a:schemeClr val="accent4">
                  <a:lumMod val="75000"/>
                </a:schemeClr>
              </a:solidFill>
              <a:ln w="6486" cap="flat">
                <a:noFill/>
                <a:prstDash val="solid"/>
                <a:miter/>
              </a:ln>
            </p:spPr>
            <p:txBody>
              <a:bodyPr wrap="square" rtlCol="0" anchor="ctr">
                <a:noAutofit/>
              </a:bodyPr>
              <a:lstStyle/>
              <a:p>
                <a:endParaRPr lang="en-US"/>
              </a:p>
            </p:txBody>
          </p:sp>
          <p:grpSp>
            <p:nvGrpSpPr>
              <p:cNvPr id="23" name="Group 22">
                <a:extLst>
                  <a:ext uri="{FF2B5EF4-FFF2-40B4-BE49-F238E27FC236}">
                    <a16:creationId xmlns:a16="http://schemas.microsoft.com/office/drawing/2014/main" id="{AFC9987E-1550-4AB0-94F9-A54CCE9E1E03}"/>
                  </a:ext>
                </a:extLst>
              </p:cNvPr>
              <p:cNvGrpSpPr/>
              <p:nvPr/>
            </p:nvGrpSpPr>
            <p:grpSpPr>
              <a:xfrm>
                <a:off x="1775205" y="2329291"/>
                <a:ext cx="1553516" cy="537204"/>
                <a:chOff x="1775205" y="2329291"/>
                <a:chExt cx="1553516" cy="537204"/>
              </a:xfrm>
            </p:grpSpPr>
            <p:sp>
              <p:nvSpPr>
                <p:cNvPr id="39" name="Graphic 207">
                  <a:extLst>
                    <a:ext uri="{FF2B5EF4-FFF2-40B4-BE49-F238E27FC236}">
                      <a16:creationId xmlns:a16="http://schemas.microsoft.com/office/drawing/2014/main" id="{B36C46FE-1FAD-4E5E-9C84-43FA374F04E8}"/>
                    </a:ext>
                  </a:extLst>
                </p:cNvPr>
                <p:cNvSpPr/>
                <p:nvPr/>
              </p:nvSpPr>
              <p:spPr>
                <a:xfrm>
                  <a:off x="1847008" y="2738905"/>
                  <a:ext cx="128750" cy="127590"/>
                </a:xfrm>
                <a:custGeom>
                  <a:avLst/>
                  <a:gdLst>
                    <a:gd name="connsiteX0" fmla="*/ 82987 w 166298"/>
                    <a:gd name="connsiteY0" fmla="*/ 164800 h 164800"/>
                    <a:gd name="connsiteX1" fmla="*/ 3 w 166298"/>
                    <a:gd name="connsiteY1" fmla="*/ 82854 h 164800"/>
                    <a:gd name="connsiteX2" fmla="*/ 83765 w 166298"/>
                    <a:gd name="connsiteY2" fmla="*/ 0 h 164800"/>
                    <a:gd name="connsiteX3" fmla="*/ 166295 w 166298"/>
                    <a:gd name="connsiteY3" fmla="*/ 83633 h 164800"/>
                    <a:gd name="connsiteX4" fmla="*/ 82987 w 166298"/>
                    <a:gd name="connsiteY4" fmla="*/ 164800 h 164800"/>
                    <a:gd name="connsiteX5" fmla="*/ 82987 w 166298"/>
                    <a:gd name="connsiteY5" fmla="*/ 164800 h 1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98" h="164800">
                      <a:moveTo>
                        <a:pt x="82987" y="164800"/>
                      </a:moveTo>
                      <a:cubicBezTo>
                        <a:pt x="37180" y="164670"/>
                        <a:pt x="457" y="128336"/>
                        <a:pt x="3" y="82854"/>
                      </a:cubicBezTo>
                      <a:cubicBezTo>
                        <a:pt x="-386" y="36853"/>
                        <a:pt x="36921" y="-129"/>
                        <a:pt x="83765" y="0"/>
                      </a:cubicBezTo>
                      <a:cubicBezTo>
                        <a:pt x="130870" y="130"/>
                        <a:pt x="166684" y="36399"/>
                        <a:pt x="166295" y="83633"/>
                      </a:cubicBezTo>
                      <a:cubicBezTo>
                        <a:pt x="165841" y="129439"/>
                        <a:pt x="129377" y="164930"/>
                        <a:pt x="82987" y="164800"/>
                      </a:cubicBezTo>
                      <a:lnTo>
                        <a:pt x="82987" y="164800"/>
                      </a:lnTo>
                      <a:close/>
                    </a:path>
                  </a:pathLst>
                </a:custGeom>
                <a:solidFill>
                  <a:schemeClr val="accent4"/>
                </a:solidFill>
                <a:ln w="6486" cap="flat">
                  <a:noFill/>
                  <a:prstDash val="solid"/>
                  <a:miter/>
                </a:ln>
              </p:spPr>
              <p:txBody>
                <a:bodyPr rtlCol="0" anchor="ctr"/>
                <a:lstStyle/>
                <a:p>
                  <a:endParaRPr lang="en-US"/>
                </a:p>
              </p:txBody>
            </p:sp>
            <p:sp>
              <p:nvSpPr>
                <p:cNvPr id="40" name="Graphic 207">
                  <a:extLst>
                    <a:ext uri="{FF2B5EF4-FFF2-40B4-BE49-F238E27FC236}">
                      <a16:creationId xmlns:a16="http://schemas.microsoft.com/office/drawing/2014/main" id="{0E694B06-4D56-4A59-ACB5-571E0C55AB86}"/>
                    </a:ext>
                  </a:extLst>
                </p:cNvPr>
                <p:cNvSpPr/>
                <p:nvPr/>
              </p:nvSpPr>
              <p:spPr>
                <a:xfrm>
                  <a:off x="3154707" y="2776429"/>
                  <a:ext cx="20092" cy="20092"/>
                </a:xfrm>
                <a:custGeom>
                  <a:avLst/>
                  <a:gdLst>
                    <a:gd name="connsiteX0" fmla="*/ 25953 w 25952"/>
                    <a:gd name="connsiteY0" fmla="*/ 12976 h 25952"/>
                    <a:gd name="connsiteX1" fmla="*/ 12976 w 25952"/>
                    <a:gd name="connsiteY1" fmla="*/ 25953 h 25952"/>
                    <a:gd name="connsiteX2" fmla="*/ 0 w 25952"/>
                    <a:gd name="connsiteY2" fmla="*/ 12976 h 25952"/>
                    <a:gd name="connsiteX3" fmla="*/ 12976 w 25952"/>
                    <a:gd name="connsiteY3" fmla="*/ 0 h 25952"/>
                    <a:gd name="connsiteX4" fmla="*/ 25953 w 25952"/>
                    <a:gd name="connsiteY4" fmla="*/ 12976 h 25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52" h="25952">
                      <a:moveTo>
                        <a:pt x="25953" y="12976"/>
                      </a:moveTo>
                      <a:cubicBezTo>
                        <a:pt x="25953" y="20143"/>
                        <a:pt x="20143" y="25953"/>
                        <a:pt x="12976" y="25953"/>
                      </a:cubicBezTo>
                      <a:cubicBezTo>
                        <a:pt x="5810" y="25953"/>
                        <a:pt x="0" y="20143"/>
                        <a:pt x="0" y="12976"/>
                      </a:cubicBezTo>
                      <a:cubicBezTo>
                        <a:pt x="0" y="5810"/>
                        <a:pt x="5810" y="0"/>
                        <a:pt x="12976" y="0"/>
                      </a:cubicBezTo>
                      <a:cubicBezTo>
                        <a:pt x="20143" y="0"/>
                        <a:pt x="25953" y="5810"/>
                        <a:pt x="25953" y="12976"/>
                      </a:cubicBezTo>
                      <a:close/>
                    </a:path>
                  </a:pathLst>
                </a:custGeom>
                <a:solidFill>
                  <a:srgbClr val="D3D3D3"/>
                </a:solidFill>
                <a:ln w="6486" cap="flat">
                  <a:noFill/>
                  <a:prstDash val="solid"/>
                  <a:miter/>
                </a:ln>
              </p:spPr>
              <p:txBody>
                <a:bodyPr rtlCol="0" anchor="ctr"/>
                <a:lstStyle/>
                <a:p>
                  <a:endParaRPr lang="en-US"/>
                </a:p>
              </p:txBody>
            </p:sp>
            <p:sp>
              <p:nvSpPr>
                <p:cNvPr id="41" name="Graphic 207">
                  <a:extLst>
                    <a:ext uri="{FF2B5EF4-FFF2-40B4-BE49-F238E27FC236}">
                      <a16:creationId xmlns:a16="http://schemas.microsoft.com/office/drawing/2014/main" id="{D02B34FF-9BA1-4118-A902-059956D67B7D}"/>
                    </a:ext>
                  </a:extLst>
                </p:cNvPr>
                <p:cNvSpPr/>
                <p:nvPr/>
              </p:nvSpPr>
              <p:spPr>
                <a:xfrm>
                  <a:off x="3154707" y="2800641"/>
                  <a:ext cx="20092" cy="20092"/>
                </a:xfrm>
                <a:custGeom>
                  <a:avLst/>
                  <a:gdLst>
                    <a:gd name="connsiteX0" fmla="*/ 25953 w 25952"/>
                    <a:gd name="connsiteY0" fmla="*/ 12976 h 25952"/>
                    <a:gd name="connsiteX1" fmla="*/ 12976 w 25952"/>
                    <a:gd name="connsiteY1" fmla="*/ 25953 h 25952"/>
                    <a:gd name="connsiteX2" fmla="*/ 0 w 25952"/>
                    <a:gd name="connsiteY2" fmla="*/ 12976 h 25952"/>
                    <a:gd name="connsiteX3" fmla="*/ 12976 w 25952"/>
                    <a:gd name="connsiteY3" fmla="*/ 0 h 25952"/>
                    <a:gd name="connsiteX4" fmla="*/ 25953 w 25952"/>
                    <a:gd name="connsiteY4" fmla="*/ 12976 h 25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52" h="25952">
                      <a:moveTo>
                        <a:pt x="25953" y="12976"/>
                      </a:moveTo>
                      <a:cubicBezTo>
                        <a:pt x="25953" y="20143"/>
                        <a:pt x="20143" y="25953"/>
                        <a:pt x="12976" y="25953"/>
                      </a:cubicBezTo>
                      <a:cubicBezTo>
                        <a:pt x="5810" y="25953"/>
                        <a:pt x="0" y="20143"/>
                        <a:pt x="0" y="12976"/>
                      </a:cubicBezTo>
                      <a:cubicBezTo>
                        <a:pt x="0" y="5810"/>
                        <a:pt x="5810" y="0"/>
                        <a:pt x="12976" y="0"/>
                      </a:cubicBezTo>
                      <a:cubicBezTo>
                        <a:pt x="20143" y="0"/>
                        <a:pt x="25953" y="5810"/>
                        <a:pt x="25953" y="12976"/>
                      </a:cubicBezTo>
                      <a:close/>
                    </a:path>
                  </a:pathLst>
                </a:custGeom>
                <a:solidFill>
                  <a:srgbClr val="D3D3D3"/>
                </a:solidFill>
                <a:ln w="6486" cap="flat">
                  <a:noFill/>
                  <a:prstDash val="solid"/>
                  <a:miter/>
                </a:ln>
              </p:spPr>
              <p:txBody>
                <a:bodyPr rtlCol="0" anchor="ctr"/>
                <a:lstStyle/>
                <a:p>
                  <a:endParaRPr lang="en-US"/>
                </a:p>
              </p:txBody>
            </p:sp>
            <p:sp>
              <p:nvSpPr>
                <p:cNvPr id="42" name="Graphic 207">
                  <a:extLst>
                    <a:ext uri="{FF2B5EF4-FFF2-40B4-BE49-F238E27FC236}">
                      <a16:creationId xmlns:a16="http://schemas.microsoft.com/office/drawing/2014/main" id="{03DBDB5F-807E-4774-B7B8-0786CF79D951}"/>
                    </a:ext>
                  </a:extLst>
                </p:cNvPr>
                <p:cNvSpPr/>
                <p:nvPr/>
              </p:nvSpPr>
              <p:spPr>
                <a:xfrm>
                  <a:off x="3154707" y="2825456"/>
                  <a:ext cx="20092" cy="20092"/>
                </a:xfrm>
                <a:custGeom>
                  <a:avLst/>
                  <a:gdLst>
                    <a:gd name="connsiteX0" fmla="*/ 25953 w 25952"/>
                    <a:gd name="connsiteY0" fmla="*/ 12976 h 25952"/>
                    <a:gd name="connsiteX1" fmla="*/ 12976 w 25952"/>
                    <a:gd name="connsiteY1" fmla="*/ 25953 h 25952"/>
                    <a:gd name="connsiteX2" fmla="*/ 0 w 25952"/>
                    <a:gd name="connsiteY2" fmla="*/ 12976 h 25952"/>
                    <a:gd name="connsiteX3" fmla="*/ 12976 w 25952"/>
                    <a:gd name="connsiteY3" fmla="*/ 0 h 25952"/>
                    <a:gd name="connsiteX4" fmla="*/ 25953 w 25952"/>
                    <a:gd name="connsiteY4" fmla="*/ 12976 h 25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52" h="25952">
                      <a:moveTo>
                        <a:pt x="25953" y="12976"/>
                      </a:moveTo>
                      <a:cubicBezTo>
                        <a:pt x="25953" y="20143"/>
                        <a:pt x="20143" y="25953"/>
                        <a:pt x="12976" y="25953"/>
                      </a:cubicBezTo>
                      <a:cubicBezTo>
                        <a:pt x="5810" y="25953"/>
                        <a:pt x="0" y="20143"/>
                        <a:pt x="0" y="12976"/>
                      </a:cubicBezTo>
                      <a:cubicBezTo>
                        <a:pt x="0" y="5810"/>
                        <a:pt x="5810" y="0"/>
                        <a:pt x="12976" y="0"/>
                      </a:cubicBezTo>
                      <a:cubicBezTo>
                        <a:pt x="20143" y="0"/>
                        <a:pt x="25953" y="5810"/>
                        <a:pt x="25953" y="12976"/>
                      </a:cubicBezTo>
                      <a:close/>
                    </a:path>
                  </a:pathLst>
                </a:custGeom>
                <a:solidFill>
                  <a:srgbClr val="D3D3D3"/>
                </a:solidFill>
                <a:ln w="6486" cap="flat">
                  <a:noFill/>
                  <a:prstDash val="solid"/>
                  <a:miter/>
                </a:ln>
              </p:spPr>
              <p:txBody>
                <a:bodyPr rtlCol="0" anchor="ctr"/>
                <a:lstStyle/>
                <a:p>
                  <a:endParaRPr lang="en-US"/>
                </a:p>
              </p:txBody>
            </p:sp>
            <p:sp>
              <p:nvSpPr>
                <p:cNvPr id="43" name="Rectangle: Rounded Corners 42">
                  <a:extLst>
                    <a:ext uri="{FF2B5EF4-FFF2-40B4-BE49-F238E27FC236}">
                      <a16:creationId xmlns:a16="http://schemas.microsoft.com/office/drawing/2014/main" id="{775F8994-219A-4F24-898F-C798F9239BAA}"/>
                    </a:ext>
                  </a:extLst>
                </p:cNvPr>
                <p:cNvSpPr/>
                <p:nvPr/>
              </p:nvSpPr>
              <p:spPr>
                <a:xfrm>
                  <a:off x="2001828" y="2793436"/>
                  <a:ext cx="282304" cy="37694"/>
                </a:xfrm>
                <a:prstGeom prst="roundRect">
                  <a:avLst/>
                </a:prstGeom>
                <a:solidFill>
                  <a:srgbClr val="D3D3D3"/>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4" name="Rectangle: Rounded Corners 43">
                  <a:extLst>
                    <a:ext uri="{FF2B5EF4-FFF2-40B4-BE49-F238E27FC236}">
                      <a16:creationId xmlns:a16="http://schemas.microsoft.com/office/drawing/2014/main" id="{D5C26CFE-505C-46CA-85F1-10E1756D50DF}"/>
                    </a:ext>
                  </a:extLst>
                </p:cNvPr>
                <p:cNvSpPr/>
                <p:nvPr/>
              </p:nvSpPr>
              <p:spPr>
                <a:xfrm>
                  <a:off x="1777667" y="2622284"/>
                  <a:ext cx="213795" cy="28318"/>
                </a:xfrm>
                <a:prstGeom prst="roundRect">
                  <a:avLst/>
                </a:prstGeom>
                <a:solidFill>
                  <a:srgbClr val="D3D3D3"/>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5" name="Rectangle: Rounded Corners 44">
                  <a:extLst>
                    <a:ext uri="{FF2B5EF4-FFF2-40B4-BE49-F238E27FC236}">
                      <a16:creationId xmlns:a16="http://schemas.microsoft.com/office/drawing/2014/main" id="{67C5706A-C18D-4321-8C37-42233FE700C1}"/>
                    </a:ext>
                  </a:extLst>
                </p:cNvPr>
                <p:cNvSpPr/>
                <p:nvPr/>
              </p:nvSpPr>
              <p:spPr>
                <a:xfrm>
                  <a:off x="2104838" y="2622284"/>
                  <a:ext cx="213795" cy="28318"/>
                </a:xfrm>
                <a:prstGeom prst="roundRect">
                  <a:avLst/>
                </a:prstGeom>
                <a:solidFill>
                  <a:srgbClr val="D3D3D3"/>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6" name="Rectangle: Rounded Corners 45">
                  <a:extLst>
                    <a:ext uri="{FF2B5EF4-FFF2-40B4-BE49-F238E27FC236}">
                      <a16:creationId xmlns:a16="http://schemas.microsoft.com/office/drawing/2014/main" id="{13801358-FB69-4C04-BEB3-7939317D564E}"/>
                    </a:ext>
                  </a:extLst>
                </p:cNvPr>
                <p:cNvSpPr/>
                <p:nvPr/>
              </p:nvSpPr>
              <p:spPr>
                <a:xfrm>
                  <a:off x="2432009" y="2622284"/>
                  <a:ext cx="213795" cy="28318"/>
                </a:xfrm>
                <a:prstGeom prst="roundRect">
                  <a:avLst/>
                </a:prstGeom>
                <a:solidFill>
                  <a:srgbClr val="D3D3D3"/>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7" name="Rectangle: Rounded Corners 46">
                  <a:extLst>
                    <a:ext uri="{FF2B5EF4-FFF2-40B4-BE49-F238E27FC236}">
                      <a16:creationId xmlns:a16="http://schemas.microsoft.com/office/drawing/2014/main" id="{2038F62F-26F8-461B-9ADA-EFD4082B01B6}"/>
                    </a:ext>
                  </a:extLst>
                </p:cNvPr>
                <p:cNvSpPr/>
                <p:nvPr/>
              </p:nvSpPr>
              <p:spPr>
                <a:xfrm>
                  <a:off x="2759181" y="2622284"/>
                  <a:ext cx="213795" cy="28318"/>
                </a:xfrm>
                <a:prstGeom prst="roundRect">
                  <a:avLst/>
                </a:prstGeom>
                <a:solidFill>
                  <a:srgbClr val="D3D3D3"/>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8" name="Rectangle: Rounded Corners 47">
                  <a:extLst>
                    <a:ext uri="{FF2B5EF4-FFF2-40B4-BE49-F238E27FC236}">
                      <a16:creationId xmlns:a16="http://schemas.microsoft.com/office/drawing/2014/main" id="{F9CB2042-3FB1-4992-BB1E-653C2544C0EF}"/>
                    </a:ext>
                  </a:extLst>
                </p:cNvPr>
                <p:cNvSpPr/>
                <p:nvPr/>
              </p:nvSpPr>
              <p:spPr>
                <a:xfrm>
                  <a:off x="3086352" y="2622284"/>
                  <a:ext cx="213795" cy="28318"/>
                </a:xfrm>
                <a:prstGeom prst="roundRect">
                  <a:avLst/>
                </a:prstGeom>
                <a:solidFill>
                  <a:srgbClr val="D3D3D3"/>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9" name="Oval 48">
                  <a:extLst>
                    <a:ext uri="{FF2B5EF4-FFF2-40B4-BE49-F238E27FC236}">
                      <a16:creationId xmlns:a16="http://schemas.microsoft.com/office/drawing/2014/main" id="{9024FF29-CD78-4174-8541-AE373E536D6D}"/>
                    </a:ext>
                  </a:extLst>
                </p:cNvPr>
                <p:cNvSpPr/>
                <p:nvPr/>
              </p:nvSpPr>
              <p:spPr>
                <a:xfrm>
                  <a:off x="1775205" y="2348414"/>
                  <a:ext cx="224423" cy="224423"/>
                </a:xfrm>
                <a:prstGeom prst="ellipse">
                  <a:avLst/>
                </a:prstGeom>
                <a:solidFill>
                  <a:schemeClr val="accent4"/>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50" name="Group 49">
                  <a:extLst>
                    <a:ext uri="{FF2B5EF4-FFF2-40B4-BE49-F238E27FC236}">
                      <a16:creationId xmlns:a16="http://schemas.microsoft.com/office/drawing/2014/main" id="{FC3043B6-8A21-4583-BAF5-5DBAA75D0ED6}"/>
                    </a:ext>
                  </a:extLst>
                </p:cNvPr>
                <p:cNvGrpSpPr/>
                <p:nvPr/>
              </p:nvGrpSpPr>
              <p:grpSpPr>
                <a:xfrm>
                  <a:off x="2084660" y="2329291"/>
                  <a:ext cx="262669" cy="262669"/>
                  <a:chOff x="5027657" y="1010440"/>
                  <a:chExt cx="339273" cy="339273"/>
                </a:xfrm>
              </p:grpSpPr>
              <p:sp>
                <p:nvSpPr>
                  <p:cNvPr id="66" name="Oval 65">
                    <a:extLst>
                      <a:ext uri="{FF2B5EF4-FFF2-40B4-BE49-F238E27FC236}">
                        <a16:creationId xmlns:a16="http://schemas.microsoft.com/office/drawing/2014/main" id="{6B7C5169-9C33-4BA7-AEFD-A367E6670863}"/>
                      </a:ext>
                    </a:extLst>
                  </p:cNvPr>
                  <p:cNvSpPr/>
                  <p:nvPr/>
                </p:nvSpPr>
                <p:spPr>
                  <a:xfrm>
                    <a:off x="5027657" y="1010440"/>
                    <a:ext cx="339273" cy="339273"/>
                  </a:xfrm>
                  <a:prstGeom prst="ellipse">
                    <a:avLst/>
                  </a:prstGeom>
                  <a:solidFill>
                    <a:srgbClr val="F16432"/>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Oval 66">
                    <a:extLst>
                      <a:ext uri="{FF2B5EF4-FFF2-40B4-BE49-F238E27FC236}">
                        <a16:creationId xmlns:a16="http://schemas.microsoft.com/office/drawing/2014/main" id="{A61B38CF-68C6-41E1-8788-D734C52B2893}"/>
                      </a:ext>
                    </a:extLst>
                  </p:cNvPr>
                  <p:cNvSpPr/>
                  <p:nvPr/>
                </p:nvSpPr>
                <p:spPr>
                  <a:xfrm>
                    <a:off x="5034840" y="1017623"/>
                    <a:ext cx="324907" cy="324907"/>
                  </a:xfrm>
                  <a:prstGeom prst="ellipse">
                    <a:avLst/>
                  </a:prstGeom>
                  <a:solidFill>
                    <a:srgbClr val="C8DFCE"/>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1" name="Group 50">
                  <a:extLst>
                    <a:ext uri="{FF2B5EF4-FFF2-40B4-BE49-F238E27FC236}">
                      <a16:creationId xmlns:a16="http://schemas.microsoft.com/office/drawing/2014/main" id="{F09706FD-075D-4CA9-8CC9-B790B5665FF7}"/>
                    </a:ext>
                  </a:extLst>
                </p:cNvPr>
                <p:cNvGrpSpPr/>
                <p:nvPr/>
              </p:nvGrpSpPr>
              <p:grpSpPr>
                <a:xfrm>
                  <a:off x="2411791" y="2329291"/>
                  <a:ext cx="262669" cy="262669"/>
                  <a:chOff x="5027657" y="1010440"/>
                  <a:chExt cx="339273" cy="339273"/>
                </a:xfrm>
              </p:grpSpPr>
              <p:sp>
                <p:nvSpPr>
                  <p:cNvPr id="64" name="Oval 63">
                    <a:extLst>
                      <a:ext uri="{FF2B5EF4-FFF2-40B4-BE49-F238E27FC236}">
                        <a16:creationId xmlns:a16="http://schemas.microsoft.com/office/drawing/2014/main" id="{91062B22-EC7E-4672-885F-E61008EF659F}"/>
                      </a:ext>
                    </a:extLst>
                  </p:cNvPr>
                  <p:cNvSpPr/>
                  <p:nvPr/>
                </p:nvSpPr>
                <p:spPr>
                  <a:xfrm>
                    <a:off x="5027657" y="1010440"/>
                    <a:ext cx="339273" cy="339273"/>
                  </a:xfrm>
                  <a:prstGeom prst="ellipse">
                    <a:avLst/>
                  </a:prstGeom>
                  <a:solidFill>
                    <a:srgbClr val="F16432"/>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Oval 64">
                    <a:extLst>
                      <a:ext uri="{FF2B5EF4-FFF2-40B4-BE49-F238E27FC236}">
                        <a16:creationId xmlns:a16="http://schemas.microsoft.com/office/drawing/2014/main" id="{DCA74E78-AC8A-4203-B89A-5CE99CBF2D72}"/>
                      </a:ext>
                    </a:extLst>
                  </p:cNvPr>
                  <p:cNvSpPr/>
                  <p:nvPr/>
                </p:nvSpPr>
                <p:spPr>
                  <a:xfrm>
                    <a:off x="5034840" y="1017623"/>
                    <a:ext cx="324907" cy="324907"/>
                  </a:xfrm>
                  <a:prstGeom prst="ellipse">
                    <a:avLst/>
                  </a:prstGeom>
                  <a:solidFill>
                    <a:srgbClr val="C8DFCE"/>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2" name="Group 51">
                  <a:extLst>
                    <a:ext uri="{FF2B5EF4-FFF2-40B4-BE49-F238E27FC236}">
                      <a16:creationId xmlns:a16="http://schemas.microsoft.com/office/drawing/2014/main" id="{A1A1975B-E23C-4021-AE58-E667F93921FE}"/>
                    </a:ext>
                  </a:extLst>
                </p:cNvPr>
                <p:cNvGrpSpPr/>
                <p:nvPr/>
              </p:nvGrpSpPr>
              <p:grpSpPr>
                <a:xfrm>
                  <a:off x="2738922" y="2329291"/>
                  <a:ext cx="262669" cy="262669"/>
                  <a:chOff x="5027657" y="1010440"/>
                  <a:chExt cx="339273" cy="339273"/>
                </a:xfrm>
              </p:grpSpPr>
              <p:sp>
                <p:nvSpPr>
                  <p:cNvPr id="62" name="Oval 61">
                    <a:extLst>
                      <a:ext uri="{FF2B5EF4-FFF2-40B4-BE49-F238E27FC236}">
                        <a16:creationId xmlns:a16="http://schemas.microsoft.com/office/drawing/2014/main" id="{71E6BFA4-F7BF-4FCB-9F6E-6EC9D7DF7479}"/>
                      </a:ext>
                    </a:extLst>
                  </p:cNvPr>
                  <p:cNvSpPr/>
                  <p:nvPr/>
                </p:nvSpPr>
                <p:spPr>
                  <a:xfrm>
                    <a:off x="5027657" y="1010440"/>
                    <a:ext cx="339273" cy="339273"/>
                  </a:xfrm>
                  <a:prstGeom prst="ellipse">
                    <a:avLst/>
                  </a:prstGeom>
                  <a:solidFill>
                    <a:srgbClr val="F16432"/>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Oval 62">
                    <a:extLst>
                      <a:ext uri="{FF2B5EF4-FFF2-40B4-BE49-F238E27FC236}">
                        <a16:creationId xmlns:a16="http://schemas.microsoft.com/office/drawing/2014/main" id="{D4967AB9-D02B-4D25-84D8-A5F62226B06D}"/>
                      </a:ext>
                    </a:extLst>
                  </p:cNvPr>
                  <p:cNvSpPr/>
                  <p:nvPr/>
                </p:nvSpPr>
                <p:spPr>
                  <a:xfrm>
                    <a:off x="5034840" y="1017623"/>
                    <a:ext cx="324907" cy="324907"/>
                  </a:xfrm>
                  <a:prstGeom prst="ellipse">
                    <a:avLst/>
                  </a:prstGeom>
                  <a:solidFill>
                    <a:srgbClr val="C8DFCE"/>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3" name="Group 52">
                  <a:extLst>
                    <a:ext uri="{FF2B5EF4-FFF2-40B4-BE49-F238E27FC236}">
                      <a16:creationId xmlns:a16="http://schemas.microsoft.com/office/drawing/2014/main" id="{3AF22AB1-B743-40E8-A9DF-1949967930D6}"/>
                    </a:ext>
                  </a:extLst>
                </p:cNvPr>
                <p:cNvGrpSpPr/>
                <p:nvPr/>
              </p:nvGrpSpPr>
              <p:grpSpPr>
                <a:xfrm>
                  <a:off x="3066052" y="2329291"/>
                  <a:ext cx="262669" cy="262669"/>
                  <a:chOff x="5027657" y="1010440"/>
                  <a:chExt cx="339273" cy="339273"/>
                </a:xfrm>
              </p:grpSpPr>
              <p:sp>
                <p:nvSpPr>
                  <p:cNvPr id="60" name="Oval 59">
                    <a:extLst>
                      <a:ext uri="{FF2B5EF4-FFF2-40B4-BE49-F238E27FC236}">
                        <a16:creationId xmlns:a16="http://schemas.microsoft.com/office/drawing/2014/main" id="{AF0A9F2F-F11E-466A-A64B-01319304451C}"/>
                      </a:ext>
                    </a:extLst>
                  </p:cNvPr>
                  <p:cNvSpPr/>
                  <p:nvPr/>
                </p:nvSpPr>
                <p:spPr>
                  <a:xfrm>
                    <a:off x="5027657" y="1010440"/>
                    <a:ext cx="339273" cy="339273"/>
                  </a:xfrm>
                  <a:prstGeom prst="ellipse">
                    <a:avLst/>
                  </a:prstGeom>
                  <a:solidFill>
                    <a:srgbClr val="F16432"/>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Oval 60">
                    <a:extLst>
                      <a:ext uri="{FF2B5EF4-FFF2-40B4-BE49-F238E27FC236}">
                        <a16:creationId xmlns:a16="http://schemas.microsoft.com/office/drawing/2014/main" id="{E3C2DF22-96B9-4800-ABCC-A88B5A48B94D}"/>
                      </a:ext>
                    </a:extLst>
                  </p:cNvPr>
                  <p:cNvSpPr/>
                  <p:nvPr/>
                </p:nvSpPr>
                <p:spPr>
                  <a:xfrm>
                    <a:off x="5034840" y="1017623"/>
                    <a:ext cx="324907" cy="324907"/>
                  </a:xfrm>
                  <a:prstGeom prst="ellipse">
                    <a:avLst/>
                  </a:prstGeom>
                  <a:solidFill>
                    <a:srgbClr val="C8DFCE"/>
                  </a:solidFill>
                  <a:ln w="64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54" name="Freeform: Shape 53">
                  <a:extLst>
                    <a:ext uri="{FF2B5EF4-FFF2-40B4-BE49-F238E27FC236}">
                      <a16:creationId xmlns:a16="http://schemas.microsoft.com/office/drawing/2014/main" id="{303CE6B9-14C0-4407-98B8-375C9D849A0E}"/>
                    </a:ext>
                  </a:extLst>
                </p:cNvPr>
                <p:cNvSpPr/>
                <p:nvPr/>
              </p:nvSpPr>
              <p:spPr>
                <a:xfrm>
                  <a:off x="2157298" y="2415941"/>
                  <a:ext cx="117393" cy="89367"/>
                </a:xfrm>
                <a:custGeom>
                  <a:avLst/>
                  <a:gdLst>
                    <a:gd name="connsiteX0" fmla="*/ 75813 w 151629"/>
                    <a:gd name="connsiteY0" fmla="*/ 0 h 115430"/>
                    <a:gd name="connsiteX1" fmla="*/ 112332 w 151629"/>
                    <a:gd name="connsiteY1" fmla="*/ 36519 h 115430"/>
                    <a:gd name="connsiteX2" fmla="*/ 101636 w 151629"/>
                    <a:gd name="connsiteY2" fmla="*/ 62342 h 115430"/>
                    <a:gd name="connsiteX3" fmla="*/ 92112 w 151629"/>
                    <a:gd name="connsiteY3" fmla="*/ 66287 h 115430"/>
                    <a:gd name="connsiteX4" fmla="*/ 100180 w 151629"/>
                    <a:gd name="connsiteY4" fmla="*/ 67507 h 115430"/>
                    <a:gd name="connsiteX5" fmla="*/ 151313 w 151629"/>
                    <a:gd name="connsiteY5" fmla="*/ 113867 h 115430"/>
                    <a:gd name="connsiteX6" fmla="*/ 151629 w 151629"/>
                    <a:gd name="connsiteY6" fmla="*/ 115430 h 115430"/>
                    <a:gd name="connsiteX7" fmla="*/ 0 w 151629"/>
                    <a:gd name="connsiteY7" fmla="*/ 115430 h 115430"/>
                    <a:gd name="connsiteX8" fmla="*/ 315 w 151629"/>
                    <a:gd name="connsiteY8" fmla="*/ 113867 h 115430"/>
                    <a:gd name="connsiteX9" fmla="*/ 51448 w 151629"/>
                    <a:gd name="connsiteY9" fmla="*/ 67507 h 115430"/>
                    <a:gd name="connsiteX10" fmla="*/ 59515 w 151629"/>
                    <a:gd name="connsiteY10" fmla="*/ 66287 h 115430"/>
                    <a:gd name="connsiteX11" fmla="*/ 49990 w 151629"/>
                    <a:gd name="connsiteY11" fmla="*/ 62342 h 115430"/>
                    <a:gd name="connsiteX12" fmla="*/ 39294 w 151629"/>
                    <a:gd name="connsiteY12" fmla="*/ 36519 h 115430"/>
                    <a:gd name="connsiteX13" fmla="*/ 75813 w 151629"/>
                    <a:gd name="connsiteY13" fmla="*/ 0 h 1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629" h="115430">
                      <a:moveTo>
                        <a:pt x="75813" y="0"/>
                      </a:moveTo>
                      <a:cubicBezTo>
                        <a:pt x="95982" y="0"/>
                        <a:pt x="112332" y="16350"/>
                        <a:pt x="112332" y="36519"/>
                      </a:cubicBezTo>
                      <a:cubicBezTo>
                        <a:pt x="112332" y="46603"/>
                        <a:pt x="108245" y="55733"/>
                        <a:pt x="101636" y="62342"/>
                      </a:cubicBezTo>
                      <a:lnTo>
                        <a:pt x="92112" y="66287"/>
                      </a:lnTo>
                      <a:lnTo>
                        <a:pt x="100180" y="67507"/>
                      </a:lnTo>
                      <a:cubicBezTo>
                        <a:pt x="123272" y="74689"/>
                        <a:pt x="141984" y="91810"/>
                        <a:pt x="151313" y="113867"/>
                      </a:cubicBezTo>
                      <a:lnTo>
                        <a:pt x="151629" y="115430"/>
                      </a:lnTo>
                      <a:lnTo>
                        <a:pt x="0" y="115430"/>
                      </a:lnTo>
                      <a:lnTo>
                        <a:pt x="315" y="113867"/>
                      </a:lnTo>
                      <a:cubicBezTo>
                        <a:pt x="9644" y="91810"/>
                        <a:pt x="28357" y="74689"/>
                        <a:pt x="51448" y="67507"/>
                      </a:cubicBezTo>
                      <a:lnTo>
                        <a:pt x="59515" y="66287"/>
                      </a:lnTo>
                      <a:lnTo>
                        <a:pt x="49990" y="62342"/>
                      </a:lnTo>
                      <a:cubicBezTo>
                        <a:pt x="43382" y="55733"/>
                        <a:pt x="39294" y="46603"/>
                        <a:pt x="39294" y="36519"/>
                      </a:cubicBezTo>
                      <a:cubicBezTo>
                        <a:pt x="39294" y="16350"/>
                        <a:pt x="55644" y="0"/>
                        <a:pt x="75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90800754-91F9-499D-96AF-F518AFBC10D9}"/>
                    </a:ext>
                  </a:extLst>
                </p:cNvPr>
                <p:cNvSpPr/>
                <p:nvPr/>
              </p:nvSpPr>
              <p:spPr>
                <a:xfrm>
                  <a:off x="2484429" y="2415941"/>
                  <a:ext cx="117393" cy="89367"/>
                </a:xfrm>
                <a:custGeom>
                  <a:avLst/>
                  <a:gdLst>
                    <a:gd name="connsiteX0" fmla="*/ 75813 w 151629"/>
                    <a:gd name="connsiteY0" fmla="*/ 0 h 115430"/>
                    <a:gd name="connsiteX1" fmla="*/ 112332 w 151629"/>
                    <a:gd name="connsiteY1" fmla="*/ 36519 h 115430"/>
                    <a:gd name="connsiteX2" fmla="*/ 101636 w 151629"/>
                    <a:gd name="connsiteY2" fmla="*/ 62342 h 115430"/>
                    <a:gd name="connsiteX3" fmla="*/ 92112 w 151629"/>
                    <a:gd name="connsiteY3" fmla="*/ 66287 h 115430"/>
                    <a:gd name="connsiteX4" fmla="*/ 100180 w 151629"/>
                    <a:gd name="connsiteY4" fmla="*/ 67507 h 115430"/>
                    <a:gd name="connsiteX5" fmla="*/ 151313 w 151629"/>
                    <a:gd name="connsiteY5" fmla="*/ 113867 h 115430"/>
                    <a:gd name="connsiteX6" fmla="*/ 151629 w 151629"/>
                    <a:gd name="connsiteY6" fmla="*/ 115430 h 115430"/>
                    <a:gd name="connsiteX7" fmla="*/ 0 w 151629"/>
                    <a:gd name="connsiteY7" fmla="*/ 115430 h 115430"/>
                    <a:gd name="connsiteX8" fmla="*/ 315 w 151629"/>
                    <a:gd name="connsiteY8" fmla="*/ 113867 h 115430"/>
                    <a:gd name="connsiteX9" fmla="*/ 51448 w 151629"/>
                    <a:gd name="connsiteY9" fmla="*/ 67507 h 115430"/>
                    <a:gd name="connsiteX10" fmla="*/ 59515 w 151629"/>
                    <a:gd name="connsiteY10" fmla="*/ 66287 h 115430"/>
                    <a:gd name="connsiteX11" fmla="*/ 49990 w 151629"/>
                    <a:gd name="connsiteY11" fmla="*/ 62342 h 115430"/>
                    <a:gd name="connsiteX12" fmla="*/ 39294 w 151629"/>
                    <a:gd name="connsiteY12" fmla="*/ 36519 h 115430"/>
                    <a:gd name="connsiteX13" fmla="*/ 75813 w 151629"/>
                    <a:gd name="connsiteY13" fmla="*/ 0 h 1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629" h="115430">
                      <a:moveTo>
                        <a:pt x="75813" y="0"/>
                      </a:moveTo>
                      <a:cubicBezTo>
                        <a:pt x="95982" y="0"/>
                        <a:pt x="112332" y="16350"/>
                        <a:pt x="112332" y="36519"/>
                      </a:cubicBezTo>
                      <a:cubicBezTo>
                        <a:pt x="112332" y="46603"/>
                        <a:pt x="108245" y="55733"/>
                        <a:pt x="101636" y="62342"/>
                      </a:cubicBezTo>
                      <a:lnTo>
                        <a:pt x="92112" y="66287"/>
                      </a:lnTo>
                      <a:lnTo>
                        <a:pt x="100180" y="67507"/>
                      </a:lnTo>
                      <a:cubicBezTo>
                        <a:pt x="123272" y="74689"/>
                        <a:pt x="141984" y="91810"/>
                        <a:pt x="151313" y="113867"/>
                      </a:cubicBezTo>
                      <a:lnTo>
                        <a:pt x="151629" y="115430"/>
                      </a:lnTo>
                      <a:lnTo>
                        <a:pt x="0" y="115430"/>
                      </a:lnTo>
                      <a:lnTo>
                        <a:pt x="315" y="113867"/>
                      </a:lnTo>
                      <a:cubicBezTo>
                        <a:pt x="9644" y="91810"/>
                        <a:pt x="28357" y="74689"/>
                        <a:pt x="51448" y="67507"/>
                      </a:cubicBezTo>
                      <a:lnTo>
                        <a:pt x="59515" y="66287"/>
                      </a:lnTo>
                      <a:lnTo>
                        <a:pt x="49990" y="62342"/>
                      </a:lnTo>
                      <a:cubicBezTo>
                        <a:pt x="43382" y="55733"/>
                        <a:pt x="39294" y="46603"/>
                        <a:pt x="39294" y="36519"/>
                      </a:cubicBezTo>
                      <a:cubicBezTo>
                        <a:pt x="39294" y="16350"/>
                        <a:pt x="55644" y="0"/>
                        <a:pt x="75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D0585ADB-7AB4-4E97-B30B-B416315E9252}"/>
                    </a:ext>
                  </a:extLst>
                </p:cNvPr>
                <p:cNvSpPr/>
                <p:nvPr/>
              </p:nvSpPr>
              <p:spPr>
                <a:xfrm>
                  <a:off x="2811560" y="2415941"/>
                  <a:ext cx="117393" cy="89367"/>
                </a:xfrm>
                <a:custGeom>
                  <a:avLst/>
                  <a:gdLst>
                    <a:gd name="connsiteX0" fmla="*/ 75813 w 151629"/>
                    <a:gd name="connsiteY0" fmla="*/ 0 h 115430"/>
                    <a:gd name="connsiteX1" fmla="*/ 112332 w 151629"/>
                    <a:gd name="connsiteY1" fmla="*/ 36519 h 115430"/>
                    <a:gd name="connsiteX2" fmla="*/ 101636 w 151629"/>
                    <a:gd name="connsiteY2" fmla="*/ 62342 h 115430"/>
                    <a:gd name="connsiteX3" fmla="*/ 92112 w 151629"/>
                    <a:gd name="connsiteY3" fmla="*/ 66287 h 115430"/>
                    <a:gd name="connsiteX4" fmla="*/ 100180 w 151629"/>
                    <a:gd name="connsiteY4" fmla="*/ 67507 h 115430"/>
                    <a:gd name="connsiteX5" fmla="*/ 151313 w 151629"/>
                    <a:gd name="connsiteY5" fmla="*/ 113867 h 115430"/>
                    <a:gd name="connsiteX6" fmla="*/ 151629 w 151629"/>
                    <a:gd name="connsiteY6" fmla="*/ 115430 h 115430"/>
                    <a:gd name="connsiteX7" fmla="*/ 0 w 151629"/>
                    <a:gd name="connsiteY7" fmla="*/ 115430 h 115430"/>
                    <a:gd name="connsiteX8" fmla="*/ 315 w 151629"/>
                    <a:gd name="connsiteY8" fmla="*/ 113867 h 115430"/>
                    <a:gd name="connsiteX9" fmla="*/ 51448 w 151629"/>
                    <a:gd name="connsiteY9" fmla="*/ 67507 h 115430"/>
                    <a:gd name="connsiteX10" fmla="*/ 59515 w 151629"/>
                    <a:gd name="connsiteY10" fmla="*/ 66287 h 115430"/>
                    <a:gd name="connsiteX11" fmla="*/ 49990 w 151629"/>
                    <a:gd name="connsiteY11" fmla="*/ 62342 h 115430"/>
                    <a:gd name="connsiteX12" fmla="*/ 39294 w 151629"/>
                    <a:gd name="connsiteY12" fmla="*/ 36519 h 115430"/>
                    <a:gd name="connsiteX13" fmla="*/ 75813 w 151629"/>
                    <a:gd name="connsiteY13" fmla="*/ 0 h 1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629" h="115430">
                      <a:moveTo>
                        <a:pt x="75813" y="0"/>
                      </a:moveTo>
                      <a:cubicBezTo>
                        <a:pt x="95982" y="0"/>
                        <a:pt x="112332" y="16350"/>
                        <a:pt x="112332" y="36519"/>
                      </a:cubicBezTo>
                      <a:cubicBezTo>
                        <a:pt x="112332" y="46603"/>
                        <a:pt x="108245" y="55733"/>
                        <a:pt x="101636" y="62342"/>
                      </a:cubicBezTo>
                      <a:lnTo>
                        <a:pt x="92112" y="66287"/>
                      </a:lnTo>
                      <a:lnTo>
                        <a:pt x="100180" y="67507"/>
                      </a:lnTo>
                      <a:cubicBezTo>
                        <a:pt x="123272" y="74689"/>
                        <a:pt x="141984" y="91810"/>
                        <a:pt x="151313" y="113867"/>
                      </a:cubicBezTo>
                      <a:lnTo>
                        <a:pt x="151629" y="115430"/>
                      </a:lnTo>
                      <a:lnTo>
                        <a:pt x="0" y="115430"/>
                      </a:lnTo>
                      <a:lnTo>
                        <a:pt x="315" y="113867"/>
                      </a:lnTo>
                      <a:cubicBezTo>
                        <a:pt x="9644" y="91810"/>
                        <a:pt x="28357" y="74689"/>
                        <a:pt x="51448" y="67507"/>
                      </a:cubicBezTo>
                      <a:lnTo>
                        <a:pt x="59515" y="66287"/>
                      </a:lnTo>
                      <a:lnTo>
                        <a:pt x="49990" y="62342"/>
                      </a:lnTo>
                      <a:cubicBezTo>
                        <a:pt x="43382" y="55733"/>
                        <a:pt x="39294" y="46603"/>
                        <a:pt x="39294" y="36519"/>
                      </a:cubicBezTo>
                      <a:cubicBezTo>
                        <a:pt x="39294" y="16350"/>
                        <a:pt x="55644" y="0"/>
                        <a:pt x="75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94C1675-6E5B-471E-95D1-930136B6149A}"/>
                    </a:ext>
                  </a:extLst>
                </p:cNvPr>
                <p:cNvSpPr/>
                <p:nvPr/>
              </p:nvSpPr>
              <p:spPr>
                <a:xfrm>
                  <a:off x="3138691" y="2415941"/>
                  <a:ext cx="117393" cy="89367"/>
                </a:xfrm>
                <a:custGeom>
                  <a:avLst/>
                  <a:gdLst>
                    <a:gd name="connsiteX0" fmla="*/ 75813 w 151629"/>
                    <a:gd name="connsiteY0" fmla="*/ 0 h 115430"/>
                    <a:gd name="connsiteX1" fmla="*/ 112332 w 151629"/>
                    <a:gd name="connsiteY1" fmla="*/ 36519 h 115430"/>
                    <a:gd name="connsiteX2" fmla="*/ 101636 w 151629"/>
                    <a:gd name="connsiteY2" fmla="*/ 62342 h 115430"/>
                    <a:gd name="connsiteX3" fmla="*/ 92112 w 151629"/>
                    <a:gd name="connsiteY3" fmla="*/ 66287 h 115430"/>
                    <a:gd name="connsiteX4" fmla="*/ 100180 w 151629"/>
                    <a:gd name="connsiteY4" fmla="*/ 67507 h 115430"/>
                    <a:gd name="connsiteX5" fmla="*/ 151313 w 151629"/>
                    <a:gd name="connsiteY5" fmla="*/ 113867 h 115430"/>
                    <a:gd name="connsiteX6" fmla="*/ 151629 w 151629"/>
                    <a:gd name="connsiteY6" fmla="*/ 115430 h 115430"/>
                    <a:gd name="connsiteX7" fmla="*/ 0 w 151629"/>
                    <a:gd name="connsiteY7" fmla="*/ 115430 h 115430"/>
                    <a:gd name="connsiteX8" fmla="*/ 315 w 151629"/>
                    <a:gd name="connsiteY8" fmla="*/ 113867 h 115430"/>
                    <a:gd name="connsiteX9" fmla="*/ 51448 w 151629"/>
                    <a:gd name="connsiteY9" fmla="*/ 67507 h 115430"/>
                    <a:gd name="connsiteX10" fmla="*/ 59515 w 151629"/>
                    <a:gd name="connsiteY10" fmla="*/ 66287 h 115430"/>
                    <a:gd name="connsiteX11" fmla="*/ 49990 w 151629"/>
                    <a:gd name="connsiteY11" fmla="*/ 62342 h 115430"/>
                    <a:gd name="connsiteX12" fmla="*/ 39294 w 151629"/>
                    <a:gd name="connsiteY12" fmla="*/ 36519 h 115430"/>
                    <a:gd name="connsiteX13" fmla="*/ 75813 w 151629"/>
                    <a:gd name="connsiteY13" fmla="*/ 0 h 1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629" h="115430">
                      <a:moveTo>
                        <a:pt x="75813" y="0"/>
                      </a:moveTo>
                      <a:cubicBezTo>
                        <a:pt x="95982" y="0"/>
                        <a:pt x="112332" y="16350"/>
                        <a:pt x="112332" y="36519"/>
                      </a:cubicBezTo>
                      <a:cubicBezTo>
                        <a:pt x="112332" y="46603"/>
                        <a:pt x="108245" y="55733"/>
                        <a:pt x="101636" y="62342"/>
                      </a:cubicBezTo>
                      <a:lnTo>
                        <a:pt x="92112" y="66287"/>
                      </a:lnTo>
                      <a:lnTo>
                        <a:pt x="100180" y="67507"/>
                      </a:lnTo>
                      <a:cubicBezTo>
                        <a:pt x="123272" y="74689"/>
                        <a:pt x="141984" y="91810"/>
                        <a:pt x="151313" y="113867"/>
                      </a:cubicBezTo>
                      <a:lnTo>
                        <a:pt x="151629" y="115430"/>
                      </a:lnTo>
                      <a:lnTo>
                        <a:pt x="0" y="115430"/>
                      </a:lnTo>
                      <a:lnTo>
                        <a:pt x="315" y="113867"/>
                      </a:lnTo>
                      <a:cubicBezTo>
                        <a:pt x="9644" y="91810"/>
                        <a:pt x="28357" y="74689"/>
                        <a:pt x="51448" y="67507"/>
                      </a:cubicBezTo>
                      <a:lnTo>
                        <a:pt x="59515" y="66287"/>
                      </a:lnTo>
                      <a:lnTo>
                        <a:pt x="49990" y="62342"/>
                      </a:lnTo>
                      <a:cubicBezTo>
                        <a:pt x="43382" y="55733"/>
                        <a:pt x="39294" y="46603"/>
                        <a:pt x="39294" y="36519"/>
                      </a:cubicBezTo>
                      <a:cubicBezTo>
                        <a:pt x="39294" y="16350"/>
                        <a:pt x="55644" y="0"/>
                        <a:pt x="75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Oval 57">
                  <a:extLst>
                    <a:ext uri="{FF2B5EF4-FFF2-40B4-BE49-F238E27FC236}">
                      <a16:creationId xmlns:a16="http://schemas.microsoft.com/office/drawing/2014/main" id="{9D4AA6A7-DAD9-4EC1-88B2-D601371DF58B}"/>
                    </a:ext>
                  </a:extLst>
                </p:cNvPr>
                <p:cNvSpPr/>
                <p:nvPr/>
              </p:nvSpPr>
              <p:spPr>
                <a:xfrm>
                  <a:off x="1942408" y="2512509"/>
                  <a:ext cx="63522" cy="635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lus Sign 58">
                  <a:extLst>
                    <a:ext uri="{FF2B5EF4-FFF2-40B4-BE49-F238E27FC236}">
                      <a16:creationId xmlns:a16="http://schemas.microsoft.com/office/drawing/2014/main" id="{5CF9B034-AB97-42AE-945E-0601683786E8}"/>
                    </a:ext>
                  </a:extLst>
                </p:cNvPr>
                <p:cNvSpPr/>
                <p:nvPr/>
              </p:nvSpPr>
              <p:spPr>
                <a:xfrm>
                  <a:off x="1944027" y="2514129"/>
                  <a:ext cx="60282" cy="60282"/>
                </a:xfrm>
                <a:prstGeom prst="mathPlus">
                  <a:avLst>
                    <a:gd name="adj1" fmla="val 173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ECB53AF2-AA8B-421D-8FE7-F66C93728B91}"/>
                  </a:ext>
                </a:extLst>
              </p:cNvPr>
              <p:cNvGrpSpPr/>
              <p:nvPr/>
            </p:nvGrpSpPr>
            <p:grpSpPr>
              <a:xfrm>
                <a:off x="1921056" y="4452184"/>
                <a:ext cx="1241924" cy="135469"/>
                <a:chOff x="1921056" y="4452184"/>
                <a:chExt cx="1241924" cy="135469"/>
              </a:xfrm>
            </p:grpSpPr>
            <p:sp>
              <p:nvSpPr>
                <p:cNvPr id="33" name="Graphic 207">
                  <a:extLst>
                    <a:ext uri="{FF2B5EF4-FFF2-40B4-BE49-F238E27FC236}">
                      <a16:creationId xmlns:a16="http://schemas.microsoft.com/office/drawing/2014/main" id="{B2FD89EC-5B0D-406D-B077-6121E2CFF1F8}"/>
                    </a:ext>
                  </a:extLst>
                </p:cNvPr>
                <p:cNvSpPr/>
                <p:nvPr/>
              </p:nvSpPr>
              <p:spPr>
                <a:xfrm>
                  <a:off x="3063736" y="4464819"/>
                  <a:ext cx="99244" cy="90952"/>
                </a:xfrm>
                <a:custGeom>
                  <a:avLst/>
                  <a:gdLst>
                    <a:gd name="connsiteX0" fmla="*/ 0 w 128187"/>
                    <a:gd name="connsiteY0" fmla="*/ 117067 h 117477"/>
                    <a:gd name="connsiteX1" fmla="*/ 52100 w 128187"/>
                    <a:gd name="connsiteY1" fmla="*/ 66719 h 117477"/>
                    <a:gd name="connsiteX2" fmla="*/ 41070 w 128187"/>
                    <a:gd name="connsiteY2" fmla="*/ 9169 h 117477"/>
                    <a:gd name="connsiteX3" fmla="*/ 88758 w 128187"/>
                    <a:gd name="connsiteY3" fmla="*/ 10467 h 117477"/>
                    <a:gd name="connsiteX4" fmla="*/ 77404 w 128187"/>
                    <a:gd name="connsiteY4" fmla="*/ 64383 h 117477"/>
                    <a:gd name="connsiteX5" fmla="*/ 125611 w 128187"/>
                    <a:gd name="connsiteY5" fmla="*/ 99420 h 117477"/>
                    <a:gd name="connsiteX6" fmla="*/ 113284 w 128187"/>
                    <a:gd name="connsiteY6" fmla="*/ 117457 h 117477"/>
                    <a:gd name="connsiteX7" fmla="*/ 0 w 128187"/>
                    <a:gd name="connsiteY7" fmla="*/ 117067 h 117477"/>
                    <a:gd name="connsiteX8" fmla="*/ 0 w 128187"/>
                    <a:gd name="connsiteY8" fmla="*/ 117067 h 117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87" h="117477">
                      <a:moveTo>
                        <a:pt x="0" y="117067"/>
                      </a:moveTo>
                      <a:cubicBezTo>
                        <a:pt x="6748" y="88130"/>
                        <a:pt x="24461" y="72429"/>
                        <a:pt x="52100" y="66719"/>
                      </a:cubicBezTo>
                      <a:cubicBezTo>
                        <a:pt x="28937" y="45568"/>
                        <a:pt x="25109" y="24936"/>
                        <a:pt x="41070" y="9169"/>
                      </a:cubicBezTo>
                      <a:cubicBezTo>
                        <a:pt x="53917" y="-3548"/>
                        <a:pt x="76495" y="-2964"/>
                        <a:pt x="88758" y="10467"/>
                      </a:cubicBezTo>
                      <a:cubicBezTo>
                        <a:pt x="103941" y="27141"/>
                        <a:pt x="100177" y="46866"/>
                        <a:pt x="77404" y="64383"/>
                      </a:cubicBezTo>
                      <a:cubicBezTo>
                        <a:pt x="98750" y="69574"/>
                        <a:pt x="117176" y="77360"/>
                        <a:pt x="125611" y="99420"/>
                      </a:cubicBezTo>
                      <a:cubicBezTo>
                        <a:pt x="130737" y="112785"/>
                        <a:pt x="128985" y="117846"/>
                        <a:pt x="113284" y="117457"/>
                      </a:cubicBezTo>
                      <a:cubicBezTo>
                        <a:pt x="75977" y="116484"/>
                        <a:pt x="38540" y="117067"/>
                        <a:pt x="0" y="117067"/>
                      </a:cubicBezTo>
                      <a:lnTo>
                        <a:pt x="0" y="117067"/>
                      </a:lnTo>
                      <a:close/>
                    </a:path>
                  </a:pathLst>
                </a:custGeom>
                <a:solidFill>
                  <a:srgbClr val="020202"/>
                </a:solidFill>
                <a:ln w="6486" cap="flat">
                  <a:noFill/>
                  <a:prstDash val="solid"/>
                  <a:miter/>
                </a:ln>
              </p:spPr>
              <p:txBody>
                <a:bodyPr rtlCol="0" anchor="ctr"/>
                <a:lstStyle/>
                <a:p>
                  <a:endParaRPr lang="en-US"/>
                </a:p>
              </p:txBody>
            </p:sp>
            <p:sp>
              <p:nvSpPr>
                <p:cNvPr id="34" name="Graphic 207">
                  <a:extLst>
                    <a:ext uri="{FF2B5EF4-FFF2-40B4-BE49-F238E27FC236}">
                      <a16:creationId xmlns:a16="http://schemas.microsoft.com/office/drawing/2014/main" id="{75493296-029C-42CE-B77C-6B9B54A59023}"/>
                    </a:ext>
                  </a:extLst>
                </p:cNvPr>
                <p:cNvSpPr/>
                <p:nvPr/>
              </p:nvSpPr>
              <p:spPr>
                <a:xfrm>
                  <a:off x="2808568" y="4558141"/>
                  <a:ext cx="30735" cy="29512"/>
                </a:xfrm>
                <a:custGeom>
                  <a:avLst/>
                  <a:gdLst>
                    <a:gd name="connsiteX0" fmla="*/ 19190 w 39699"/>
                    <a:gd name="connsiteY0" fmla="*/ 38120 h 38119"/>
                    <a:gd name="connsiteX1" fmla="*/ 50 w 39699"/>
                    <a:gd name="connsiteY1" fmla="*/ 17812 h 38119"/>
                    <a:gd name="connsiteX2" fmla="*/ 21590 w 39699"/>
                    <a:gd name="connsiteY2" fmla="*/ 99 h 38119"/>
                    <a:gd name="connsiteX3" fmla="*/ 39692 w 39699"/>
                    <a:gd name="connsiteY3" fmla="*/ 19239 h 38119"/>
                    <a:gd name="connsiteX4" fmla="*/ 19190 w 39699"/>
                    <a:gd name="connsiteY4" fmla="*/ 38120 h 38119"/>
                    <a:gd name="connsiteX5" fmla="*/ 19190 w 39699"/>
                    <a:gd name="connsiteY5" fmla="*/ 38120 h 3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9" h="38119">
                      <a:moveTo>
                        <a:pt x="19190" y="38120"/>
                      </a:moveTo>
                      <a:cubicBezTo>
                        <a:pt x="6343" y="37017"/>
                        <a:pt x="-664" y="29296"/>
                        <a:pt x="50" y="17812"/>
                      </a:cubicBezTo>
                      <a:cubicBezTo>
                        <a:pt x="763" y="6263"/>
                        <a:pt x="8614" y="-939"/>
                        <a:pt x="21590" y="99"/>
                      </a:cubicBezTo>
                      <a:cubicBezTo>
                        <a:pt x="33399" y="943"/>
                        <a:pt x="39952" y="7950"/>
                        <a:pt x="39692" y="19239"/>
                      </a:cubicBezTo>
                      <a:cubicBezTo>
                        <a:pt x="39303" y="31242"/>
                        <a:pt x="31777" y="37666"/>
                        <a:pt x="19190" y="38120"/>
                      </a:cubicBezTo>
                      <a:lnTo>
                        <a:pt x="19190" y="38120"/>
                      </a:lnTo>
                      <a:close/>
                    </a:path>
                  </a:pathLst>
                </a:custGeom>
                <a:solidFill>
                  <a:srgbClr val="F04A51"/>
                </a:solidFill>
                <a:ln w="6486" cap="flat">
                  <a:noFill/>
                  <a:prstDash val="solid"/>
                  <a:miter/>
                </a:ln>
              </p:spPr>
              <p:txBody>
                <a:bodyPr rtlCol="0" anchor="ctr"/>
                <a:lstStyle/>
                <a:p>
                  <a:endParaRPr lang="en-US"/>
                </a:p>
              </p:txBody>
            </p:sp>
            <p:sp>
              <p:nvSpPr>
                <p:cNvPr id="35" name="Graphic 411">
                  <a:extLst>
                    <a:ext uri="{FF2B5EF4-FFF2-40B4-BE49-F238E27FC236}">
                      <a16:creationId xmlns:a16="http://schemas.microsoft.com/office/drawing/2014/main" id="{515A015D-5126-4E08-9822-33F1F383CCC7}"/>
                    </a:ext>
                  </a:extLst>
                </p:cNvPr>
                <p:cNvSpPr/>
                <p:nvPr/>
              </p:nvSpPr>
              <p:spPr>
                <a:xfrm>
                  <a:off x="2775527" y="4454678"/>
                  <a:ext cx="96815" cy="77526"/>
                </a:xfrm>
                <a:custGeom>
                  <a:avLst/>
                  <a:gdLst>
                    <a:gd name="connsiteX0" fmla="*/ 170401 w 186562"/>
                    <a:gd name="connsiteY0" fmla="*/ 12144 h 149392"/>
                    <a:gd name="connsiteX1" fmla="*/ 92677 w 186562"/>
                    <a:gd name="connsiteY1" fmla="*/ 29098 h 149392"/>
                    <a:gd name="connsiteX2" fmla="*/ 12381 w 186562"/>
                    <a:gd name="connsiteY2" fmla="*/ 17382 h 149392"/>
                    <a:gd name="connsiteX3" fmla="*/ 29717 w 186562"/>
                    <a:gd name="connsiteY3" fmla="*/ 97392 h 149392"/>
                    <a:gd name="connsiteX4" fmla="*/ 76199 w 186562"/>
                    <a:gd name="connsiteY4" fmla="*/ 140445 h 149392"/>
                    <a:gd name="connsiteX5" fmla="*/ 105441 w 186562"/>
                    <a:gd name="connsiteY5" fmla="*/ 141874 h 149392"/>
                    <a:gd name="connsiteX6" fmla="*/ 162495 w 186562"/>
                    <a:gd name="connsiteY6" fmla="*/ 92630 h 149392"/>
                    <a:gd name="connsiteX7" fmla="*/ 170401 w 186562"/>
                    <a:gd name="connsiteY7" fmla="*/ 12144 h 149392"/>
                    <a:gd name="connsiteX8" fmla="*/ 148303 w 186562"/>
                    <a:gd name="connsiteY8" fmla="*/ 90249 h 149392"/>
                    <a:gd name="connsiteX9" fmla="*/ 102583 w 186562"/>
                    <a:gd name="connsiteY9" fmla="*/ 129682 h 149392"/>
                    <a:gd name="connsiteX10" fmla="*/ 79152 w 186562"/>
                    <a:gd name="connsiteY10" fmla="*/ 128539 h 149392"/>
                    <a:gd name="connsiteX11" fmla="*/ 41909 w 186562"/>
                    <a:gd name="connsiteY11" fmla="*/ 94059 h 149392"/>
                    <a:gd name="connsiteX12" fmla="*/ 22573 w 186562"/>
                    <a:gd name="connsiteY12" fmla="*/ 24621 h 149392"/>
                    <a:gd name="connsiteX13" fmla="*/ 92582 w 186562"/>
                    <a:gd name="connsiteY13" fmla="*/ 41862 h 149392"/>
                    <a:gd name="connsiteX14" fmla="*/ 161829 w 186562"/>
                    <a:gd name="connsiteY14" fmla="*/ 22050 h 149392"/>
                    <a:gd name="connsiteX15" fmla="*/ 148303 w 186562"/>
                    <a:gd name="connsiteY15" fmla="*/ 90249 h 14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562" h="149392">
                      <a:moveTo>
                        <a:pt x="170401" y="12144"/>
                      </a:moveTo>
                      <a:cubicBezTo>
                        <a:pt x="147446" y="-8621"/>
                        <a:pt x="118299" y="-2620"/>
                        <a:pt x="92677" y="29098"/>
                      </a:cubicBezTo>
                      <a:cubicBezTo>
                        <a:pt x="60483" y="428"/>
                        <a:pt x="31717" y="-3477"/>
                        <a:pt x="12381" y="17382"/>
                      </a:cubicBezTo>
                      <a:cubicBezTo>
                        <a:pt x="-8859" y="40147"/>
                        <a:pt x="-2573" y="68722"/>
                        <a:pt x="29717" y="97392"/>
                      </a:cubicBezTo>
                      <a:cubicBezTo>
                        <a:pt x="45433" y="111394"/>
                        <a:pt x="61340" y="125491"/>
                        <a:pt x="76199" y="140445"/>
                      </a:cubicBezTo>
                      <a:cubicBezTo>
                        <a:pt x="86295" y="150447"/>
                        <a:pt x="93630" y="153590"/>
                        <a:pt x="105441" y="141874"/>
                      </a:cubicBezTo>
                      <a:cubicBezTo>
                        <a:pt x="123348" y="124348"/>
                        <a:pt x="143636" y="109203"/>
                        <a:pt x="162495" y="92630"/>
                      </a:cubicBezTo>
                      <a:cubicBezTo>
                        <a:pt x="191356" y="67103"/>
                        <a:pt x="194595" y="33861"/>
                        <a:pt x="170401" y="12144"/>
                      </a:cubicBezTo>
                      <a:close/>
                      <a:moveTo>
                        <a:pt x="148303" y="90249"/>
                      </a:moveTo>
                      <a:cubicBezTo>
                        <a:pt x="133158" y="103488"/>
                        <a:pt x="116966" y="115680"/>
                        <a:pt x="102583" y="129682"/>
                      </a:cubicBezTo>
                      <a:cubicBezTo>
                        <a:pt x="93058" y="139017"/>
                        <a:pt x="87248" y="136540"/>
                        <a:pt x="79152" y="128539"/>
                      </a:cubicBezTo>
                      <a:cubicBezTo>
                        <a:pt x="67245" y="116538"/>
                        <a:pt x="54577" y="105298"/>
                        <a:pt x="41909" y="94059"/>
                      </a:cubicBezTo>
                      <a:cubicBezTo>
                        <a:pt x="16096" y="71008"/>
                        <a:pt x="5619" y="42909"/>
                        <a:pt x="22573" y="24621"/>
                      </a:cubicBezTo>
                      <a:cubicBezTo>
                        <a:pt x="38099" y="7857"/>
                        <a:pt x="66769" y="18811"/>
                        <a:pt x="92582" y="41862"/>
                      </a:cubicBezTo>
                      <a:cubicBezTo>
                        <a:pt x="113156" y="16430"/>
                        <a:pt x="143445" y="5381"/>
                        <a:pt x="161829" y="22050"/>
                      </a:cubicBezTo>
                      <a:cubicBezTo>
                        <a:pt x="181260" y="39480"/>
                        <a:pt x="171544" y="69865"/>
                        <a:pt x="148303" y="90249"/>
                      </a:cubicBezTo>
                      <a:close/>
                    </a:path>
                  </a:pathLst>
                </a:custGeom>
                <a:solidFill>
                  <a:srgbClr val="000000"/>
                </a:solidFill>
                <a:ln w="9525" cap="flat">
                  <a:noFill/>
                  <a:prstDash val="solid"/>
                  <a:miter/>
                </a:ln>
              </p:spPr>
              <p:txBody>
                <a:bodyPr rtlCol="0" anchor="ctr"/>
                <a:lstStyle/>
                <a:p>
                  <a:endParaRPr lang="en-US"/>
                </a:p>
              </p:txBody>
            </p:sp>
            <p:sp>
              <p:nvSpPr>
                <p:cNvPr id="36" name="Graphic 411">
                  <a:extLst>
                    <a:ext uri="{FF2B5EF4-FFF2-40B4-BE49-F238E27FC236}">
                      <a16:creationId xmlns:a16="http://schemas.microsoft.com/office/drawing/2014/main" id="{CCE3CF95-EFEF-4D7C-8E9F-BC5C37FEE1D1}"/>
                    </a:ext>
                  </a:extLst>
                </p:cNvPr>
                <p:cNvSpPr/>
                <p:nvPr/>
              </p:nvSpPr>
              <p:spPr>
                <a:xfrm>
                  <a:off x="1921056" y="4459421"/>
                  <a:ext cx="97548" cy="98380"/>
                </a:xfrm>
                <a:custGeom>
                  <a:avLst/>
                  <a:gdLst>
                    <a:gd name="connsiteX0" fmla="*/ 182389 w 182468"/>
                    <a:gd name="connsiteY0" fmla="*/ 168023 h 184025"/>
                    <a:gd name="connsiteX1" fmla="*/ 182293 w 182468"/>
                    <a:gd name="connsiteY1" fmla="*/ 89728 h 184025"/>
                    <a:gd name="connsiteX2" fmla="*/ 173721 w 182468"/>
                    <a:gd name="connsiteY2" fmla="*/ 71725 h 184025"/>
                    <a:gd name="connsiteX3" fmla="*/ 101521 w 182468"/>
                    <a:gd name="connsiteY3" fmla="*/ 6574 h 184025"/>
                    <a:gd name="connsiteX4" fmla="*/ 91234 w 182468"/>
                    <a:gd name="connsiteY4" fmla="*/ 2 h 184025"/>
                    <a:gd name="connsiteX5" fmla="*/ 80947 w 182468"/>
                    <a:gd name="connsiteY5" fmla="*/ 6574 h 184025"/>
                    <a:gd name="connsiteX6" fmla="*/ 8748 w 182468"/>
                    <a:gd name="connsiteY6" fmla="*/ 71821 h 184025"/>
                    <a:gd name="connsiteX7" fmla="*/ 175 w 182468"/>
                    <a:gd name="connsiteY7" fmla="*/ 89728 h 184025"/>
                    <a:gd name="connsiteX8" fmla="*/ 80 w 182468"/>
                    <a:gd name="connsiteY8" fmla="*/ 168023 h 184025"/>
                    <a:gd name="connsiteX9" fmla="*/ 15225 w 182468"/>
                    <a:gd name="connsiteY9" fmla="*/ 183073 h 184025"/>
                    <a:gd name="connsiteX10" fmla="*/ 59802 w 182468"/>
                    <a:gd name="connsiteY10" fmla="*/ 184025 h 184025"/>
                    <a:gd name="connsiteX11" fmla="*/ 72946 w 182468"/>
                    <a:gd name="connsiteY11" fmla="*/ 176310 h 184025"/>
                    <a:gd name="connsiteX12" fmla="*/ 73518 w 182468"/>
                    <a:gd name="connsiteY12" fmla="*/ 138115 h 184025"/>
                    <a:gd name="connsiteX13" fmla="*/ 89806 w 182468"/>
                    <a:gd name="connsiteY13" fmla="*/ 104491 h 184025"/>
                    <a:gd name="connsiteX14" fmla="*/ 91330 w 182468"/>
                    <a:gd name="connsiteY14" fmla="*/ 103158 h 184025"/>
                    <a:gd name="connsiteX15" fmla="*/ 92854 w 182468"/>
                    <a:gd name="connsiteY15" fmla="*/ 104491 h 184025"/>
                    <a:gd name="connsiteX16" fmla="*/ 109141 w 182468"/>
                    <a:gd name="connsiteY16" fmla="*/ 138115 h 184025"/>
                    <a:gd name="connsiteX17" fmla="*/ 109713 w 182468"/>
                    <a:gd name="connsiteY17" fmla="*/ 176310 h 184025"/>
                    <a:gd name="connsiteX18" fmla="*/ 122857 w 182468"/>
                    <a:gd name="connsiteY18" fmla="*/ 184025 h 184025"/>
                    <a:gd name="connsiteX19" fmla="*/ 167434 w 182468"/>
                    <a:gd name="connsiteY19" fmla="*/ 183073 h 184025"/>
                    <a:gd name="connsiteX20" fmla="*/ 182389 w 182468"/>
                    <a:gd name="connsiteY20" fmla="*/ 168023 h 184025"/>
                    <a:gd name="connsiteX21" fmla="*/ 163529 w 182468"/>
                    <a:gd name="connsiteY21" fmla="*/ 174786 h 184025"/>
                    <a:gd name="connsiteX22" fmla="*/ 124000 w 182468"/>
                    <a:gd name="connsiteY22" fmla="*/ 175643 h 184025"/>
                    <a:gd name="connsiteX23" fmla="*/ 117333 w 182468"/>
                    <a:gd name="connsiteY23" fmla="*/ 166594 h 184025"/>
                    <a:gd name="connsiteX24" fmla="*/ 117047 w 182468"/>
                    <a:gd name="connsiteY24" fmla="*/ 139448 h 184025"/>
                    <a:gd name="connsiteX25" fmla="*/ 92473 w 182468"/>
                    <a:gd name="connsiteY25" fmla="*/ 91823 h 184025"/>
                    <a:gd name="connsiteX26" fmla="*/ 91234 w 182468"/>
                    <a:gd name="connsiteY26" fmla="*/ 91156 h 184025"/>
                    <a:gd name="connsiteX27" fmla="*/ 89996 w 182468"/>
                    <a:gd name="connsiteY27" fmla="*/ 91823 h 184025"/>
                    <a:gd name="connsiteX28" fmla="*/ 65422 w 182468"/>
                    <a:gd name="connsiteY28" fmla="*/ 139448 h 184025"/>
                    <a:gd name="connsiteX29" fmla="*/ 65136 w 182468"/>
                    <a:gd name="connsiteY29" fmla="*/ 166594 h 184025"/>
                    <a:gd name="connsiteX30" fmla="*/ 58468 w 182468"/>
                    <a:gd name="connsiteY30" fmla="*/ 175643 h 184025"/>
                    <a:gd name="connsiteX31" fmla="*/ 18940 w 182468"/>
                    <a:gd name="connsiteY31" fmla="*/ 174786 h 184025"/>
                    <a:gd name="connsiteX32" fmla="*/ 8843 w 182468"/>
                    <a:gd name="connsiteY32" fmla="*/ 165547 h 184025"/>
                    <a:gd name="connsiteX33" fmla="*/ 8843 w 182468"/>
                    <a:gd name="connsiteY33" fmla="*/ 94490 h 184025"/>
                    <a:gd name="connsiteX34" fmla="*/ 14558 w 182468"/>
                    <a:gd name="connsiteY34" fmla="*/ 78679 h 184025"/>
                    <a:gd name="connsiteX35" fmla="*/ 82376 w 182468"/>
                    <a:gd name="connsiteY35" fmla="*/ 19338 h 184025"/>
                    <a:gd name="connsiteX36" fmla="*/ 91425 w 182468"/>
                    <a:gd name="connsiteY36" fmla="*/ 14194 h 184025"/>
                    <a:gd name="connsiteX37" fmla="*/ 100474 w 182468"/>
                    <a:gd name="connsiteY37" fmla="*/ 19338 h 184025"/>
                    <a:gd name="connsiteX38" fmla="*/ 168006 w 182468"/>
                    <a:gd name="connsiteY38" fmla="*/ 78679 h 184025"/>
                    <a:gd name="connsiteX39" fmla="*/ 173721 w 182468"/>
                    <a:gd name="connsiteY39" fmla="*/ 94490 h 184025"/>
                    <a:gd name="connsiteX40" fmla="*/ 173721 w 182468"/>
                    <a:gd name="connsiteY40" fmla="*/ 165547 h 184025"/>
                    <a:gd name="connsiteX41" fmla="*/ 163529 w 182468"/>
                    <a:gd name="connsiteY41" fmla="*/ 174786 h 18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2468" h="184025">
                      <a:moveTo>
                        <a:pt x="182389" y="168023"/>
                      </a:moveTo>
                      <a:cubicBezTo>
                        <a:pt x="181627" y="142020"/>
                        <a:pt x="181817" y="115921"/>
                        <a:pt x="182293" y="89728"/>
                      </a:cubicBezTo>
                      <a:cubicBezTo>
                        <a:pt x="182484" y="80488"/>
                        <a:pt x="182103" y="79726"/>
                        <a:pt x="173721" y="71725"/>
                      </a:cubicBezTo>
                      <a:cubicBezTo>
                        <a:pt x="150099" y="49246"/>
                        <a:pt x="126382" y="27720"/>
                        <a:pt x="101521" y="6574"/>
                      </a:cubicBezTo>
                      <a:cubicBezTo>
                        <a:pt x="97045" y="2860"/>
                        <a:pt x="94663" y="-93"/>
                        <a:pt x="91234" y="2"/>
                      </a:cubicBezTo>
                      <a:cubicBezTo>
                        <a:pt x="87234" y="-93"/>
                        <a:pt x="85329" y="2860"/>
                        <a:pt x="80947" y="6574"/>
                      </a:cubicBezTo>
                      <a:cubicBezTo>
                        <a:pt x="56087" y="27815"/>
                        <a:pt x="32370" y="49246"/>
                        <a:pt x="8748" y="71821"/>
                      </a:cubicBezTo>
                      <a:cubicBezTo>
                        <a:pt x="366" y="79822"/>
                        <a:pt x="-15" y="80584"/>
                        <a:pt x="175" y="89728"/>
                      </a:cubicBezTo>
                      <a:cubicBezTo>
                        <a:pt x="652" y="115826"/>
                        <a:pt x="842" y="141925"/>
                        <a:pt x="80" y="168023"/>
                      </a:cubicBezTo>
                      <a:cubicBezTo>
                        <a:pt x="-301" y="179549"/>
                        <a:pt x="80" y="184025"/>
                        <a:pt x="15225" y="183073"/>
                      </a:cubicBezTo>
                      <a:cubicBezTo>
                        <a:pt x="17035" y="182977"/>
                        <a:pt x="57992" y="184025"/>
                        <a:pt x="59802" y="184025"/>
                      </a:cubicBezTo>
                      <a:cubicBezTo>
                        <a:pt x="69898" y="184025"/>
                        <a:pt x="72756" y="184216"/>
                        <a:pt x="72946" y="176310"/>
                      </a:cubicBezTo>
                      <a:cubicBezTo>
                        <a:pt x="73137" y="167928"/>
                        <a:pt x="73518" y="155069"/>
                        <a:pt x="73518" y="138115"/>
                      </a:cubicBezTo>
                      <a:cubicBezTo>
                        <a:pt x="73518" y="125161"/>
                        <a:pt x="76090" y="118112"/>
                        <a:pt x="89806" y="104491"/>
                      </a:cubicBezTo>
                      <a:cubicBezTo>
                        <a:pt x="89806" y="104491"/>
                        <a:pt x="90472" y="103920"/>
                        <a:pt x="91330" y="103158"/>
                      </a:cubicBezTo>
                      <a:cubicBezTo>
                        <a:pt x="92187" y="103920"/>
                        <a:pt x="92854" y="104491"/>
                        <a:pt x="92854" y="104491"/>
                      </a:cubicBezTo>
                      <a:cubicBezTo>
                        <a:pt x="106570" y="118112"/>
                        <a:pt x="109141" y="125161"/>
                        <a:pt x="109141" y="138115"/>
                      </a:cubicBezTo>
                      <a:cubicBezTo>
                        <a:pt x="109141" y="155069"/>
                        <a:pt x="109522" y="167928"/>
                        <a:pt x="109713" y="176310"/>
                      </a:cubicBezTo>
                      <a:cubicBezTo>
                        <a:pt x="109903" y="184120"/>
                        <a:pt x="112666" y="184025"/>
                        <a:pt x="122857" y="184025"/>
                      </a:cubicBezTo>
                      <a:cubicBezTo>
                        <a:pt x="124667" y="184025"/>
                        <a:pt x="165625" y="182977"/>
                        <a:pt x="167434" y="183073"/>
                      </a:cubicBezTo>
                      <a:cubicBezTo>
                        <a:pt x="182389" y="184025"/>
                        <a:pt x="182770" y="179549"/>
                        <a:pt x="182389" y="168023"/>
                      </a:cubicBezTo>
                      <a:close/>
                      <a:moveTo>
                        <a:pt x="163529" y="174786"/>
                      </a:moveTo>
                      <a:cubicBezTo>
                        <a:pt x="146670" y="174786"/>
                        <a:pt x="131335" y="175739"/>
                        <a:pt x="124000" y="175643"/>
                      </a:cubicBezTo>
                      <a:cubicBezTo>
                        <a:pt x="117047" y="175548"/>
                        <a:pt x="117428" y="174119"/>
                        <a:pt x="117333" y="166594"/>
                      </a:cubicBezTo>
                      <a:cubicBezTo>
                        <a:pt x="117142" y="158403"/>
                        <a:pt x="117238" y="145354"/>
                        <a:pt x="117047" y="139448"/>
                      </a:cubicBezTo>
                      <a:cubicBezTo>
                        <a:pt x="116190" y="117350"/>
                        <a:pt x="115714" y="115445"/>
                        <a:pt x="92473" y="91823"/>
                      </a:cubicBezTo>
                      <a:cubicBezTo>
                        <a:pt x="92473" y="91823"/>
                        <a:pt x="91806" y="91156"/>
                        <a:pt x="91234" y="91156"/>
                      </a:cubicBezTo>
                      <a:cubicBezTo>
                        <a:pt x="90758" y="91156"/>
                        <a:pt x="89996" y="91823"/>
                        <a:pt x="89996" y="91823"/>
                      </a:cubicBezTo>
                      <a:cubicBezTo>
                        <a:pt x="66755" y="115350"/>
                        <a:pt x="66279" y="117255"/>
                        <a:pt x="65422" y="139448"/>
                      </a:cubicBezTo>
                      <a:cubicBezTo>
                        <a:pt x="65231" y="145354"/>
                        <a:pt x="65326" y="158403"/>
                        <a:pt x="65136" y="166594"/>
                      </a:cubicBezTo>
                      <a:cubicBezTo>
                        <a:pt x="64945" y="174119"/>
                        <a:pt x="65422" y="175453"/>
                        <a:pt x="58468" y="175643"/>
                      </a:cubicBezTo>
                      <a:cubicBezTo>
                        <a:pt x="51134" y="175834"/>
                        <a:pt x="35799" y="174786"/>
                        <a:pt x="18940" y="174786"/>
                      </a:cubicBezTo>
                      <a:cubicBezTo>
                        <a:pt x="7795" y="174786"/>
                        <a:pt x="8748" y="174595"/>
                        <a:pt x="8843" y="165547"/>
                      </a:cubicBezTo>
                      <a:cubicBezTo>
                        <a:pt x="9129" y="134686"/>
                        <a:pt x="8843" y="109159"/>
                        <a:pt x="8843" y="94490"/>
                      </a:cubicBezTo>
                      <a:cubicBezTo>
                        <a:pt x="8843" y="82584"/>
                        <a:pt x="8843" y="83536"/>
                        <a:pt x="14558" y="78679"/>
                      </a:cubicBezTo>
                      <a:cubicBezTo>
                        <a:pt x="20559" y="73535"/>
                        <a:pt x="76852" y="25243"/>
                        <a:pt x="82376" y="19338"/>
                      </a:cubicBezTo>
                      <a:cubicBezTo>
                        <a:pt x="86091" y="15337"/>
                        <a:pt x="88186" y="14004"/>
                        <a:pt x="91425" y="14194"/>
                      </a:cubicBezTo>
                      <a:cubicBezTo>
                        <a:pt x="94282" y="14385"/>
                        <a:pt x="96759" y="15337"/>
                        <a:pt x="100474" y="19338"/>
                      </a:cubicBezTo>
                      <a:cubicBezTo>
                        <a:pt x="105712" y="25243"/>
                        <a:pt x="161910" y="73535"/>
                        <a:pt x="168006" y="78679"/>
                      </a:cubicBezTo>
                      <a:cubicBezTo>
                        <a:pt x="173721" y="83536"/>
                        <a:pt x="173721" y="82584"/>
                        <a:pt x="173721" y="94490"/>
                      </a:cubicBezTo>
                      <a:cubicBezTo>
                        <a:pt x="173721" y="109063"/>
                        <a:pt x="173435" y="134591"/>
                        <a:pt x="173721" y="165547"/>
                      </a:cubicBezTo>
                      <a:cubicBezTo>
                        <a:pt x="173721" y="174595"/>
                        <a:pt x="174673" y="174786"/>
                        <a:pt x="163529" y="174786"/>
                      </a:cubicBezTo>
                      <a:close/>
                    </a:path>
                  </a:pathLst>
                </a:custGeom>
                <a:solidFill>
                  <a:srgbClr val="141515"/>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3C8A7539-A158-4B3E-9B35-0298D5BD4A91}"/>
                    </a:ext>
                  </a:extLst>
                </p:cNvPr>
                <p:cNvSpPr/>
                <p:nvPr/>
              </p:nvSpPr>
              <p:spPr>
                <a:xfrm rot="18900000">
                  <a:off x="2214707" y="4452184"/>
                  <a:ext cx="82811" cy="122149"/>
                </a:xfrm>
                <a:custGeom>
                  <a:avLst/>
                  <a:gdLst>
                    <a:gd name="connsiteX0" fmla="*/ 82753 w 106962"/>
                    <a:gd name="connsiteY0" fmla="*/ 24209 h 157772"/>
                    <a:gd name="connsiteX1" fmla="*/ 24209 w 106962"/>
                    <a:gd name="connsiteY1" fmla="*/ 24209 h 157772"/>
                    <a:gd name="connsiteX2" fmla="*/ 24209 w 106962"/>
                    <a:gd name="connsiteY2" fmla="*/ 82753 h 157772"/>
                    <a:gd name="connsiteX3" fmla="*/ 82753 w 106962"/>
                    <a:gd name="connsiteY3" fmla="*/ 82753 h 157772"/>
                    <a:gd name="connsiteX4" fmla="*/ 82753 w 106962"/>
                    <a:gd name="connsiteY4" fmla="*/ 24209 h 157772"/>
                    <a:gd name="connsiteX5" fmla="*/ 91298 w 106962"/>
                    <a:gd name="connsiteY5" fmla="*/ 15664 h 157772"/>
                    <a:gd name="connsiteX6" fmla="*/ 91298 w 106962"/>
                    <a:gd name="connsiteY6" fmla="*/ 91298 h 157772"/>
                    <a:gd name="connsiteX7" fmla="*/ 66171 w 106962"/>
                    <a:gd name="connsiteY7" fmla="*/ 104493 h 157772"/>
                    <a:gd name="connsiteX8" fmla="*/ 66171 w 106962"/>
                    <a:gd name="connsiteY8" fmla="*/ 157772 h 157772"/>
                    <a:gd name="connsiteX9" fmla="*/ 40790 w 106962"/>
                    <a:gd name="connsiteY9" fmla="*/ 157696 h 157772"/>
                    <a:gd name="connsiteX10" fmla="*/ 40790 w 106962"/>
                    <a:gd name="connsiteY10" fmla="*/ 104493 h 157772"/>
                    <a:gd name="connsiteX11" fmla="*/ 15664 w 106962"/>
                    <a:gd name="connsiteY11" fmla="*/ 91298 h 157772"/>
                    <a:gd name="connsiteX12" fmla="*/ 15664 w 106962"/>
                    <a:gd name="connsiteY12" fmla="*/ 15664 h 157772"/>
                    <a:gd name="connsiteX13" fmla="*/ 91298 w 106962"/>
                    <a:gd name="connsiteY13" fmla="*/ 15664 h 1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962" h="157772">
                      <a:moveTo>
                        <a:pt x="82753" y="24209"/>
                      </a:moveTo>
                      <a:cubicBezTo>
                        <a:pt x="66586" y="8042"/>
                        <a:pt x="40375" y="8043"/>
                        <a:pt x="24209" y="24209"/>
                      </a:cubicBezTo>
                      <a:cubicBezTo>
                        <a:pt x="8042" y="40375"/>
                        <a:pt x="8042" y="66586"/>
                        <a:pt x="24209" y="82753"/>
                      </a:cubicBezTo>
                      <a:cubicBezTo>
                        <a:pt x="40375" y="98919"/>
                        <a:pt x="66587" y="98919"/>
                        <a:pt x="82753" y="82753"/>
                      </a:cubicBezTo>
                      <a:cubicBezTo>
                        <a:pt x="98919" y="66586"/>
                        <a:pt x="98919" y="40375"/>
                        <a:pt x="82753" y="24209"/>
                      </a:cubicBezTo>
                      <a:close/>
                      <a:moveTo>
                        <a:pt x="91298" y="15664"/>
                      </a:moveTo>
                      <a:cubicBezTo>
                        <a:pt x="112184" y="36550"/>
                        <a:pt x="112184" y="70412"/>
                        <a:pt x="91298" y="91298"/>
                      </a:cubicBezTo>
                      <a:cubicBezTo>
                        <a:pt x="84165" y="98430"/>
                        <a:pt x="75519" y="103127"/>
                        <a:pt x="66171" y="104493"/>
                      </a:cubicBezTo>
                      <a:lnTo>
                        <a:pt x="66171" y="157772"/>
                      </a:lnTo>
                      <a:lnTo>
                        <a:pt x="40790" y="157696"/>
                      </a:lnTo>
                      <a:lnTo>
                        <a:pt x="40790" y="104493"/>
                      </a:lnTo>
                      <a:cubicBezTo>
                        <a:pt x="31442" y="103127"/>
                        <a:pt x="22796" y="98430"/>
                        <a:pt x="15664" y="91298"/>
                      </a:cubicBezTo>
                      <a:cubicBezTo>
                        <a:pt x="-5222" y="70412"/>
                        <a:pt x="-5222" y="36549"/>
                        <a:pt x="15664" y="15664"/>
                      </a:cubicBezTo>
                      <a:cubicBezTo>
                        <a:pt x="36549" y="-5222"/>
                        <a:pt x="70412" y="-5222"/>
                        <a:pt x="91298" y="156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Freeform: Shape 37">
                  <a:extLst>
                    <a:ext uri="{FF2B5EF4-FFF2-40B4-BE49-F238E27FC236}">
                      <a16:creationId xmlns:a16="http://schemas.microsoft.com/office/drawing/2014/main" id="{6A4E64F5-6FE4-4C30-B644-2776804BB2E8}"/>
                    </a:ext>
                  </a:extLst>
                </p:cNvPr>
                <p:cNvSpPr/>
                <p:nvPr/>
              </p:nvSpPr>
              <p:spPr>
                <a:xfrm>
                  <a:off x="2489235" y="4456857"/>
                  <a:ext cx="89989" cy="89989"/>
                </a:xfrm>
                <a:custGeom>
                  <a:avLst/>
                  <a:gdLst>
                    <a:gd name="connsiteX0" fmla="*/ 51378 w 116233"/>
                    <a:gd name="connsiteY0" fmla="*/ 29506 h 116233"/>
                    <a:gd name="connsiteX1" fmla="*/ 64854 w 116233"/>
                    <a:gd name="connsiteY1" fmla="*/ 29506 h 116233"/>
                    <a:gd name="connsiteX2" fmla="*/ 64854 w 116233"/>
                    <a:gd name="connsiteY2" fmla="*/ 51378 h 116233"/>
                    <a:gd name="connsiteX3" fmla="*/ 86726 w 116233"/>
                    <a:gd name="connsiteY3" fmla="*/ 51378 h 116233"/>
                    <a:gd name="connsiteX4" fmla="*/ 86726 w 116233"/>
                    <a:gd name="connsiteY4" fmla="*/ 64854 h 116233"/>
                    <a:gd name="connsiteX5" fmla="*/ 64854 w 116233"/>
                    <a:gd name="connsiteY5" fmla="*/ 64854 h 116233"/>
                    <a:gd name="connsiteX6" fmla="*/ 64854 w 116233"/>
                    <a:gd name="connsiteY6" fmla="*/ 86726 h 116233"/>
                    <a:gd name="connsiteX7" fmla="*/ 51378 w 116233"/>
                    <a:gd name="connsiteY7" fmla="*/ 86726 h 116233"/>
                    <a:gd name="connsiteX8" fmla="*/ 51378 w 116233"/>
                    <a:gd name="connsiteY8" fmla="*/ 64854 h 116233"/>
                    <a:gd name="connsiteX9" fmla="*/ 29506 w 116233"/>
                    <a:gd name="connsiteY9" fmla="*/ 64854 h 116233"/>
                    <a:gd name="connsiteX10" fmla="*/ 29506 w 116233"/>
                    <a:gd name="connsiteY10" fmla="*/ 51378 h 116233"/>
                    <a:gd name="connsiteX11" fmla="*/ 51378 w 116233"/>
                    <a:gd name="connsiteY11" fmla="*/ 51378 h 116233"/>
                    <a:gd name="connsiteX12" fmla="*/ 26810 w 116233"/>
                    <a:gd name="connsiteY12" fmla="*/ 11156 h 116233"/>
                    <a:gd name="connsiteX13" fmla="*/ 11156 w 116233"/>
                    <a:gd name="connsiteY13" fmla="*/ 26810 h 116233"/>
                    <a:gd name="connsiteX14" fmla="*/ 11156 w 116233"/>
                    <a:gd name="connsiteY14" fmla="*/ 89422 h 116233"/>
                    <a:gd name="connsiteX15" fmla="*/ 26810 w 116233"/>
                    <a:gd name="connsiteY15" fmla="*/ 105076 h 116233"/>
                    <a:gd name="connsiteX16" fmla="*/ 89422 w 116233"/>
                    <a:gd name="connsiteY16" fmla="*/ 105076 h 116233"/>
                    <a:gd name="connsiteX17" fmla="*/ 105076 w 116233"/>
                    <a:gd name="connsiteY17" fmla="*/ 89422 h 116233"/>
                    <a:gd name="connsiteX18" fmla="*/ 105076 w 116233"/>
                    <a:gd name="connsiteY18" fmla="*/ 26810 h 116233"/>
                    <a:gd name="connsiteX19" fmla="*/ 89422 w 116233"/>
                    <a:gd name="connsiteY19" fmla="*/ 11156 h 116233"/>
                    <a:gd name="connsiteX20" fmla="*/ 19373 w 116233"/>
                    <a:gd name="connsiteY20" fmla="*/ 0 h 116233"/>
                    <a:gd name="connsiteX21" fmla="*/ 96860 w 116233"/>
                    <a:gd name="connsiteY21" fmla="*/ 0 h 116233"/>
                    <a:gd name="connsiteX22" fmla="*/ 116233 w 116233"/>
                    <a:gd name="connsiteY22" fmla="*/ 19373 h 116233"/>
                    <a:gd name="connsiteX23" fmla="*/ 116233 w 116233"/>
                    <a:gd name="connsiteY23" fmla="*/ 96860 h 116233"/>
                    <a:gd name="connsiteX24" fmla="*/ 96860 w 116233"/>
                    <a:gd name="connsiteY24" fmla="*/ 116233 h 116233"/>
                    <a:gd name="connsiteX25" fmla="*/ 19373 w 116233"/>
                    <a:gd name="connsiteY25" fmla="*/ 116233 h 116233"/>
                    <a:gd name="connsiteX26" fmla="*/ 0 w 116233"/>
                    <a:gd name="connsiteY26" fmla="*/ 96860 h 116233"/>
                    <a:gd name="connsiteX27" fmla="*/ 0 w 116233"/>
                    <a:gd name="connsiteY27" fmla="*/ 19373 h 116233"/>
                    <a:gd name="connsiteX28" fmla="*/ 19373 w 116233"/>
                    <a:gd name="connsiteY28" fmla="*/ 0 h 11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233" h="116233">
                      <a:moveTo>
                        <a:pt x="51378" y="29506"/>
                      </a:moveTo>
                      <a:lnTo>
                        <a:pt x="64854" y="29506"/>
                      </a:lnTo>
                      <a:lnTo>
                        <a:pt x="64854" y="51378"/>
                      </a:lnTo>
                      <a:lnTo>
                        <a:pt x="86726" y="51378"/>
                      </a:lnTo>
                      <a:lnTo>
                        <a:pt x="86726" y="64854"/>
                      </a:lnTo>
                      <a:lnTo>
                        <a:pt x="64854" y="64854"/>
                      </a:lnTo>
                      <a:lnTo>
                        <a:pt x="64854" y="86726"/>
                      </a:lnTo>
                      <a:lnTo>
                        <a:pt x="51378" y="86726"/>
                      </a:lnTo>
                      <a:lnTo>
                        <a:pt x="51378" y="64854"/>
                      </a:lnTo>
                      <a:lnTo>
                        <a:pt x="29506" y="64854"/>
                      </a:lnTo>
                      <a:lnTo>
                        <a:pt x="29506" y="51378"/>
                      </a:lnTo>
                      <a:lnTo>
                        <a:pt x="51378" y="51378"/>
                      </a:lnTo>
                      <a:close/>
                      <a:moveTo>
                        <a:pt x="26810" y="11156"/>
                      </a:moveTo>
                      <a:cubicBezTo>
                        <a:pt x="18165" y="11156"/>
                        <a:pt x="11156" y="18165"/>
                        <a:pt x="11156" y="26810"/>
                      </a:cubicBezTo>
                      <a:lnTo>
                        <a:pt x="11156" y="89422"/>
                      </a:lnTo>
                      <a:cubicBezTo>
                        <a:pt x="11156" y="98067"/>
                        <a:pt x="18165" y="105076"/>
                        <a:pt x="26810" y="105076"/>
                      </a:cubicBezTo>
                      <a:lnTo>
                        <a:pt x="89422" y="105076"/>
                      </a:lnTo>
                      <a:cubicBezTo>
                        <a:pt x="98067" y="105076"/>
                        <a:pt x="105076" y="98067"/>
                        <a:pt x="105076" y="89422"/>
                      </a:cubicBezTo>
                      <a:lnTo>
                        <a:pt x="105076" y="26810"/>
                      </a:lnTo>
                      <a:cubicBezTo>
                        <a:pt x="105076" y="18165"/>
                        <a:pt x="98067" y="11156"/>
                        <a:pt x="89422" y="11156"/>
                      </a:cubicBezTo>
                      <a:close/>
                      <a:moveTo>
                        <a:pt x="19373" y="0"/>
                      </a:moveTo>
                      <a:lnTo>
                        <a:pt x="96860" y="0"/>
                      </a:lnTo>
                      <a:cubicBezTo>
                        <a:pt x="107559" y="0"/>
                        <a:pt x="116233" y="8674"/>
                        <a:pt x="116233" y="19373"/>
                      </a:cubicBezTo>
                      <a:lnTo>
                        <a:pt x="116233" y="96860"/>
                      </a:lnTo>
                      <a:cubicBezTo>
                        <a:pt x="116233" y="107559"/>
                        <a:pt x="107559" y="116233"/>
                        <a:pt x="96860" y="116233"/>
                      </a:cubicBezTo>
                      <a:lnTo>
                        <a:pt x="19373" y="116233"/>
                      </a:lnTo>
                      <a:cubicBezTo>
                        <a:pt x="8674" y="116233"/>
                        <a:pt x="0" y="107559"/>
                        <a:pt x="0" y="96860"/>
                      </a:cubicBezTo>
                      <a:lnTo>
                        <a:pt x="0" y="19373"/>
                      </a:lnTo>
                      <a:cubicBezTo>
                        <a:pt x="0" y="8674"/>
                        <a:pt x="8674" y="0"/>
                        <a:pt x="193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5" name="Group 24">
                <a:extLst>
                  <a:ext uri="{FF2B5EF4-FFF2-40B4-BE49-F238E27FC236}">
                    <a16:creationId xmlns:a16="http://schemas.microsoft.com/office/drawing/2014/main" id="{8FE1AAA8-8013-455E-BF5F-A243100D3981}"/>
                  </a:ext>
                </a:extLst>
              </p:cNvPr>
              <p:cNvGrpSpPr/>
              <p:nvPr/>
            </p:nvGrpSpPr>
            <p:grpSpPr>
              <a:xfrm>
                <a:off x="1673358" y="2034288"/>
                <a:ext cx="1748032" cy="175974"/>
                <a:chOff x="1673358" y="2034288"/>
                <a:chExt cx="1748032" cy="175974"/>
              </a:xfrm>
            </p:grpSpPr>
            <p:sp>
              <p:nvSpPr>
                <p:cNvPr id="29" name="Graphic 207">
                  <a:extLst>
                    <a:ext uri="{FF2B5EF4-FFF2-40B4-BE49-F238E27FC236}">
                      <a16:creationId xmlns:a16="http://schemas.microsoft.com/office/drawing/2014/main" id="{87B627E8-0EF9-4650-A1E2-A6D4891BB018}"/>
                    </a:ext>
                  </a:extLst>
                </p:cNvPr>
                <p:cNvSpPr/>
                <p:nvPr/>
              </p:nvSpPr>
              <p:spPr>
                <a:xfrm>
                  <a:off x="2357273" y="2071517"/>
                  <a:ext cx="347337" cy="80324"/>
                </a:xfrm>
                <a:custGeom>
                  <a:avLst/>
                  <a:gdLst>
                    <a:gd name="connsiteX0" fmla="*/ 430615 w 448632"/>
                    <a:gd name="connsiteY0" fmla="*/ 3 h 103749"/>
                    <a:gd name="connsiteX1" fmla="*/ 448587 w 448632"/>
                    <a:gd name="connsiteY1" fmla="*/ 17522 h 103749"/>
                    <a:gd name="connsiteX2" fmla="*/ 448522 w 448632"/>
                    <a:gd name="connsiteY2" fmla="*/ 87464 h 103749"/>
                    <a:gd name="connsiteX3" fmla="*/ 433210 w 448632"/>
                    <a:gd name="connsiteY3" fmla="*/ 103749 h 103749"/>
                    <a:gd name="connsiteX4" fmla="*/ 15307 w 448632"/>
                    <a:gd name="connsiteY4" fmla="*/ 103684 h 103749"/>
                    <a:gd name="connsiteX5" fmla="*/ 190 w 448632"/>
                    <a:gd name="connsiteY5" fmla="*/ 89086 h 103749"/>
                    <a:gd name="connsiteX6" fmla="*/ 60 w 448632"/>
                    <a:gd name="connsiteY6" fmla="*/ 17327 h 103749"/>
                    <a:gd name="connsiteX7" fmla="*/ 18292 w 448632"/>
                    <a:gd name="connsiteY7" fmla="*/ 68 h 103749"/>
                    <a:gd name="connsiteX8" fmla="*/ 430615 w 448632"/>
                    <a:gd name="connsiteY8" fmla="*/ 3 h 10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632" h="103749">
                      <a:moveTo>
                        <a:pt x="430615" y="3"/>
                      </a:moveTo>
                      <a:cubicBezTo>
                        <a:pt x="444175" y="-126"/>
                        <a:pt x="449171" y="3377"/>
                        <a:pt x="448587" y="17522"/>
                      </a:cubicBezTo>
                      <a:cubicBezTo>
                        <a:pt x="447484" y="40814"/>
                        <a:pt x="447809" y="64171"/>
                        <a:pt x="448522" y="87464"/>
                      </a:cubicBezTo>
                      <a:cubicBezTo>
                        <a:pt x="448847" y="99013"/>
                        <a:pt x="445927" y="103749"/>
                        <a:pt x="433210" y="103749"/>
                      </a:cubicBezTo>
                      <a:cubicBezTo>
                        <a:pt x="293909" y="103360"/>
                        <a:pt x="154673" y="103425"/>
                        <a:pt x="15307" y="103684"/>
                      </a:cubicBezTo>
                      <a:cubicBezTo>
                        <a:pt x="4277" y="103684"/>
                        <a:pt x="-135" y="100505"/>
                        <a:pt x="190" y="89086"/>
                      </a:cubicBezTo>
                      <a:cubicBezTo>
                        <a:pt x="903" y="65145"/>
                        <a:pt x="1228" y="41203"/>
                        <a:pt x="60" y="17327"/>
                      </a:cubicBezTo>
                      <a:cubicBezTo>
                        <a:pt x="-654" y="2923"/>
                        <a:pt x="4991" y="3"/>
                        <a:pt x="18292" y="68"/>
                      </a:cubicBezTo>
                      <a:cubicBezTo>
                        <a:pt x="87326" y="523"/>
                        <a:pt x="362230" y="587"/>
                        <a:pt x="430615" y="3"/>
                      </a:cubicBezTo>
                      <a:close/>
                    </a:path>
                  </a:pathLst>
                </a:custGeom>
                <a:solidFill>
                  <a:srgbClr val="D3D3D3"/>
                </a:solidFill>
                <a:ln w="6486" cap="flat">
                  <a:noFill/>
                  <a:prstDash val="solid"/>
                  <a:miter/>
                </a:ln>
              </p:spPr>
              <p:txBody>
                <a:bodyPr rtlCol="0" anchor="ctr"/>
                <a:lstStyle/>
                <a:p>
                  <a:endParaRPr lang="en-US"/>
                </a:p>
              </p:txBody>
            </p:sp>
            <p:sp>
              <p:nvSpPr>
                <p:cNvPr id="30" name="Graphic 207">
                  <a:extLst>
                    <a:ext uri="{FF2B5EF4-FFF2-40B4-BE49-F238E27FC236}">
                      <a16:creationId xmlns:a16="http://schemas.microsoft.com/office/drawing/2014/main" id="{466590E8-F287-482D-95CE-9ED3FCF29C62}"/>
                    </a:ext>
                  </a:extLst>
                </p:cNvPr>
                <p:cNvSpPr/>
                <p:nvPr/>
              </p:nvSpPr>
              <p:spPr>
                <a:xfrm>
                  <a:off x="1673358" y="2198960"/>
                  <a:ext cx="1748032" cy="11302"/>
                </a:xfrm>
                <a:custGeom>
                  <a:avLst/>
                  <a:gdLst>
                    <a:gd name="connsiteX0" fmla="*/ 0 w 2257819"/>
                    <a:gd name="connsiteY0" fmla="*/ 0 h 14598"/>
                    <a:gd name="connsiteX1" fmla="*/ 2257820 w 2257819"/>
                    <a:gd name="connsiteY1" fmla="*/ 0 h 14598"/>
                    <a:gd name="connsiteX2" fmla="*/ 2257820 w 2257819"/>
                    <a:gd name="connsiteY2" fmla="*/ 14598 h 14598"/>
                    <a:gd name="connsiteX3" fmla="*/ 0 w 2257819"/>
                    <a:gd name="connsiteY3" fmla="*/ 14598 h 14598"/>
                  </a:gdLst>
                  <a:ahLst/>
                  <a:cxnLst>
                    <a:cxn ang="0">
                      <a:pos x="connsiteX0" y="connsiteY0"/>
                    </a:cxn>
                    <a:cxn ang="0">
                      <a:pos x="connsiteX1" y="connsiteY1"/>
                    </a:cxn>
                    <a:cxn ang="0">
                      <a:pos x="connsiteX2" y="connsiteY2"/>
                    </a:cxn>
                    <a:cxn ang="0">
                      <a:pos x="connsiteX3" y="connsiteY3"/>
                    </a:cxn>
                  </a:cxnLst>
                  <a:rect l="l" t="t" r="r" b="b"/>
                  <a:pathLst>
                    <a:path w="2257819" h="14598">
                      <a:moveTo>
                        <a:pt x="0" y="0"/>
                      </a:moveTo>
                      <a:lnTo>
                        <a:pt x="2257820" y="0"/>
                      </a:lnTo>
                      <a:lnTo>
                        <a:pt x="2257820" y="14598"/>
                      </a:lnTo>
                      <a:lnTo>
                        <a:pt x="0" y="14598"/>
                      </a:lnTo>
                      <a:close/>
                    </a:path>
                  </a:pathLst>
                </a:custGeom>
                <a:solidFill>
                  <a:srgbClr val="D3D3D3"/>
                </a:solidFill>
                <a:ln w="648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01B71A6-3C5D-4044-99B4-B1926E3583F5}"/>
                    </a:ext>
                  </a:extLst>
                </p:cNvPr>
                <p:cNvSpPr/>
                <p:nvPr/>
              </p:nvSpPr>
              <p:spPr>
                <a:xfrm>
                  <a:off x="1755021" y="2043784"/>
                  <a:ext cx="91987" cy="95500"/>
                </a:xfrm>
                <a:custGeom>
                  <a:avLst/>
                  <a:gdLst>
                    <a:gd name="connsiteX0" fmla="*/ 82786 w 167249"/>
                    <a:gd name="connsiteY0" fmla="*/ 68776 h 173635"/>
                    <a:gd name="connsiteX1" fmla="*/ 118123 w 167249"/>
                    <a:gd name="connsiteY1" fmla="*/ 104400 h 173635"/>
                    <a:gd name="connsiteX2" fmla="*/ 80785 w 167249"/>
                    <a:gd name="connsiteY2" fmla="*/ 140404 h 173635"/>
                    <a:gd name="connsiteX3" fmla="*/ 46495 w 167249"/>
                    <a:gd name="connsiteY3" fmla="*/ 103542 h 173635"/>
                    <a:gd name="connsiteX4" fmla="*/ 82786 w 167249"/>
                    <a:gd name="connsiteY4" fmla="*/ 68776 h 173635"/>
                    <a:gd name="connsiteX5" fmla="*/ 83071 w 167249"/>
                    <a:gd name="connsiteY5" fmla="*/ 57632 h 173635"/>
                    <a:gd name="connsiteX6" fmla="*/ 37446 w 167249"/>
                    <a:gd name="connsiteY6" fmla="*/ 102875 h 173635"/>
                    <a:gd name="connsiteX7" fmla="*/ 80595 w 167249"/>
                    <a:gd name="connsiteY7" fmla="*/ 149357 h 173635"/>
                    <a:gd name="connsiteX8" fmla="*/ 129267 w 167249"/>
                    <a:gd name="connsiteY8" fmla="*/ 104114 h 173635"/>
                    <a:gd name="connsiteX9" fmla="*/ 83071 w 167249"/>
                    <a:gd name="connsiteY9" fmla="*/ 57632 h 173635"/>
                    <a:gd name="connsiteX10" fmla="*/ 84917 w 167249"/>
                    <a:gd name="connsiteY10" fmla="*/ 5 h 173635"/>
                    <a:gd name="connsiteX11" fmla="*/ 93834 w 167249"/>
                    <a:gd name="connsiteY11" fmla="*/ 4101 h 173635"/>
                    <a:gd name="connsiteX12" fmla="*/ 159176 w 167249"/>
                    <a:gd name="connsiteY12" fmla="*/ 57536 h 173635"/>
                    <a:gd name="connsiteX13" fmla="*/ 165939 w 167249"/>
                    <a:gd name="connsiteY13" fmla="*/ 74110 h 173635"/>
                    <a:gd name="connsiteX14" fmla="*/ 166415 w 167249"/>
                    <a:gd name="connsiteY14" fmla="*/ 154501 h 173635"/>
                    <a:gd name="connsiteX15" fmla="*/ 150984 w 167249"/>
                    <a:gd name="connsiteY15" fmla="*/ 173075 h 173635"/>
                    <a:gd name="connsiteX16" fmla="*/ 16396 w 167249"/>
                    <a:gd name="connsiteY16" fmla="*/ 173551 h 173635"/>
                    <a:gd name="connsiteX17" fmla="*/ 394 w 167249"/>
                    <a:gd name="connsiteY17" fmla="*/ 155168 h 173635"/>
                    <a:gd name="connsiteX18" fmla="*/ 108 w 167249"/>
                    <a:gd name="connsiteY18" fmla="*/ 77444 h 173635"/>
                    <a:gd name="connsiteX19" fmla="*/ 9919 w 167249"/>
                    <a:gd name="connsiteY19" fmla="*/ 57536 h 173635"/>
                    <a:gd name="connsiteX20" fmla="*/ 75927 w 167249"/>
                    <a:gd name="connsiteY20" fmla="*/ 3625 h 173635"/>
                    <a:gd name="connsiteX21" fmla="*/ 84917 w 167249"/>
                    <a:gd name="connsiteY21" fmla="*/ 5 h 17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249" h="173635">
                      <a:moveTo>
                        <a:pt x="82786" y="68776"/>
                      </a:moveTo>
                      <a:cubicBezTo>
                        <a:pt x="102788" y="69062"/>
                        <a:pt x="117838" y="84207"/>
                        <a:pt x="118123" y="104400"/>
                      </a:cubicBezTo>
                      <a:cubicBezTo>
                        <a:pt x="118409" y="125831"/>
                        <a:pt x="102407" y="141357"/>
                        <a:pt x="80785" y="140404"/>
                      </a:cubicBezTo>
                      <a:cubicBezTo>
                        <a:pt x="60973" y="139642"/>
                        <a:pt x="45733" y="123259"/>
                        <a:pt x="46495" y="103542"/>
                      </a:cubicBezTo>
                      <a:cubicBezTo>
                        <a:pt x="47162" y="83445"/>
                        <a:pt x="62688" y="68490"/>
                        <a:pt x="82786" y="68776"/>
                      </a:cubicBezTo>
                      <a:close/>
                      <a:moveTo>
                        <a:pt x="83071" y="57632"/>
                      </a:moveTo>
                      <a:cubicBezTo>
                        <a:pt x="58020" y="57155"/>
                        <a:pt x="37923" y="77158"/>
                        <a:pt x="37446" y="102875"/>
                      </a:cubicBezTo>
                      <a:cubicBezTo>
                        <a:pt x="37161" y="130307"/>
                        <a:pt x="54020" y="148500"/>
                        <a:pt x="80595" y="149357"/>
                      </a:cubicBezTo>
                      <a:cubicBezTo>
                        <a:pt x="107074" y="150215"/>
                        <a:pt x="129553" y="129355"/>
                        <a:pt x="129267" y="104114"/>
                      </a:cubicBezTo>
                      <a:cubicBezTo>
                        <a:pt x="129172" y="80492"/>
                        <a:pt x="106788" y="58108"/>
                        <a:pt x="83071" y="57632"/>
                      </a:cubicBezTo>
                      <a:close/>
                      <a:moveTo>
                        <a:pt x="84917" y="5"/>
                      </a:moveTo>
                      <a:cubicBezTo>
                        <a:pt x="87810" y="101"/>
                        <a:pt x="90691" y="1482"/>
                        <a:pt x="93834" y="4101"/>
                      </a:cubicBezTo>
                      <a:cubicBezTo>
                        <a:pt x="113075" y="19913"/>
                        <a:pt x="142602" y="40582"/>
                        <a:pt x="159176" y="57536"/>
                      </a:cubicBezTo>
                      <a:cubicBezTo>
                        <a:pt x="165843" y="64299"/>
                        <a:pt x="165748" y="70490"/>
                        <a:pt x="165939" y="74110"/>
                      </a:cubicBezTo>
                      <a:cubicBezTo>
                        <a:pt x="167272" y="105638"/>
                        <a:pt x="167844" y="129926"/>
                        <a:pt x="166415" y="154501"/>
                      </a:cubicBezTo>
                      <a:cubicBezTo>
                        <a:pt x="165939" y="163550"/>
                        <a:pt x="158414" y="172789"/>
                        <a:pt x="150984" y="173075"/>
                      </a:cubicBezTo>
                      <a:cubicBezTo>
                        <a:pt x="129172" y="173932"/>
                        <a:pt x="16396" y="173551"/>
                        <a:pt x="16396" y="173551"/>
                      </a:cubicBezTo>
                      <a:cubicBezTo>
                        <a:pt x="8681" y="173551"/>
                        <a:pt x="585" y="164978"/>
                        <a:pt x="394" y="155168"/>
                      </a:cubicBezTo>
                      <a:cubicBezTo>
                        <a:pt x="-273" y="129450"/>
                        <a:pt x="108" y="113829"/>
                        <a:pt x="108" y="77444"/>
                      </a:cubicBezTo>
                      <a:cubicBezTo>
                        <a:pt x="108" y="70776"/>
                        <a:pt x="4014" y="63347"/>
                        <a:pt x="9919" y="57536"/>
                      </a:cubicBezTo>
                      <a:cubicBezTo>
                        <a:pt x="38685" y="29342"/>
                        <a:pt x="49162" y="25247"/>
                        <a:pt x="75927" y="3625"/>
                      </a:cubicBezTo>
                      <a:cubicBezTo>
                        <a:pt x="79118" y="1101"/>
                        <a:pt x="82024" y="-90"/>
                        <a:pt x="84917" y="5"/>
                      </a:cubicBezTo>
                      <a:close/>
                    </a:path>
                  </a:pathLst>
                </a:custGeom>
                <a:solidFill>
                  <a:srgbClr val="05060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BC3255C-35E1-49D8-9DA8-3D98CD7B076C}"/>
                    </a:ext>
                  </a:extLst>
                </p:cNvPr>
                <p:cNvSpPr/>
                <p:nvPr/>
              </p:nvSpPr>
              <p:spPr>
                <a:xfrm rot="18213372" flipH="1">
                  <a:off x="3223832" y="2039452"/>
                  <a:ext cx="103158" cy="92830"/>
                </a:xfrm>
                <a:custGeom>
                  <a:avLst/>
                  <a:gdLst>
                    <a:gd name="connsiteX0" fmla="*/ 9051 w 133243"/>
                    <a:gd name="connsiteY0" fmla="*/ 119902 h 119902"/>
                    <a:gd name="connsiteX1" fmla="*/ 133243 w 133243"/>
                    <a:gd name="connsiteY1" fmla="*/ 119902 h 119902"/>
                    <a:gd name="connsiteX2" fmla="*/ 81044 w 133243"/>
                    <a:gd name="connsiteY2" fmla="*/ 74183 h 119902"/>
                    <a:gd name="connsiteX3" fmla="*/ 53397 w 133243"/>
                    <a:gd name="connsiteY3" fmla="*/ 0 h 119902"/>
                    <a:gd name="connsiteX4" fmla="*/ 0 w 133243"/>
                    <a:gd name="connsiteY4" fmla="*/ 112127 h 119902"/>
                    <a:gd name="connsiteX5" fmla="*/ 72231 w 133243"/>
                    <a:gd name="connsiteY5" fmla="*/ 66785 h 11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43" h="119902">
                      <a:moveTo>
                        <a:pt x="9051" y="119902"/>
                      </a:moveTo>
                      <a:lnTo>
                        <a:pt x="133243" y="119902"/>
                      </a:lnTo>
                      <a:lnTo>
                        <a:pt x="81044" y="74183"/>
                      </a:lnTo>
                      <a:close/>
                      <a:moveTo>
                        <a:pt x="53397" y="0"/>
                      </a:moveTo>
                      <a:lnTo>
                        <a:pt x="0" y="112127"/>
                      </a:lnTo>
                      <a:lnTo>
                        <a:pt x="72231" y="6678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20675521-BF41-4670-B4BB-B1F61BC0CD65}"/>
                  </a:ext>
                </a:extLst>
              </p:cNvPr>
              <p:cNvGrpSpPr/>
              <p:nvPr/>
            </p:nvGrpSpPr>
            <p:grpSpPr>
              <a:xfrm>
                <a:off x="2662065" y="4241509"/>
                <a:ext cx="326049" cy="166586"/>
                <a:chOff x="2662065" y="4241509"/>
                <a:chExt cx="326049" cy="166586"/>
              </a:xfrm>
            </p:grpSpPr>
            <p:sp>
              <p:nvSpPr>
                <p:cNvPr id="27" name="Graphic 207">
                  <a:extLst>
                    <a:ext uri="{FF2B5EF4-FFF2-40B4-BE49-F238E27FC236}">
                      <a16:creationId xmlns:a16="http://schemas.microsoft.com/office/drawing/2014/main" id="{F9B7B7DA-79AA-4C3A-9474-4413F45DD085}"/>
                    </a:ext>
                  </a:extLst>
                </p:cNvPr>
                <p:cNvSpPr/>
                <p:nvPr/>
              </p:nvSpPr>
              <p:spPr>
                <a:xfrm>
                  <a:off x="2662065" y="4241509"/>
                  <a:ext cx="326049" cy="166586"/>
                </a:xfrm>
                <a:custGeom>
                  <a:avLst/>
                  <a:gdLst>
                    <a:gd name="connsiteX0" fmla="*/ 253122 w 421136"/>
                    <a:gd name="connsiteY0" fmla="*/ 175498 h 215168"/>
                    <a:gd name="connsiteX1" fmla="*/ 210624 w 421136"/>
                    <a:gd name="connsiteY1" fmla="*/ 210274 h 215168"/>
                    <a:gd name="connsiteX2" fmla="*/ 191938 w 421136"/>
                    <a:gd name="connsiteY2" fmla="*/ 208523 h 215168"/>
                    <a:gd name="connsiteX3" fmla="*/ 161250 w 421136"/>
                    <a:gd name="connsiteY3" fmla="*/ 172318 h 215168"/>
                    <a:gd name="connsiteX4" fmla="*/ 158460 w 421136"/>
                    <a:gd name="connsiteY4" fmla="*/ 171345 h 215168"/>
                    <a:gd name="connsiteX5" fmla="*/ 152620 w 421136"/>
                    <a:gd name="connsiteY5" fmla="*/ 170113 h 215168"/>
                    <a:gd name="connsiteX6" fmla="*/ 23635 w 421136"/>
                    <a:gd name="connsiteY6" fmla="*/ 169464 h 215168"/>
                    <a:gd name="connsiteX7" fmla="*/ 20521 w 421136"/>
                    <a:gd name="connsiteY7" fmla="*/ 168945 h 215168"/>
                    <a:gd name="connsiteX8" fmla="*/ 2289 w 421136"/>
                    <a:gd name="connsiteY8" fmla="*/ 145976 h 215168"/>
                    <a:gd name="connsiteX9" fmla="*/ 2679 w 421136"/>
                    <a:gd name="connsiteY9" fmla="*/ 20690 h 215168"/>
                    <a:gd name="connsiteX10" fmla="*/ 20521 w 421136"/>
                    <a:gd name="connsiteY10" fmla="*/ 2004 h 215168"/>
                    <a:gd name="connsiteX11" fmla="*/ 34925 w 421136"/>
                    <a:gd name="connsiteY11" fmla="*/ 252 h 215168"/>
                    <a:gd name="connsiteX12" fmla="*/ 384053 w 421136"/>
                    <a:gd name="connsiteY12" fmla="*/ 252 h 215168"/>
                    <a:gd name="connsiteX13" fmla="*/ 398392 w 421136"/>
                    <a:gd name="connsiteY13" fmla="*/ 2134 h 215168"/>
                    <a:gd name="connsiteX14" fmla="*/ 421101 w 421136"/>
                    <a:gd name="connsiteY14" fmla="*/ 39830 h 215168"/>
                    <a:gd name="connsiteX15" fmla="*/ 420841 w 421136"/>
                    <a:gd name="connsiteY15" fmla="*/ 129886 h 215168"/>
                    <a:gd name="connsiteX16" fmla="*/ 391190 w 421136"/>
                    <a:gd name="connsiteY16" fmla="*/ 169139 h 215168"/>
                    <a:gd name="connsiteX17" fmla="*/ 388076 w 421136"/>
                    <a:gd name="connsiteY17" fmla="*/ 169529 h 215168"/>
                    <a:gd name="connsiteX18" fmla="*/ 266228 w 421136"/>
                    <a:gd name="connsiteY18" fmla="*/ 170307 h 215168"/>
                    <a:gd name="connsiteX19" fmla="*/ 260778 w 421136"/>
                    <a:gd name="connsiteY19" fmla="*/ 171994 h 215168"/>
                    <a:gd name="connsiteX20" fmla="*/ 253122 w 421136"/>
                    <a:gd name="connsiteY20" fmla="*/ 175498 h 215168"/>
                    <a:gd name="connsiteX21" fmla="*/ 253122 w 421136"/>
                    <a:gd name="connsiteY21" fmla="*/ 175498 h 21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1136" h="215168">
                      <a:moveTo>
                        <a:pt x="253122" y="175498"/>
                      </a:moveTo>
                      <a:cubicBezTo>
                        <a:pt x="238848" y="187047"/>
                        <a:pt x="224120" y="197947"/>
                        <a:pt x="210624" y="210274"/>
                      </a:cubicBezTo>
                      <a:cubicBezTo>
                        <a:pt x="202579" y="217606"/>
                        <a:pt x="198167" y="216438"/>
                        <a:pt x="191938" y="208523"/>
                      </a:cubicBezTo>
                      <a:cubicBezTo>
                        <a:pt x="182271" y="196000"/>
                        <a:pt x="171501" y="184322"/>
                        <a:pt x="161250" y="172318"/>
                      </a:cubicBezTo>
                      <a:cubicBezTo>
                        <a:pt x="160341" y="171994"/>
                        <a:pt x="159433" y="171670"/>
                        <a:pt x="158460" y="171345"/>
                      </a:cubicBezTo>
                      <a:cubicBezTo>
                        <a:pt x="156578" y="170696"/>
                        <a:pt x="154631" y="170243"/>
                        <a:pt x="152620" y="170113"/>
                      </a:cubicBezTo>
                      <a:cubicBezTo>
                        <a:pt x="109604" y="169139"/>
                        <a:pt x="66587" y="170502"/>
                        <a:pt x="23635" y="169464"/>
                      </a:cubicBezTo>
                      <a:cubicBezTo>
                        <a:pt x="22597" y="169334"/>
                        <a:pt x="21559" y="169139"/>
                        <a:pt x="20521" y="168945"/>
                      </a:cubicBezTo>
                      <a:cubicBezTo>
                        <a:pt x="11437" y="163624"/>
                        <a:pt x="3198" y="157720"/>
                        <a:pt x="2289" y="145976"/>
                      </a:cubicBezTo>
                      <a:cubicBezTo>
                        <a:pt x="-825" y="104258"/>
                        <a:pt x="-825" y="62474"/>
                        <a:pt x="2679" y="20690"/>
                      </a:cubicBezTo>
                      <a:cubicBezTo>
                        <a:pt x="4885" y="10893"/>
                        <a:pt x="13708" y="7389"/>
                        <a:pt x="20521" y="2004"/>
                      </a:cubicBezTo>
                      <a:cubicBezTo>
                        <a:pt x="24998" y="-980"/>
                        <a:pt x="30059" y="252"/>
                        <a:pt x="34925" y="252"/>
                      </a:cubicBezTo>
                      <a:cubicBezTo>
                        <a:pt x="151258" y="187"/>
                        <a:pt x="267655" y="187"/>
                        <a:pt x="384053" y="252"/>
                      </a:cubicBezTo>
                      <a:cubicBezTo>
                        <a:pt x="388854" y="252"/>
                        <a:pt x="393915" y="-980"/>
                        <a:pt x="398392" y="2134"/>
                      </a:cubicBezTo>
                      <a:cubicBezTo>
                        <a:pt x="415132" y="9206"/>
                        <a:pt x="421685" y="21663"/>
                        <a:pt x="421101" y="39830"/>
                      </a:cubicBezTo>
                      <a:cubicBezTo>
                        <a:pt x="420127" y="69805"/>
                        <a:pt x="420841" y="99846"/>
                        <a:pt x="420841" y="129886"/>
                      </a:cubicBezTo>
                      <a:cubicBezTo>
                        <a:pt x="420841" y="153957"/>
                        <a:pt x="415456" y="161094"/>
                        <a:pt x="391190" y="169139"/>
                      </a:cubicBezTo>
                      <a:cubicBezTo>
                        <a:pt x="390152" y="169269"/>
                        <a:pt x="389114" y="169399"/>
                        <a:pt x="388076" y="169529"/>
                      </a:cubicBezTo>
                      <a:cubicBezTo>
                        <a:pt x="347460" y="170437"/>
                        <a:pt x="306779" y="169010"/>
                        <a:pt x="266228" y="170307"/>
                      </a:cubicBezTo>
                      <a:cubicBezTo>
                        <a:pt x="264347" y="170567"/>
                        <a:pt x="262465" y="171151"/>
                        <a:pt x="260778" y="171994"/>
                      </a:cubicBezTo>
                      <a:cubicBezTo>
                        <a:pt x="258312" y="173422"/>
                        <a:pt x="255717" y="174460"/>
                        <a:pt x="253122" y="175498"/>
                      </a:cubicBezTo>
                      <a:lnTo>
                        <a:pt x="253122" y="175498"/>
                      </a:lnTo>
                      <a:close/>
                    </a:path>
                  </a:pathLst>
                </a:custGeom>
                <a:solidFill>
                  <a:srgbClr val="EC4A55"/>
                </a:solidFill>
                <a:ln w="648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B32D80B-1571-4CBE-8E19-7DB501F9DEC9}"/>
                    </a:ext>
                  </a:extLst>
                </p:cNvPr>
                <p:cNvSpPr>
                  <a:spLocks noChangeAspect="1"/>
                </p:cNvSpPr>
                <p:nvPr/>
              </p:nvSpPr>
              <p:spPr>
                <a:xfrm>
                  <a:off x="2701057" y="4280517"/>
                  <a:ext cx="248049" cy="57887"/>
                </a:xfrm>
                <a:custGeom>
                  <a:avLst/>
                  <a:gdLst>
                    <a:gd name="connsiteX0" fmla="*/ 99111 w 248049"/>
                    <a:gd name="connsiteY0" fmla="*/ 6083 h 57887"/>
                    <a:gd name="connsiteX1" fmla="*/ 105856 w 248049"/>
                    <a:gd name="connsiteY1" fmla="*/ 7655 h 57887"/>
                    <a:gd name="connsiteX2" fmla="*/ 110571 w 248049"/>
                    <a:gd name="connsiteY2" fmla="*/ 11943 h 57887"/>
                    <a:gd name="connsiteX3" fmla="*/ 112204 w 248049"/>
                    <a:gd name="connsiteY3" fmla="*/ 17711 h 57887"/>
                    <a:gd name="connsiteX4" fmla="*/ 110648 w 248049"/>
                    <a:gd name="connsiteY4" fmla="*/ 22992 h 57887"/>
                    <a:gd name="connsiteX5" fmla="*/ 106039 w 248049"/>
                    <a:gd name="connsiteY5" fmla="*/ 26776 h 57887"/>
                    <a:gd name="connsiteX6" fmla="*/ 112204 w 248049"/>
                    <a:gd name="connsiteY6" fmla="*/ 30576 h 57887"/>
                    <a:gd name="connsiteX7" fmla="*/ 114402 w 248049"/>
                    <a:gd name="connsiteY7" fmla="*/ 37794 h 57887"/>
                    <a:gd name="connsiteX8" fmla="*/ 110129 w 248049"/>
                    <a:gd name="connsiteY8" fmla="*/ 47729 h 57887"/>
                    <a:gd name="connsiteX9" fmla="*/ 99324 w 248049"/>
                    <a:gd name="connsiteY9" fmla="*/ 51803 h 57887"/>
                    <a:gd name="connsiteX10" fmla="*/ 89543 w 248049"/>
                    <a:gd name="connsiteY10" fmla="*/ 48293 h 57887"/>
                    <a:gd name="connsiteX11" fmla="*/ 85102 w 248049"/>
                    <a:gd name="connsiteY11" fmla="*/ 39198 h 57887"/>
                    <a:gd name="connsiteX12" fmla="*/ 90595 w 248049"/>
                    <a:gd name="connsiteY12" fmla="*/ 38466 h 57887"/>
                    <a:gd name="connsiteX13" fmla="*/ 93815 w 248049"/>
                    <a:gd name="connsiteY13" fmla="*/ 45195 h 57887"/>
                    <a:gd name="connsiteX14" fmla="*/ 99355 w 248049"/>
                    <a:gd name="connsiteY14" fmla="*/ 47256 h 57887"/>
                    <a:gd name="connsiteX15" fmla="*/ 105902 w 248049"/>
                    <a:gd name="connsiteY15" fmla="*/ 44570 h 57887"/>
                    <a:gd name="connsiteX16" fmla="*/ 108572 w 248049"/>
                    <a:gd name="connsiteY16" fmla="*/ 37916 h 57887"/>
                    <a:gd name="connsiteX17" fmla="*/ 106100 w 248049"/>
                    <a:gd name="connsiteY17" fmla="*/ 31675 h 57887"/>
                    <a:gd name="connsiteX18" fmla="*/ 99813 w 248049"/>
                    <a:gd name="connsiteY18" fmla="*/ 29218 h 57887"/>
                    <a:gd name="connsiteX19" fmla="*/ 95937 w 248049"/>
                    <a:gd name="connsiteY19" fmla="*/ 29828 h 57887"/>
                    <a:gd name="connsiteX20" fmla="*/ 96547 w 248049"/>
                    <a:gd name="connsiteY20" fmla="*/ 25006 h 57887"/>
                    <a:gd name="connsiteX21" fmla="*/ 97432 w 248049"/>
                    <a:gd name="connsiteY21" fmla="*/ 25067 h 57887"/>
                    <a:gd name="connsiteX22" fmla="*/ 103750 w 248049"/>
                    <a:gd name="connsiteY22" fmla="*/ 23236 h 57887"/>
                    <a:gd name="connsiteX23" fmla="*/ 106558 w 248049"/>
                    <a:gd name="connsiteY23" fmla="*/ 17590 h 57887"/>
                    <a:gd name="connsiteX24" fmla="*/ 104513 w 248049"/>
                    <a:gd name="connsiteY24" fmla="*/ 12584 h 57887"/>
                    <a:gd name="connsiteX25" fmla="*/ 99233 w 248049"/>
                    <a:gd name="connsiteY25" fmla="*/ 10600 h 57887"/>
                    <a:gd name="connsiteX26" fmla="*/ 93892 w 248049"/>
                    <a:gd name="connsiteY26" fmla="*/ 12615 h 57887"/>
                    <a:gd name="connsiteX27" fmla="*/ 91145 w 248049"/>
                    <a:gd name="connsiteY27" fmla="*/ 18658 h 57887"/>
                    <a:gd name="connsiteX28" fmla="*/ 85651 w 248049"/>
                    <a:gd name="connsiteY28" fmla="*/ 17681 h 57887"/>
                    <a:gd name="connsiteX29" fmla="*/ 90229 w 248049"/>
                    <a:gd name="connsiteY29" fmla="*/ 9120 h 57887"/>
                    <a:gd name="connsiteX30" fmla="*/ 99111 w 248049"/>
                    <a:gd name="connsiteY30" fmla="*/ 6083 h 57887"/>
                    <a:gd name="connsiteX31" fmla="*/ 244121 w 248049"/>
                    <a:gd name="connsiteY31" fmla="*/ 4017 h 57887"/>
                    <a:gd name="connsiteX32" fmla="*/ 248049 w 248049"/>
                    <a:gd name="connsiteY32" fmla="*/ 4017 h 57887"/>
                    <a:gd name="connsiteX33" fmla="*/ 248049 w 248049"/>
                    <a:gd name="connsiteY33" fmla="*/ 53869 h 57887"/>
                    <a:gd name="connsiteX34" fmla="*/ 241953 w 248049"/>
                    <a:gd name="connsiteY34" fmla="*/ 53869 h 57887"/>
                    <a:gd name="connsiteX35" fmla="*/ 241953 w 248049"/>
                    <a:gd name="connsiteY35" fmla="*/ 15024 h 57887"/>
                    <a:gd name="connsiteX36" fmla="*/ 236179 w 248049"/>
                    <a:gd name="connsiteY36" fmla="*/ 19224 h 57887"/>
                    <a:gd name="connsiteX37" fmla="*/ 229761 w 248049"/>
                    <a:gd name="connsiteY37" fmla="*/ 22373 h 57887"/>
                    <a:gd name="connsiteX38" fmla="*/ 229761 w 248049"/>
                    <a:gd name="connsiteY38" fmla="*/ 16480 h 57887"/>
                    <a:gd name="connsiteX39" fmla="*/ 238702 w 248049"/>
                    <a:gd name="connsiteY39" fmla="*/ 10655 h 57887"/>
                    <a:gd name="connsiteX40" fmla="*/ 244121 w 248049"/>
                    <a:gd name="connsiteY40" fmla="*/ 4017 h 57887"/>
                    <a:gd name="connsiteX41" fmla="*/ 50102 w 248049"/>
                    <a:gd name="connsiteY41" fmla="*/ 3368 h 57887"/>
                    <a:gd name="connsiteX42" fmla="*/ 59678 w 248049"/>
                    <a:gd name="connsiteY42" fmla="*/ 9987 h 57887"/>
                    <a:gd name="connsiteX43" fmla="*/ 58924 w 248049"/>
                    <a:gd name="connsiteY43" fmla="*/ 32039 h 57887"/>
                    <a:gd name="connsiteX44" fmla="*/ 35265 w 248049"/>
                    <a:gd name="connsiteY44" fmla="*/ 52634 h 57887"/>
                    <a:gd name="connsiteX45" fmla="*/ 30343 w 248049"/>
                    <a:gd name="connsiteY45" fmla="*/ 54895 h 57887"/>
                    <a:gd name="connsiteX46" fmla="*/ 2 w 248049"/>
                    <a:gd name="connsiteY46" fmla="*/ 20937 h 57887"/>
                    <a:gd name="connsiteX47" fmla="*/ 21401 w 248049"/>
                    <a:gd name="connsiteY47" fmla="*/ 5767 h 57887"/>
                    <a:gd name="connsiteX48" fmla="*/ 39283 w 248049"/>
                    <a:gd name="connsiteY48" fmla="*/ 5416 h 57887"/>
                    <a:gd name="connsiteX49" fmla="*/ 50102 w 248049"/>
                    <a:gd name="connsiteY49" fmla="*/ 3368 h 57887"/>
                    <a:gd name="connsiteX50" fmla="*/ 177717 w 248049"/>
                    <a:gd name="connsiteY50" fmla="*/ 4 h 57887"/>
                    <a:gd name="connsiteX51" fmla="*/ 188474 w 248049"/>
                    <a:gd name="connsiteY51" fmla="*/ 5342 h 57887"/>
                    <a:gd name="connsiteX52" fmla="*/ 184253 w 248049"/>
                    <a:gd name="connsiteY52" fmla="*/ 32567 h 57887"/>
                    <a:gd name="connsiteX53" fmla="*/ 207913 w 248049"/>
                    <a:gd name="connsiteY53" fmla="*/ 49245 h 57887"/>
                    <a:gd name="connsiteX54" fmla="*/ 202287 w 248049"/>
                    <a:gd name="connsiteY54" fmla="*/ 57885 h 57887"/>
                    <a:gd name="connsiteX55" fmla="*/ 153311 w 248049"/>
                    <a:gd name="connsiteY55" fmla="*/ 57885 h 57887"/>
                    <a:gd name="connsiteX56" fmla="*/ 148288 w 248049"/>
                    <a:gd name="connsiteY56" fmla="*/ 49145 h 57887"/>
                    <a:gd name="connsiteX57" fmla="*/ 170842 w 248049"/>
                    <a:gd name="connsiteY57" fmla="*/ 33522 h 57887"/>
                    <a:gd name="connsiteX58" fmla="*/ 166622 w 248049"/>
                    <a:gd name="connsiteY58" fmla="*/ 4689 h 57887"/>
                    <a:gd name="connsiteX59" fmla="*/ 177717 w 248049"/>
                    <a:gd name="connsiteY59" fmla="*/ 4 h 5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48049" h="57887">
                      <a:moveTo>
                        <a:pt x="99111" y="6083"/>
                      </a:moveTo>
                      <a:cubicBezTo>
                        <a:pt x="101552" y="6083"/>
                        <a:pt x="103801" y="6607"/>
                        <a:pt x="105856" y="7655"/>
                      </a:cubicBezTo>
                      <a:cubicBezTo>
                        <a:pt x="107911" y="8703"/>
                        <a:pt x="109483" y="10132"/>
                        <a:pt x="110571" y="11943"/>
                      </a:cubicBezTo>
                      <a:cubicBezTo>
                        <a:pt x="111660" y="13754"/>
                        <a:pt x="112204" y="15677"/>
                        <a:pt x="112204" y="17711"/>
                      </a:cubicBezTo>
                      <a:cubicBezTo>
                        <a:pt x="112204" y="19645"/>
                        <a:pt x="111686" y="21405"/>
                        <a:pt x="110648" y="22992"/>
                      </a:cubicBezTo>
                      <a:cubicBezTo>
                        <a:pt x="109610" y="24579"/>
                        <a:pt x="108074" y="25840"/>
                        <a:pt x="106039" y="26776"/>
                      </a:cubicBezTo>
                      <a:cubicBezTo>
                        <a:pt x="108684" y="27387"/>
                        <a:pt x="110739" y="28653"/>
                        <a:pt x="112204" y="30576"/>
                      </a:cubicBezTo>
                      <a:cubicBezTo>
                        <a:pt x="113669" y="32499"/>
                        <a:pt x="114402" y="34905"/>
                        <a:pt x="114402" y="37794"/>
                      </a:cubicBezTo>
                      <a:cubicBezTo>
                        <a:pt x="114402" y="41701"/>
                        <a:pt x="112978" y="45012"/>
                        <a:pt x="110129" y="47729"/>
                      </a:cubicBezTo>
                      <a:cubicBezTo>
                        <a:pt x="107280" y="50445"/>
                        <a:pt x="103679" y="51803"/>
                        <a:pt x="99324" y="51803"/>
                      </a:cubicBezTo>
                      <a:cubicBezTo>
                        <a:pt x="95397" y="51803"/>
                        <a:pt x="92137" y="50633"/>
                        <a:pt x="89543" y="48293"/>
                      </a:cubicBezTo>
                      <a:cubicBezTo>
                        <a:pt x="86948" y="45953"/>
                        <a:pt x="85468" y="42922"/>
                        <a:pt x="85102" y="39198"/>
                      </a:cubicBezTo>
                      <a:lnTo>
                        <a:pt x="90595" y="38466"/>
                      </a:lnTo>
                      <a:cubicBezTo>
                        <a:pt x="91226" y="41579"/>
                        <a:pt x="92300" y="43822"/>
                        <a:pt x="93815" y="45195"/>
                      </a:cubicBezTo>
                      <a:cubicBezTo>
                        <a:pt x="95331" y="46569"/>
                        <a:pt x="97178" y="47256"/>
                        <a:pt x="99355" y="47256"/>
                      </a:cubicBezTo>
                      <a:cubicBezTo>
                        <a:pt x="101939" y="47256"/>
                        <a:pt x="104121" y="46360"/>
                        <a:pt x="105902" y="44570"/>
                      </a:cubicBezTo>
                      <a:cubicBezTo>
                        <a:pt x="107682" y="42779"/>
                        <a:pt x="108572" y="40561"/>
                        <a:pt x="108572" y="37916"/>
                      </a:cubicBezTo>
                      <a:cubicBezTo>
                        <a:pt x="108572" y="35393"/>
                        <a:pt x="107748" y="33313"/>
                        <a:pt x="106100" y="31675"/>
                      </a:cubicBezTo>
                      <a:cubicBezTo>
                        <a:pt x="104452" y="30037"/>
                        <a:pt x="102356" y="29218"/>
                        <a:pt x="99813" y="29218"/>
                      </a:cubicBezTo>
                      <a:cubicBezTo>
                        <a:pt x="98775" y="29218"/>
                        <a:pt x="97483" y="29421"/>
                        <a:pt x="95937" y="29828"/>
                      </a:cubicBezTo>
                      <a:lnTo>
                        <a:pt x="96547" y="25006"/>
                      </a:lnTo>
                      <a:cubicBezTo>
                        <a:pt x="96913" y="25047"/>
                        <a:pt x="97208" y="25067"/>
                        <a:pt x="97432" y="25067"/>
                      </a:cubicBezTo>
                      <a:cubicBezTo>
                        <a:pt x="99772" y="25067"/>
                        <a:pt x="101878" y="24457"/>
                        <a:pt x="103750" y="23236"/>
                      </a:cubicBezTo>
                      <a:cubicBezTo>
                        <a:pt x="105622" y="22015"/>
                        <a:pt x="106558" y="20133"/>
                        <a:pt x="106558" y="17590"/>
                      </a:cubicBezTo>
                      <a:cubicBezTo>
                        <a:pt x="106558" y="15575"/>
                        <a:pt x="105876" y="13907"/>
                        <a:pt x="104513" y="12584"/>
                      </a:cubicBezTo>
                      <a:cubicBezTo>
                        <a:pt x="103150" y="11262"/>
                        <a:pt x="101390" y="10600"/>
                        <a:pt x="99233" y="10600"/>
                      </a:cubicBezTo>
                      <a:cubicBezTo>
                        <a:pt x="97097" y="10600"/>
                        <a:pt x="95316" y="11272"/>
                        <a:pt x="93892" y="12615"/>
                      </a:cubicBezTo>
                      <a:cubicBezTo>
                        <a:pt x="92468" y="13958"/>
                        <a:pt x="91552" y="15972"/>
                        <a:pt x="91145" y="18658"/>
                      </a:cubicBezTo>
                      <a:lnTo>
                        <a:pt x="85651" y="17681"/>
                      </a:lnTo>
                      <a:cubicBezTo>
                        <a:pt x="86323" y="13998"/>
                        <a:pt x="87849" y="11144"/>
                        <a:pt x="90229" y="9120"/>
                      </a:cubicBezTo>
                      <a:cubicBezTo>
                        <a:pt x="92610" y="7095"/>
                        <a:pt x="95571" y="6083"/>
                        <a:pt x="99111" y="6083"/>
                      </a:cubicBezTo>
                      <a:close/>
                      <a:moveTo>
                        <a:pt x="244121" y="4017"/>
                      </a:moveTo>
                      <a:lnTo>
                        <a:pt x="248049" y="4017"/>
                      </a:lnTo>
                      <a:lnTo>
                        <a:pt x="248049" y="53869"/>
                      </a:lnTo>
                      <a:lnTo>
                        <a:pt x="241953" y="53869"/>
                      </a:lnTo>
                      <a:lnTo>
                        <a:pt x="241953" y="15024"/>
                      </a:lnTo>
                      <a:cubicBezTo>
                        <a:pt x="240485" y="16424"/>
                        <a:pt x="238561" y="17824"/>
                        <a:pt x="236179" y="19224"/>
                      </a:cubicBezTo>
                      <a:cubicBezTo>
                        <a:pt x="233797" y="20623"/>
                        <a:pt x="231658" y="21673"/>
                        <a:pt x="229761" y="22373"/>
                      </a:cubicBezTo>
                      <a:lnTo>
                        <a:pt x="229761" y="16480"/>
                      </a:lnTo>
                      <a:cubicBezTo>
                        <a:pt x="233170" y="14877"/>
                        <a:pt x="236151" y="12935"/>
                        <a:pt x="238702" y="10655"/>
                      </a:cubicBezTo>
                      <a:cubicBezTo>
                        <a:pt x="241253" y="8375"/>
                        <a:pt x="243060" y="6162"/>
                        <a:pt x="244121" y="4017"/>
                      </a:cubicBezTo>
                      <a:close/>
                      <a:moveTo>
                        <a:pt x="50102" y="3368"/>
                      </a:moveTo>
                      <a:cubicBezTo>
                        <a:pt x="53650" y="4235"/>
                        <a:pt x="56991" y="6546"/>
                        <a:pt x="59678" y="9987"/>
                      </a:cubicBezTo>
                      <a:cubicBezTo>
                        <a:pt x="65304" y="17271"/>
                        <a:pt x="65254" y="25509"/>
                        <a:pt x="58924" y="32039"/>
                      </a:cubicBezTo>
                      <a:cubicBezTo>
                        <a:pt x="51741" y="39524"/>
                        <a:pt x="43252" y="45953"/>
                        <a:pt x="35265" y="52634"/>
                      </a:cubicBezTo>
                      <a:cubicBezTo>
                        <a:pt x="33909" y="53739"/>
                        <a:pt x="31900" y="54994"/>
                        <a:pt x="30343" y="54895"/>
                      </a:cubicBezTo>
                      <a:cubicBezTo>
                        <a:pt x="24164" y="54593"/>
                        <a:pt x="152" y="27417"/>
                        <a:pt x="2" y="20937"/>
                      </a:cubicBezTo>
                      <a:cubicBezTo>
                        <a:pt x="-199" y="9385"/>
                        <a:pt x="10249" y="1347"/>
                        <a:pt x="21401" y="5767"/>
                      </a:cubicBezTo>
                      <a:cubicBezTo>
                        <a:pt x="27981" y="8329"/>
                        <a:pt x="32552" y="9887"/>
                        <a:pt x="39283" y="5416"/>
                      </a:cubicBezTo>
                      <a:cubicBezTo>
                        <a:pt x="42800" y="3080"/>
                        <a:pt x="46555" y="2502"/>
                        <a:pt x="50102" y="3368"/>
                      </a:cubicBezTo>
                      <a:close/>
                      <a:moveTo>
                        <a:pt x="177717" y="4"/>
                      </a:moveTo>
                      <a:cubicBezTo>
                        <a:pt x="181491" y="105"/>
                        <a:pt x="185208" y="1876"/>
                        <a:pt x="188474" y="5342"/>
                      </a:cubicBezTo>
                      <a:cubicBezTo>
                        <a:pt x="197113" y="14284"/>
                        <a:pt x="194903" y="23224"/>
                        <a:pt x="184253" y="32567"/>
                      </a:cubicBezTo>
                      <a:cubicBezTo>
                        <a:pt x="196309" y="34778"/>
                        <a:pt x="203995" y="39400"/>
                        <a:pt x="207913" y="49245"/>
                      </a:cubicBezTo>
                      <a:cubicBezTo>
                        <a:pt x="210274" y="55273"/>
                        <a:pt x="209420" y="57985"/>
                        <a:pt x="202287" y="57885"/>
                      </a:cubicBezTo>
                      <a:cubicBezTo>
                        <a:pt x="185962" y="57684"/>
                        <a:pt x="169586" y="57684"/>
                        <a:pt x="153311" y="57885"/>
                      </a:cubicBezTo>
                      <a:cubicBezTo>
                        <a:pt x="145877" y="57935"/>
                        <a:pt x="145073" y="54670"/>
                        <a:pt x="148288" y="49145"/>
                      </a:cubicBezTo>
                      <a:cubicBezTo>
                        <a:pt x="153009" y="41057"/>
                        <a:pt x="159791" y="35381"/>
                        <a:pt x="170842" y="33522"/>
                      </a:cubicBezTo>
                      <a:cubicBezTo>
                        <a:pt x="161197" y="24430"/>
                        <a:pt x="155521" y="14936"/>
                        <a:pt x="166622" y="4689"/>
                      </a:cubicBezTo>
                      <a:cubicBezTo>
                        <a:pt x="170113" y="1474"/>
                        <a:pt x="173943" y="-96"/>
                        <a:pt x="177717"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16" name="Group 15">
              <a:extLst>
                <a:ext uri="{FF2B5EF4-FFF2-40B4-BE49-F238E27FC236}">
                  <a16:creationId xmlns:a16="http://schemas.microsoft.com/office/drawing/2014/main" id="{03FB0004-5058-47B8-AE72-782852FE9769}"/>
                </a:ext>
              </a:extLst>
            </p:cNvPr>
            <p:cNvGrpSpPr/>
            <p:nvPr/>
          </p:nvGrpSpPr>
          <p:grpSpPr>
            <a:xfrm>
              <a:off x="9147554" y="3178622"/>
              <a:ext cx="2942954" cy="3702071"/>
              <a:chOff x="5853994" y="2078156"/>
              <a:chExt cx="3801222" cy="4781724"/>
            </a:xfrm>
          </p:grpSpPr>
          <p:sp>
            <p:nvSpPr>
              <p:cNvPr id="17" name="Graphic 207">
                <a:extLst>
                  <a:ext uri="{FF2B5EF4-FFF2-40B4-BE49-F238E27FC236}">
                    <a16:creationId xmlns:a16="http://schemas.microsoft.com/office/drawing/2014/main" id="{CD6495DB-B497-4C75-819F-4345C6DE1127}"/>
                  </a:ext>
                </a:extLst>
              </p:cNvPr>
              <p:cNvSpPr/>
              <p:nvPr/>
            </p:nvSpPr>
            <p:spPr>
              <a:xfrm>
                <a:off x="5860536" y="2113254"/>
                <a:ext cx="3794680" cy="4746626"/>
              </a:xfrm>
              <a:custGeom>
                <a:avLst/>
                <a:gdLst>
                  <a:gd name="connsiteX0" fmla="*/ 3256941 w 3794680"/>
                  <a:gd name="connsiteY0" fmla="*/ 3343689 h 4746626"/>
                  <a:gd name="connsiteX1" fmla="*/ 3183949 w 3794680"/>
                  <a:gd name="connsiteY1" fmla="*/ 2861553 h 4746626"/>
                  <a:gd name="connsiteX2" fmla="*/ 3101160 w 3794680"/>
                  <a:gd name="connsiteY2" fmla="*/ 2516966 h 4746626"/>
                  <a:gd name="connsiteX3" fmla="*/ 2916247 w 3794680"/>
                  <a:gd name="connsiteY3" fmla="*/ 1916745 h 4746626"/>
                  <a:gd name="connsiteX4" fmla="*/ 2743791 w 3794680"/>
                  <a:gd name="connsiteY4" fmla="*/ 1598889 h 4746626"/>
                  <a:gd name="connsiteX5" fmla="*/ 2629016 w 3794680"/>
                  <a:gd name="connsiteY5" fmla="*/ 1471137 h 4746626"/>
                  <a:gd name="connsiteX6" fmla="*/ 2523129 w 3794680"/>
                  <a:gd name="connsiteY6" fmla="*/ 1429937 h 4746626"/>
                  <a:gd name="connsiteX7" fmla="*/ 2459480 w 3794680"/>
                  <a:gd name="connsiteY7" fmla="*/ 1426498 h 4746626"/>
                  <a:gd name="connsiteX8" fmla="*/ 2447996 w 3794680"/>
                  <a:gd name="connsiteY8" fmla="*/ 1420789 h 4746626"/>
                  <a:gd name="connsiteX9" fmla="*/ 2377859 w 3794680"/>
                  <a:gd name="connsiteY9" fmla="*/ 1348640 h 4746626"/>
                  <a:gd name="connsiteX10" fmla="*/ 2157196 w 3794680"/>
                  <a:gd name="connsiteY10" fmla="*/ 1226792 h 4746626"/>
                  <a:gd name="connsiteX11" fmla="*/ 1918301 w 3794680"/>
                  <a:gd name="connsiteY11" fmla="*/ 1201943 h 4746626"/>
                  <a:gd name="connsiteX12" fmla="*/ 1613941 w 3794680"/>
                  <a:gd name="connsiteY12" fmla="*/ 1018911 h 4746626"/>
                  <a:gd name="connsiteX13" fmla="*/ 1343838 w 3794680"/>
                  <a:gd name="connsiteY13" fmla="*/ 939171 h 4746626"/>
                  <a:gd name="connsiteX14" fmla="*/ 1152177 w 3794680"/>
                  <a:gd name="connsiteY14" fmla="*/ 924703 h 4746626"/>
                  <a:gd name="connsiteX15" fmla="*/ 1130637 w 3794680"/>
                  <a:gd name="connsiteY15" fmla="*/ 918345 h 4746626"/>
                  <a:gd name="connsiteX16" fmla="*/ 1034936 w 3794680"/>
                  <a:gd name="connsiteY16" fmla="*/ 783520 h 4746626"/>
                  <a:gd name="connsiteX17" fmla="*/ 622288 w 3794680"/>
                  <a:gd name="connsiteY17" fmla="*/ 279519 h 4746626"/>
                  <a:gd name="connsiteX18" fmla="*/ 622288 w 3794680"/>
                  <a:gd name="connsiteY18" fmla="*/ 279454 h 4746626"/>
                  <a:gd name="connsiteX19" fmla="*/ 446653 w 3794680"/>
                  <a:gd name="connsiteY19" fmla="*/ 97785 h 4746626"/>
                  <a:gd name="connsiteX20" fmla="*/ 342129 w 3794680"/>
                  <a:gd name="connsiteY20" fmla="*/ 19343 h 4746626"/>
                  <a:gd name="connsiteX21" fmla="*/ 150858 w 3794680"/>
                  <a:gd name="connsiteY21" fmla="*/ 64436 h 4746626"/>
                  <a:gd name="connsiteX22" fmla="*/ 150793 w 3794680"/>
                  <a:gd name="connsiteY22" fmla="*/ 64695 h 4746626"/>
                  <a:gd name="connsiteX23" fmla="*/ 110177 w 3794680"/>
                  <a:gd name="connsiteY23" fmla="*/ 281206 h 4746626"/>
                  <a:gd name="connsiteX24" fmla="*/ 227483 w 3794680"/>
                  <a:gd name="connsiteY24" fmla="*/ 519516 h 4746626"/>
                  <a:gd name="connsiteX25" fmla="*/ 389947 w 3794680"/>
                  <a:gd name="connsiteY25" fmla="*/ 732913 h 4746626"/>
                  <a:gd name="connsiteX26" fmla="*/ 602370 w 3794680"/>
                  <a:gd name="connsiteY26" fmla="*/ 1041750 h 4746626"/>
                  <a:gd name="connsiteX27" fmla="*/ 914775 w 3794680"/>
                  <a:gd name="connsiteY27" fmla="*/ 1670519 h 4746626"/>
                  <a:gd name="connsiteX28" fmla="*/ 1159250 w 3794680"/>
                  <a:gd name="connsiteY28" fmla="*/ 2289750 h 4746626"/>
                  <a:gd name="connsiteX29" fmla="*/ 1276815 w 3794680"/>
                  <a:gd name="connsiteY29" fmla="*/ 2835795 h 4746626"/>
                  <a:gd name="connsiteX30" fmla="*/ 1259038 w 3794680"/>
                  <a:gd name="connsiteY30" fmla="*/ 3076182 h 4746626"/>
                  <a:gd name="connsiteX31" fmla="*/ 1193896 w 3794680"/>
                  <a:gd name="connsiteY31" fmla="*/ 3244614 h 4746626"/>
                  <a:gd name="connsiteX32" fmla="*/ 1192858 w 3794680"/>
                  <a:gd name="connsiteY32" fmla="*/ 3243706 h 4746626"/>
                  <a:gd name="connsiteX33" fmla="*/ 995683 w 3794680"/>
                  <a:gd name="connsiteY33" fmla="*/ 3106676 h 4746626"/>
                  <a:gd name="connsiteX34" fmla="*/ 677048 w 3794680"/>
                  <a:gd name="connsiteY34" fmla="*/ 2695715 h 4746626"/>
                  <a:gd name="connsiteX35" fmla="*/ 284319 w 3794680"/>
                  <a:gd name="connsiteY35" fmla="*/ 2342239 h 4746626"/>
                  <a:gd name="connsiteX36" fmla="*/ 102780 w 3794680"/>
                  <a:gd name="connsiteY36" fmla="*/ 2303375 h 4746626"/>
                  <a:gd name="connsiteX37" fmla="*/ 25636 w 3794680"/>
                  <a:gd name="connsiteY37" fmla="*/ 2440859 h 4746626"/>
                  <a:gd name="connsiteX38" fmla="*/ 183363 w 3794680"/>
                  <a:gd name="connsiteY38" fmla="*/ 2788756 h 4746626"/>
                  <a:gd name="connsiteX39" fmla="*/ 183363 w 3794680"/>
                  <a:gd name="connsiteY39" fmla="*/ 2788756 h 4746626"/>
                  <a:gd name="connsiteX40" fmla="*/ 183363 w 3794680"/>
                  <a:gd name="connsiteY40" fmla="*/ 2788756 h 4746626"/>
                  <a:gd name="connsiteX41" fmla="*/ 562338 w 3794680"/>
                  <a:gd name="connsiteY41" fmla="*/ 3378790 h 4746626"/>
                  <a:gd name="connsiteX42" fmla="*/ 815701 w 3794680"/>
                  <a:gd name="connsiteY42" fmla="*/ 3830367 h 4746626"/>
                  <a:gd name="connsiteX43" fmla="*/ 993153 w 3794680"/>
                  <a:gd name="connsiteY43" fmla="*/ 4038572 h 4746626"/>
                  <a:gd name="connsiteX44" fmla="*/ 1218097 w 3794680"/>
                  <a:gd name="connsiteY44" fmla="*/ 4175732 h 4746626"/>
                  <a:gd name="connsiteX45" fmla="*/ 1700688 w 3794680"/>
                  <a:gd name="connsiteY45" fmla="*/ 4341311 h 4746626"/>
                  <a:gd name="connsiteX46" fmla="*/ 2003231 w 3794680"/>
                  <a:gd name="connsiteY46" fmla="*/ 4532063 h 4746626"/>
                  <a:gd name="connsiteX47" fmla="*/ 2236741 w 3794680"/>
                  <a:gd name="connsiteY47" fmla="*/ 4746627 h 4746626"/>
                  <a:gd name="connsiteX48" fmla="*/ 3794681 w 3794680"/>
                  <a:gd name="connsiteY48" fmla="*/ 4731055 h 4746626"/>
                  <a:gd name="connsiteX49" fmla="*/ 3256941 w 3794680"/>
                  <a:gd name="connsiteY49" fmla="*/ 3343689 h 4746626"/>
                  <a:gd name="connsiteX50" fmla="*/ 3256941 w 3794680"/>
                  <a:gd name="connsiteY50" fmla="*/ 3343689 h 47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94680" h="4746626">
                    <a:moveTo>
                      <a:pt x="3256941" y="3343689"/>
                    </a:moveTo>
                    <a:cubicBezTo>
                      <a:pt x="3250777" y="3309367"/>
                      <a:pt x="3191216" y="2897497"/>
                      <a:pt x="3183949" y="2861553"/>
                    </a:cubicBezTo>
                    <a:cubicBezTo>
                      <a:pt x="3160332" y="2745739"/>
                      <a:pt x="3132303" y="2630963"/>
                      <a:pt x="3101160" y="2516966"/>
                    </a:cubicBezTo>
                    <a:cubicBezTo>
                      <a:pt x="3069303" y="2400503"/>
                      <a:pt x="2956215" y="1997003"/>
                      <a:pt x="2916247" y="1916745"/>
                    </a:cubicBezTo>
                    <a:cubicBezTo>
                      <a:pt x="2862460" y="1808717"/>
                      <a:pt x="2803807" y="1703414"/>
                      <a:pt x="2743791" y="1598889"/>
                    </a:cubicBezTo>
                    <a:cubicBezTo>
                      <a:pt x="2714725" y="1548282"/>
                      <a:pt x="2677937" y="1504162"/>
                      <a:pt x="2629016" y="1471137"/>
                    </a:cubicBezTo>
                    <a:cubicBezTo>
                      <a:pt x="2594239" y="1447650"/>
                      <a:pt x="2563485" y="1438631"/>
                      <a:pt x="2523129" y="1429937"/>
                    </a:cubicBezTo>
                    <a:cubicBezTo>
                      <a:pt x="2504897" y="1426563"/>
                      <a:pt x="2477841" y="1427471"/>
                      <a:pt x="2459480" y="1426498"/>
                    </a:cubicBezTo>
                    <a:cubicBezTo>
                      <a:pt x="2452602" y="1426888"/>
                      <a:pt x="2452602" y="1426888"/>
                      <a:pt x="2447996" y="1420789"/>
                    </a:cubicBezTo>
                    <a:cubicBezTo>
                      <a:pt x="2447996" y="1420789"/>
                      <a:pt x="2398491" y="1366288"/>
                      <a:pt x="2377859" y="1348640"/>
                    </a:cubicBezTo>
                    <a:cubicBezTo>
                      <a:pt x="2312588" y="1292712"/>
                      <a:pt x="2239661" y="1251577"/>
                      <a:pt x="2157196" y="1226792"/>
                    </a:cubicBezTo>
                    <a:cubicBezTo>
                      <a:pt x="2128323" y="1218098"/>
                      <a:pt x="1988828" y="1190718"/>
                      <a:pt x="1918301" y="1201943"/>
                    </a:cubicBezTo>
                    <a:cubicBezTo>
                      <a:pt x="1875544" y="1158731"/>
                      <a:pt x="1704126" y="1057321"/>
                      <a:pt x="1613941" y="1018911"/>
                    </a:cubicBezTo>
                    <a:cubicBezTo>
                      <a:pt x="1553601" y="993153"/>
                      <a:pt x="1371802" y="945335"/>
                      <a:pt x="1343838" y="939171"/>
                    </a:cubicBezTo>
                    <a:cubicBezTo>
                      <a:pt x="1328591" y="935408"/>
                      <a:pt x="1169112" y="924184"/>
                      <a:pt x="1152177" y="924703"/>
                    </a:cubicBezTo>
                    <a:cubicBezTo>
                      <a:pt x="1141861" y="925027"/>
                      <a:pt x="1136282" y="925676"/>
                      <a:pt x="1130637" y="918345"/>
                    </a:cubicBezTo>
                    <a:cubicBezTo>
                      <a:pt x="1114416" y="897453"/>
                      <a:pt x="1064003" y="821606"/>
                      <a:pt x="1034936" y="783520"/>
                    </a:cubicBezTo>
                    <a:cubicBezTo>
                      <a:pt x="990946" y="725905"/>
                      <a:pt x="633383" y="278221"/>
                      <a:pt x="622288" y="279519"/>
                    </a:cubicBezTo>
                    <a:lnTo>
                      <a:pt x="622288" y="279454"/>
                    </a:lnTo>
                    <a:cubicBezTo>
                      <a:pt x="567398" y="215351"/>
                      <a:pt x="508940" y="154686"/>
                      <a:pt x="446653" y="97785"/>
                    </a:cubicBezTo>
                    <a:cubicBezTo>
                      <a:pt x="414407" y="68264"/>
                      <a:pt x="379566" y="42311"/>
                      <a:pt x="342129" y="19343"/>
                    </a:cubicBezTo>
                    <a:cubicBezTo>
                      <a:pt x="267580" y="-26334"/>
                      <a:pt x="196404" y="17137"/>
                      <a:pt x="150858" y="64436"/>
                    </a:cubicBezTo>
                    <a:cubicBezTo>
                      <a:pt x="150858" y="64501"/>
                      <a:pt x="150793" y="64566"/>
                      <a:pt x="150793" y="64695"/>
                    </a:cubicBezTo>
                    <a:cubicBezTo>
                      <a:pt x="126527" y="101029"/>
                      <a:pt x="75140" y="170453"/>
                      <a:pt x="110177" y="281206"/>
                    </a:cubicBezTo>
                    <a:cubicBezTo>
                      <a:pt x="137232" y="366915"/>
                      <a:pt x="179405" y="444578"/>
                      <a:pt x="227483" y="519516"/>
                    </a:cubicBezTo>
                    <a:cubicBezTo>
                      <a:pt x="275949" y="594974"/>
                      <a:pt x="332981" y="663878"/>
                      <a:pt x="389947" y="732913"/>
                    </a:cubicBezTo>
                    <a:cubicBezTo>
                      <a:pt x="454309" y="810965"/>
                      <a:pt x="591794" y="1025205"/>
                      <a:pt x="602370" y="1041750"/>
                    </a:cubicBezTo>
                    <a:cubicBezTo>
                      <a:pt x="652458" y="1138034"/>
                      <a:pt x="912764" y="1666172"/>
                      <a:pt x="914775" y="1670519"/>
                    </a:cubicBezTo>
                    <a:cubicBezTo>
                      <a:pt x="974012" y="1799179"/>
                      <a:pt x="1151075" y="2264576"/>
                      <a:pt x="1159250" y="2289750"/>
                    </a:cubicBezTo>
                    <a:cubicBezTo>
                      <a:pt x="1216735" y="2467850"/>
                      <a:pt x="1265656" y="2647573"/>
                      <a:pt x="1276815" y="2835795"/>
                    </a:cubicBezTo>
                    <a:cubicBezTo>
                      <a:pt x="1281617" y="2917027"/>
                      <a:pt x="1276945" y="2996961"/>
                      <a:pt x="1259038" y="3076182"/>
                    </a:cubicBezTo>
                    <a:cubicBezTo>
                      <a:pt x="1247489" y="3127568"/>
                      <a:pt x="1199606" y="3238515"/>
                      <a:pt x="1193896" y="3244614"/>
                    </a:cubicBezTo>
                    <a:cubicBezTo>
                      <a:pt x="1193572" y="3244290"/>
                      <a:pt x="1193183" y="3244031"/>
                      <a:pt x="1192858" y="3243706"/>
                    </a:cubicBezTo>
                    <a:cubicBezTo>
                      <a:pt x="1103257" y="3216715"/>
                      <a:pt x="1052454" y="3160528"/>
                      <a:pt x="995683" y="3106676"/>
                    </a:cubicBezTo>
                    <a:cubicBezTo>
                      <a:pt x="927232" y="3041729"/>
                      <a:pt x="707089" y="2741586"/>
                      <a:pt x="677048" y="2695715"/>
                    </a:cubicBezTo>
                    <a:cubicBezTo>
                      <a:pt x="577195" y="2543243"/>
                      <a:pt x="445486" y="2426650"/>
                      <a:pt x="284319" y="2342239"/>
                    </a:cubicBezTo>
                    <a:cubicBezTo>
                      <a:pt x="226964" y="2312199"/>
                      <a:pt x="167078" y="2298769"/>
                      <a:pt x="102780" y="2303375"/>
                    </a:cubicBezTo>
                    <a:cubicBezTo>
                      <a:pt x="21354" y="2298249"/>
                      <a:pt x="-35353" y="2271388"/>
                      <a:pt x="25636" y="2440859"/>
                    </a:cubicBezTo>
                    <a:cubicBezTo>
                      <a:pt x="69431" y="2562513"/>
                      <a:pt x="99796" y="2693379"/>
                      <a:pt x="183363" y="2788756"/>
                    </a:cubicBezTo>
                    <a:lnTo>
                      <a:pt x="183363" y="2788756"/>
                    </a:lnTo>
                    <a:lnTo>
                      <a:pt x="183363" y="2788756"/>
                    </a:lnTo>
                    <a:cubicBezTo>
                      <a:pt x="193225" y="2805625"/>
                      <a:pt x="481430" y="3245588"/>
                      <a:pt x="562338" y="3378790"/>
                    </a:cubicBezTo>
                    <a:cubicBezTo>
                      <a:pt x="648695" y="3520946"/>
                      <a:pt x="731939" y="3686719"/>
                      <a:pt x="815701" y="3830367"/>
                    </a:cubicBezTo>
                    <a:cubicBezTo>
                      <a:pt x="862740" y="3911145"/>
                      <a:pt x="921328" y="3980309"/>
                      <a:pt x="993153" y="4038572"/>
                    </a:cubicBezTo>
                    <a:cubicBezTo>
                      <a:pt x="1061862" y="4094241"/>
                      <a:pt x="1137385" y="4139464"/>
                      <a:pt x="1218097" y="4175732"/>
                    </a:cubicBezTo>
                    <a:cubicBezTo>
                      <a:pt x="1258519" y="4193899"/>
                      <a:pt x="1586171" y="4287199"/>
                      <a:pt x="1700688" y="4341311"/>
                    </a:cubicBezTo>
                    <a:cubicBezTo>
                      <a:pt x="1809170" y="4392632"/>
                      <a:pt x="1909802" y="4456930"/>
                      <a:pt x="2003231" y="4532063"/>
                    </a:cubicBezTo>
                    <a:cubicBezTo>
                      <a:pt x="2071487" y="4587018"/>
                      <a:pt x="2162646" y="4669937"/>
                      <a:pt x="2236741" y="4746627"/>
                    </a:cubicBezTo>
                    <a:cubicBezTo>
                      <a:pt x="2748528" y="4745978"/>
                      <a:pt x="3786636" y="4735273"/>
                      <a:pt x="3794681" y="4731055"/>
                    </a:cubicBezTo>
                    <a:cubicBezTo>
                      <a:pt x="3615024" y="4448171"/>
                      <a:pt x="3364580" y="3945273"/>
                      <a:pt x="3256941" y="3343689"/>
                    </a:cubicBezTo>
                    <a:lnTo>
                      <a:pt x="3256941" y="3343689"/>
                    </a:lnTo>
                    <a:close/>
                  </a:path>
                </a:pathLst>
              </a:custGeom>
              <a:solidFill>
                <a:srgbClr val="F8B3C1"/>
              </a:solidFill>
              <a:ln w="648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7BEEB1-B4C7-4881-8C39-3927DE7A5E92}"/>
                  </a:ext>
                </a:extLst>
              </p:cNvPr>
              <p:cNvSpPr/>
              <p:nvPr/>
            </p:nvSpPr>
            <p:spPr>
              <a:xfrm>
                <a:off x="6011508" y="3036400"/>
                <a:ext cx="2548147" cy="2488619"/>
              </a:xfrm>
              <a:custGeom>
                <a:avLst/>
                <a:gdLst>
                  <a:gd name="connsiteX0" fmla="*/ 2304031 w 2548147"/>
                  <a:gd name="connsiteY0" fmla="*/ 506597 h 2488619"/>
                  <a:gd name="connsiteX1" fmla="*/ 2548116 w 2548147"/>
                  <a:gd name="connsiteY1" fmla="*/ 1042131 h 2488619"/>
                  <a:gd name="connsiteX2" fmla="*/ 2304031 w 2548147"/>
                  <a:gd name="connsiteY2" fmla="*/ 506597 h 2488619"/>
                  <a:gd name="connsiteX3" fmla="*/ 1765382 w 2548147"/>
                  <a:gd name="connsiteY3" fmla="*/ 280743 h 2488619"/>
                  <a:gd name="connsiteX4" fmla="*/ 2207876 w 2548147"/>
                  <a:gd name="connsiteY4" fmla="*/ 987175 h 2488619"/>
                  <a:gd name="connsiteX5" fmla="*/ 2038729 w 2548147"/>
                  <a:gd name="connsiteY5" fmla="*/ 610083 h 2488619"/>
                  <a:gd name="connsiteX6" fmla="*/ 1765382 w 2548147"/>
                  <a:gd name="connsiteY6" fmla="*/ 280743 h 2488619"/>
                  <a:gd name="connsiteX7" fmla="*/ 464471 w 2548147"/>
                  <a:gd name="connsiteY7" fmla="*/ 147825 h 2488619"/>
                  <a:gd name="connsiteX8" fmla="*/ 495390 w 2548147"/>
                  <a:gd name="connsiteY8" fmla="*/ 208929 h 2488619"/>
                  <a:gd name="connsiteX9" fmla="*/ 500548 w 2548147"/>
                  <a:gd name="connsiteY9" fmla="*/ 218934 h 2488619"/>
                  <a:gd name="connsiteX10" fmla="*/ 485706 w 2548147"/>
                  <a:gd name="connsiteY10" fmla="*/ 189365 h 2488619"/>
                  <a:gd name="connsiteX11" fmla="*/ 416621 w 2548147"/>
                  <a:gd name="connsiteY11" fmla="*/ 53398 h 2488619"/>
                  <a:gd name="connsiteX12" fmla="*/ 740186 w 2548147"/>
                  <a:gd name="connsiteY12" fmla="*/ 551171 h 2488619"/>
                  <a:gd name="connsiteX13" fmla="*/ 971619 w 2548147"/>
                  <a:gd name="connsiteY13" fmla="*/ 928977 h 2488619"/>
                  <a:gd name="connsiteX14" fmla="*/ 1152834 w 2548147"/>
                  <a:gd name="connsiteY14" fmla="*/ 1255138 h 2488619"/>
                  <a:gd name="connsiteX15" fmla="*/ 1308550 w 2548147"/>
                  <a:gd name="connsiteY15" fmla="*/ 1667137 h 2488619"/>
                  <a:gd name="connsiteX16" fmla="*/ 1343911 w 2548147"/>
                  <a:gd name="connsiteY16" fmla="*/ 1884750 h 2488619"/>
                  <a:gd name="connsiteX17" fmla="*/ 1350269 w 2548147"/>
                  <a:gd name="connsiteY17" fmla="*/ 2000564 h 2488619"/>
                  <a:gd name="connsiteX18" fmla="*/ 1298688 w 2548147"/>
                  <a:gd name="connsiteY18" fmla="*/ 2339896 h 2488619"/>
                  <a:gd name="connsiteX19" fmla="*/ 1248794 w 2548147"/>
                  <a:gd name="connsiteY19" fmla="*/ 2478807 h 2488619"/>
                  <a:gd name="connsiteX20" fmla="*/ 1231146 w 2548147"/>
                  <a:gd name="connsiteY20" fmla="*/ 2483738 h 2488619"/>
                  <a:gd name="connsiteX21" fmla="*/ 1043573 w 2548147"/>
                  <a:gd name="connsiteY21" fmla="*/ 2322183 h 2488619"/>
                  <a:gd name="connsiteX22" fmla="*/ 1120847 w 2548147"/>
                  <a:gd name="connsiteY22" fmla="*/ 1916866 h 2488619"/>
                  <a:gd name="connsiteX23" fmla="*/ 1008926 w 2548147"/>
                  <a:gd name="connsiteY23" fmla="*/ 1367189 h 2488619"/>
                  <a:gd name="connsiteX24" fmla="*/ 695418 w 2548147"/>
                  <a:gd name="connsiteY24" fmla="*/ 614625 h 2488619"/>
                  <a:gd name="connsiteX25" fmla="*/ 657740 w 2548147"/>
                  <a:gd name="connsiteY25" fmla="*/ 536895 h 2488619"/>
                  <a:gd name="connsiteX26" fmla="*/ 628185 w 2548147"/>
                  <a:gd name="connsiteY26" fmla="*/ 476566 h 2488619"/>
                  <a:gd name="connsiteX27" fmla="*/ 528922 w 2548147"/>
                  <a:gd name="connsiteY27" fmla="*/ 480551 h 2488619"/>
                  <a:gd name="connsiteX28" fmla="*/ 261488 w 2548147"/>
                  <a:gd name="connsiteY28" fmla="*/ 448982 h 2488619"/>
                  <a:gd name="connsiteX29" fmla="*/ 27006 w 2548147"/>
                  <a:gd name="connsiteY29" fmla="*/ 284117 h 2488619"/>
                  <a:gd name="connsiteX30" fmla="*/ 5659 w 2548147"/>
                  <a:gd name="connsiteY30" fmla="*/ 247524 h 2488619"/>
                  <a:gd name="connsiteX31" fmla="*/ 28952 w 2548147"/>
                  <a:gd name="connsiteY31" fmla="*/ 169601 h 2488619"/>
                  <a:gd name="connsiteX32" fmla="*/ 143079 w 2548147"/>
                  <a:gd name="connsiteY32" fmla="*/ 130283 h 2488619"/>
                  <a:gd name="connsiteX33" fmla="*/ 426241 w 2548147"/>
                  <a:gd name="connsiteY33" fmla="*/ 118466 h 2488619"/>
                  <a:gd name="connsiteX34" fmla="*/ 448266 w 2548147"/>
                  <a:gd name="connsiteY34" fmla="*/ 117537 h 2488619"/>
                  <a:gd name="connsiteX35" fmla="*/ 441236 w 2548147"/>
                  <a:gd name="connsiteY35" fmla="*/ 104501 h 2488619"/>
                  <a:gd name="connsiteX36" fmla="*/ 416621 w 2548147"/>
                  <a:gd name="connsiteY36" fmla="*/ 53398 h 2488619"/>
                  <a:gd name="connsiteX37" fmla="*/ 985699 w 2548147"/>
                  <a:gd name="connsiteY37" fmla="*/ 0 h 2488619"/>
                  <a:gd name="connsiteX38" fmla="*/ 1041173 w 2548147"/>
                  <a:gd name="connsiteY38" fmla="*/ 3244 h 2488619"/>
                  <a:gd name="connsiteX39" fmla="*/ 1384008 w 2548147"/>
                  <a:gd name="connsiteY39" fmla="*/ 407782 h 2488619"/>
                  <a:gd name="connsiteX40" fmla="*/ 1650088 w 2548147"/>
                  <a:gd name="connsiteY40" fmla="*/ 908409 h 2488619"/>
                  <a:gd name="connsiteX41" fmla="*/ 1693624 w 2548147"/>
                  <a:gd name="connsiteY41" fmla="*/ 1037589 h 2488619"/>
                  <a:gd name="connsiteX42" fmla="*/ 1554322 w 2548147"/>
                  <a:gd name="connsiteY42" fmla="*/ 761906 h 2488619"/>
                  <a:gd name="connsiteX43" fmla="*/ 1383489 w 2548147"/>
                  <a:gd name="connsiteY43" fmla="*/ 498357 h 2488619"/>
                  <a:gd name="connsiteX44" fmla="*/ 985699 w 2548147"/>
                  <a:gd name="connsiteY44" fmla="*/ 0 h 248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48147" h="2488619">
                    <a:moveTo>
                      <a:pt x="2304031" y="506597"/>
                    </a:moveTo>
                    <a:cubicBezTo>
                      <a:pt x="2344257" y="543450"/>
                      <a:pt x="2551100" y="816342"/>
                      <a:pt x="2548116" y="1042131"/>
                    </a:cubicBezTo>
                    <a:cubicBezTo>
                      <a:pt x="2488619" y="792725"/>
                      <a:pt x="2336666" y="562525"/>
                      <a:pt x="2304031" y="506597"/>
                    </a:cubicBezTo>
                    <a:close/>
                    <a:moveTo>
                      <a:pt x="1765382" y="280743"/>
                    </a:moveTo>
                    <a:cubicBezTo>
                      <a:pt x="2031332" y="425818"/>
                      <a:pt x="2189125" y="693780"/>
                      <a:pt x="2207876" y="987175"/>
                    </a:cubicBezTo>
                    <a:cubicBezTo>
                      <a:pt x="2162393" y="856568"/>
                      <a:pt x="2109125" y="729400"/>
                      <a:pt x="2038729" y="610083"/>
                    </a:cubicBezTo>
                    <a:cubicBezTo>
                      <a:pt x="1968267" y="490635"/>
                      <a:pt x="1873086" y="368917"/>
                      <a:pt x="1765382" y="280743"/>
                    </a:cubicBezTo>
                    <a:close/>
                    <a:moveTo>
                      <a:pt x="464471" y="147825"/>
                    </a:moveTo>
                    <a:lnTo>
                      <a:pt x="495390" y="208929"/>
                    </a:lnTo>
                    <a:lnTo>
                      <a:pt x="500548" y="218934"/>
                    </a:lnTo>
                    <a:lnTo>
                      <a:pt x="485706" y="189365"/>
                    </a:lnTo>
                    <a:close/>
                    <a:moveTo>
                      <a:pt x="416621" y="53398"/>
                    </a:moveTo>
                    <a:cubicBezTo>
                      <a:pt x="428819" y="63130"/>
                      <a:pt x="644486" y="395455"/>
                      <a:pt x="740186" y="551171"/>
                    </a:cubicBezTo>
                    <a:cubicBezTo>
                      <a:pt x="817525" y="676977"/>
                      <a:pt x="894735" y="802847"/>
                      <a:pt x="971619" y="928977"/>
                    </a:cubicBezTo>
                    <a:cubicBezTo>
                      <a:pt x="1036436" y="1035253"/>
                      <a:pt x="1097944" y="1143411"/>
                      <a:pt x="1152834" y="1255138"/>
                    </a:cubicBezTo>
                    <a:cubicBezTo>
                      <a:pt x="1217781" y="1387432"/>
                      <a:pt x="1273514" y="1523553"/>
                      <a:pt x="1308550" y="1667137"/>
                    </a:cubicBezTo>
                    <a:cubicBezTo>
                      <a:pt x="1326003" y="1738572"/>
                      <a:pt x="1338720" y="1810979"/>
                      <a:pt x="1343911" y="1884750"/>
                    </a:cubicBezTo>
                    <a:cubicBezTo>
                      <a:pt x="1346636" y="1923355"/>
                      <a:pt x="1351437" y="1962024"/>
                      <a:pt x="1350269" y="2000564"/>
                    </a:cubicBezTo>
                    <a:cubicBezTo>
                      <a:pt x="1346766" y="2115599"/>
                      <a:pt x="1332038" y="2229207"/>
                      <a:pt x="1298688" y="2339896"/>
                    </a:cubicBezTo>
                    <a:cubicBezTo>
                      <a:pt x="1284479" y="2387129"/>
                      <a:pt x="1266637" y="2432936"/>
                      <a:pt x="1248794" y="2478807"/>
                    </a:cubicBezTo>
                    <a:cubicBezTo>
                      <a:pt x="1243733" y="2491913"/>
                      <a:pt x="1239062" y="2490097"/>
                      <a:pt x="1231146" y="2483738"/>
                    </a:cubicBezTo>
                    <a:cubicBezTo>
                      <a:pt x="1223944" y="2477964"/>
                      <a:pt x="1079583" y="2380966"/>
                      <a:pt x="1043573" y="2322183"/>
                    </a:cubicBezTo>
                    <a:cubicBezTo>
                      <a:pt x="1139144" y="2135388"/>
                      <a:pt x="1125648" y="1998099"/>
                      <a:pt x="1120847" y="1916866"/>
                    </a:cubicBezTo>
                    <a:cubicBezTo>
                      <a:pt x="1109688" y="1728580"/>
                      <a:pt x="1066476" y="1545224"/>
                      <a:pt x="1008926" y="1367189"/>
                    </a:cubicBezTo>
                    <a:cubicBezTo>
                      <a:pt x="1000687" y="1341885"/>
                      <a:pt x="821094" y="825296"/>
                      <a:pt x="695418" y="614625"/>
                    </a:cubicBezTo>
                    <a:cubicBezTo>
                      <a:pt x="690520" y="604195"/>
                      <a:pt x="676619" y="575530"/>
                      <a:pt x="657740" y="536895"/>
                    </a:cubicBezTo>
                    <a:lnTo>
                      <a:pt x="628185" y="476566"/>
                    </a:lnTo>
                    <a:lnTo>
                      <a:pt x="528922" y="480551"/>
                    </a:lnTo>
                    <a:cubicBezTo>
                      <a:pt x="426657" y="481597"/>
                      <a:pt x="328689" y="472826"/>
                      <a:pt x="261488" y="448982"/>
                    </a:cubicBezTo>
                    <a:cubicBezTo>
                      <a:pt x="168123" y="415827"/>
                      <a:pt x="90265" y="360159"/>
                      <a:pt x="27006" y="284117"/>
                    </a:cubicBezTo>
                    <a:cubicBezTo>
                      <a:pt x="17857" y="273152"/>
                      <a:pt x="10850" y="260825"/>
                      <a:pt x="5659" y="247524"/>
                    </a:cubicBezTo>
                    <a:cubicBezTo>
                      <a:pt x="-6733" y="216056"/>
                      <a:pt x="1312" y="189195"/>
                      <a:pt x="28952" y="169601"/>
                    </a:cubicBezTo>
                    <a:cubicBezTo>
                      <a:pt x="63145" y="145465"/>
                      <a:pt x="102917" y="136446"/>
                      <a:pt x="143079" y="130283"/>
                    </a:cubicBezTo>
                    <a:cubicBezTo>
                      <a:pt x="219550" y="118474"/>
                      <a:pt x="360997" y="120128"/>
                      <a:pt x="426241" y="118466"/>
                    </a:cubicBezTo>
                    <a:lnTo>
                      <a:pt x="448266" y="117537"/>
                    </a:lnTo>
                    <a:lnTo>
                      <a:pt x="441236" y="104501"/>
                    </a:lnTo>
                    <a:cubicBezTo>
                      <a:pt x="433134" y="88256"/>
                      <a:pt x="424407" y="69943"/>
                      <a:pt x="416621" y="53398"/>
                    </a:cubicBezTo>
                    <a:close/>
                    <a:moveTo>
                      <a:pt x="985699" y="0"/>
                    </a:moveTo>
                    <a:cubicBezTo>
                      <a:pt x="1007045" y="0"/>
                      <a:pt x="1023590" y="3049"/>
                      <a:pt x="1041173" y="3244"/>
                    </a:cubicBezTo>
                    <a:cubicBezTo>
                      <a:pt x="1137911" y="94208"/>
                      <a:pt x="1336320" y="339267"/>
                      <a:pt x="1384008" y="407782"/>
                    </a:cubicBezTo>
                    <a:cubicBezTo>
                      <a:pt x="1432410" y="477335"/>
                      <a:pt x="1590526" y="739328"/>
                      <a:pt x="1650088" y="908409"/>
                    </a:cubicBezTo>
                    <a:cubicBezTo>
                      <a:pt x="1666503" y="950712"/>
                      <a:pt x="1680517" y="993858"/>
                      <a:pt x="1693624" y="1037589"/>
                    </a:cubicBezTo>
                    <a:cubicBezTo>
                      <a:pt x="1650348" y="943770"/>
                      <a:pt x="1605644" y="851313"/>
                      <a:pt x="1554322" y="761906"/>
                    </a:cubicBezTo>
                    <a:cubicBezTo>
                      <a:pt x="1502222" y="671267"/>
                      <a:pt x="1443245" y="584260"/>
                      <a:pt x="1383489" y="498357"/>
                    </a:cubicBezTo>
                    <a:cubicBezTo>
                      <a:pt x="1274293" y="331935"/>
                      <a:pt x="1058756" y="78702"/>
                      <a:pt x="985699" y="0"/>
                    </a:cubicBezTo>
                    <a:close/>
                  </a:path>
                </a:pathLst>
              </a:custGeom>
              <a:solidFill>
                <a:srgbClr val="F6A0B6"/>
              </a:solidFill>
              <a:ln w="648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50B4AEE-E358-491D-AC27-4B6F7466EFBE}"/>
                  </a:ext>
                </a:extLst>
              </p:cNvPr>
              <p:cNvSpPr/>
              <p:nvPr/>
            </p:nvSpPr>
            <p:spPr>
              <a:xfrm>
                <a:off x="5853994" y="2078156"/>
                <a:ext cx="619810" cy="2810553"/>
              </a:xfrm>
              <a:custGeom>
                <a:avLst/>
                <a:gdLst>
                  <a:gd name="connsiteX0" fmla="*/ 41933 w 619810"/>
                  <a:gd name="connsiteY0" fmla="*/ 2324111 h 2810553"/>
                  <a:gd name="connsiteX1" fmla="*/ 121648 w 619810"/>
                  <a:gd name="connsiteY1" fmla="*/ 2338214 h 2810553"/>
                  <a:gd name="connsiteX2" fmla="*/ 221891 w 619810"/>
                  <a:gd name="connsiteY2" fmla="*/ 2441311 h 2810553"/>
                  <a:gd name="connsiteX3" fmla="*/ 322263 w 619810"/>
                  <a:gd name="connsiteY3" fmla="*/ 2598001 h 2810553"/>
                  <a:gd name="connsiteX4" fmla="*/ 258354 w 619810"/>
                  <a:gd name="connsiteY4" fmla="*/ 2765980 h 2810553"/>
                  <a:gd name="connsiteX5" fmla="*/ 177641 w 619810"/>
                  <a:gd name="connsiteY5" fmla="*/ 2810553 h 2810553"/>
                  <a:gd name="connsiteX6" fmla="*/ 319 w 619810"/>
                  <a:gd name="connsiteY6" fmla="*/ 2383631 h 2810553"/>
                  <a:gd name="connsiteX7" fmla="*/ 41933 w 619810"/>
                  <a:gd name="connsiteY7" fmla="*/ 2324111 h 2810553"/>
                  <a:gd name="connsiteX8" fmla="*/ 236294 w 619810"/>
                  <a:gd name="connsiteY8" fmla="*/ 63 h 2810553"/>
                  <a:gd name="connsiteX9" fmla="*/ 336861 w 619810"/>
                  <a:gd name="connsiteY9" fmla="*/ 44385 h 2810553"/>
                  <a:gd name="connsiteX10" fmla="*/ 444759 w 619810"/>
                  <a:gd name="connsiteY10" fmla="*/ 125747 h 2810553"/>
                  <a:gd name="connsiteX11" fmla="*/ 619810 w 619810"/>
                  <a:gd name="connsiteY11" fmla="*/ 304366 h 2810553"/>
                  <a:gd name="connsiteX12" fmla="*/ 394671 w 619810"/>
                  <a:gd name="connsiteY12" fmla="*/ 449831 h 2810553"/>
                  <a:gd name="connsiteX13" fmla="*/ 372676 w 619810"/>
                  <a:gd name="connsiteY13" fmla="*/ 442954 h 2810553"/>
                  <a:gd name="connsiteX14" fmla="*/ 213391 w 619810"/>
                  <a:gd name="connsiteY14" fmla="*/ 249931 h 2810553"/>
                  <a:gd name="connsiteX15" fmla="*/ 175435 w 619810"/>
                  <a:gd name="connsiteY15" fmla="*/ 73647 h 2810553"/>
                  <a:gd name="connsiteX16" fmla="*/ 236294 w 619810"/>
                  <a:gd name="connsiteY16" fmla="*/ 63 h 281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810" h="2810553">
                    <a:moveTo>
                      <a:pt x="41933" y="2324111"/>
                    </a:moveTo>
                    <a:cubicBezTo>
                      <a:pt x="67440" y="2318749"/>
                      <a:pt x="99297" y="2325660"/>
                      <a:pt x="121648" y="2338214"/>
                    </a:cubicBezTo>
                    <a:cubicBezTo>
                      <a:pt x="164989" y="2374873"/>
                      <a:pt x="183480" y="2399463"/>
                      <a:pt x="221891" y="2441311"/>
                    </a:cubicBezTo>
                    <a:cubicBezTo>
                      <a:pt x="254850" y="2477256"/>
                      <a:pt x="300657" y="2553687"/>
                      <a:pt x="322263" y="2598001"/>
                    </a:cubicBezTo>
                    <a:cubicBezTo>
                      <a:pt x="362814" y="2680790"/>
                      <a:pt x="331800" y="2710246"/>
                      <a:pt x="258354" y="2765980"/>
                    </a:cubicBezTo>
                    <a:cubicBezTo>
                      <a:pt x="233699" y="2784730"/>
                      <a:pt x="206708" y="2799653"/>
                      <a:pt x="177641" y="2810553"/>
                    </a:cubicBezTo>
                    <a:cubicBezTo>
                      <a:pt x="90830" y="2708170"/>
                      <a:pt x="20692" y="2490621"/>
                      <a:pt x="319" y="2383631"/>
                    </a:cubicBezTo>
                    <a:cubicBezTo>
                      <a:pt x="-2730" y="2347103"/>
                      <a:pt x="16427" y="2329472"/>
                      <a:pt x="41933" y="2324111"/>
                    </a:cubicBezTo>
                    <a:close/>
                    <a:moveTo>
                      <a:pt x="236294" y="63"/>
                    </a:moveTo>
                    <a:cubicBezTo>
                      <a:pt x="261323" y="-1227"/>
                      <a:pt x="292969" y="17134"/>
                      <a:pt x="336861" y="44385"/>
                    </a:cubicBezTo>
                    <a:cubicBezTo>
                      <a:pt x="374233" y="67548"/>
                      <a:pt x="412383" y="96355"/>
                      <a:pt x="444759" y="125747"/>
                    </a:cubicBezTo>
                    <a:cubicBezTo>
                      <a:pt x="507110" y="182583"/>
                      <a:pt x="564855" y="240328"/>
                      <a:pt x="619810" y="304366"/>
                    </a:cubicBezTo>
                    <a:cubicBezTo>
                      <a:pt x="583152" y="393254"/>
                      <a:pt x="447679" y="441916"/>
                      <a:pt x="394671" y="449831"/>
                    </a:cubicBezTo>
                    <a:cubicBezTo>
                      <a:pt x="386301" y="451129"/>
                      <a:pt x="379618" y="448469"/>
                      <a:pt x="372676" y="442954"/>
                    </a:cubicBezTo>
                    <a:cubicBezTo>
                      <a:pt x="307340" y="390464"/>
                      <a:pt x="264064" y="328373"/>
                      <a:pt x="213391" y="249931"/>
                    </a:cubicBezTo>
                    <a:cubicBezTo>
                      <a:pt x="194251" y="215868"/>
                      <a:pt x="163561" y="116339"/>
                      <a:pt x="175435" y="73647"/>
                    </a:cubicBezTo>
                    <a:cubicBezTo>
                      <a:pt x="192856" y="22293"/>
                      <a:pt x="211266" y="1352"/>
                      <a:pt x="236294" y="63"/>
                    </a:cubicBezTo>
                    <a:close/>
                  </a:path>
                </a:pathLst>
              </a:custGeom>
              <a:solidFill>
                <a:schemeClr val="accent1"/>
              </a:solidFill>
              <a:ln w="648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33524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a:stretch/>
        </p:blipFill>
        <p:spPr>
          <a:xfrm>
            <a:off x="9031901" y="203200"/>
            <a:ext cx="3160089" cy="6451600"/>
          </a:xfrm>
          <a:prstGeom prst="rect">
            <a:avLst/>
          </a:prstGeom>
          <a:noFill/>
          <a:ln>
            <a:noFill/>
          </a:ln>
        </p:spPr>
      </p:pic>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4">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pic>
        <p:nvPicPr>
          <p:cNvPr id="75" name="Google Shape;75;p15"/>
          <p:cNvPicPr preferRelativeResize="0"/>
          <p:nvPr/>
        </p:nvPicPr>
        <p:blipFill>
          <a:blip r:embed="rId5">
            <a:alphaModFix/>
          </a:blip>
          <a:stretch>
            <a:fillRect/>
          </a:stretch>
        </p:blipFill>
        <p:spPr>
          <a:xfrm>
            <a:off x="9601129" y="4518469"/>
            <a:ext cx="2634607" cy="2136331"/>
          </a:xfrm>
          <a:prstGeom prst="rect">
            <a:avLst/>
          </a:prstGeom>
          <a:noFill/>
          <a:ln>
            <a:noFill/>
          </a:ln>
        </p:spPr>
      </p:pic>
      <p:sp>
        <p:nvSpPr>
          <p:cNvPr id="3" name="Rectangle 2">
            <a:extLst>
              <a:ext uri="{FF2B5EF4-FFF2-40B4-BE49-F238E27FC236}">
                <a16:creationId xmlns:a16="http://schemas.microsoft.com/office/drawing/2014/main" id="{E3AAE7FB-2FB5-4718-B305-CAB614497749}"/>
              </a:ext>
            </a:extLst>
          </p:cNvPr>
          <p:cNvSpPr/>
          <p:nvPr/>
        </p:nvSpPr>
        <p:spPr>
          <a:xfrm>
            <a:off x="605833" y="974594"/>
            <a:ext cx="2717411" cy="769441"/>
          </a:xfrm>
          <a:prstGeom prst="rect">
            <a:avLst/>
          </a:prstGeom>
        </p:spPr>
        <p:txBody>
          <a:bodyPr wrap="none">
            <a:spAutoFit/>
          </a:bodyPr>
          <a:lstStyle/>
          <a:p>
            <a:r>
              <a:rPr lang="en-US" sz="4400" b="1" dirty="0">
                <a:solidFill>
                  <a:srgbClr val="7030A0"/>
                </a:solidFill>
                <a:latin typeface="Tw Cen MT" panose="020B0602020104020603" pitchFamily="34" charset="0"/>
                <a:ea typeface="+mj-ea"/>
                <a:cs typeface="+mj-cs"/>
              </a:rPr>
              <a:t>References</a:t>
            </a:r>
            <a:endParaRPr lang="en-ID" dirty="0">
              <a:solidFill>
                <a:srgbClr val="7030A0"/>
              </a:solidFill>
            </a:endParaRPr>
          </a:p>
        </p:txBody>
      </p:sp>
      <p:sp>
        <p:nvSpPr>
          <p:cNvPr id="2" name="Rectangle 1">
            <a:extLst>
              <a:ext uri="{FF2B5EF4-FFF2-40B4-BE49-F238E27FC236}">
                <a16:creationId xmlns:a16="http://schemas.microsoft.com/office/drawing/2014/main" id="{95524035-A47A-45D4-BB9B-4DBB149F7540}"/>
              </a:ext>
            </a:extLst>
          </p:cNvPr>
          <p:cNvSpPr/>
          <p:nvPr/>
        </p:nvSpPr>
        <p:spPr>
          <a:xfrm>
            <a:off x="605833" y="1889380"/>
            <a:ext cx="9554167" cy="4389600"/>
          </a:xfrm>
          <a:prstGeom prst="rect">
            <a:avLst/>
          </a:prstGeom>
        </p:spPr>
        <p:txBody>
          <a:bodyPr wrap="square">
            <a:spAutoFit/>
          </a:bodyPr>
          <a:lstStyle/>
          <a:p>
            <a:pPr marL="538163" indent="-538163" algn="just">
              <a:lnSpc>
                <a:spcPct val="114000"/>
              </a:lnSpc>
              <a:spcAft>
                <a:spcPts val="600"/>
              </a:spcAft>
            </a:pPr>
            <a:r>
              <a:rPr lang="en-US" sz="1600" dirty="0" err="1">
                <a:latin typeface="Tw Cen MT" panose="020B0602020104020603" pitchFamily="34" charset="0"/>
              </a:rPr>
              <a:t>Binar</a:t>
            </a:r>
            <a:r>
              <a:rPr lang="en-US" sz="1600" dirty="0">
                <a:latin typeface="Tw Cen MT" panose="020B0602020104020603" pitchFamily="34" charset="0"/>
              </a:rPr>
              <a:t> Academy. (2022). </a:t>
            </a:r>
            <a:r>
              <a:rPr lang="en-US" sz="1600" i="1" dirty="0" err="1">
                <a:latin typeface="Tw Cen MT" panose="020B0602020104020603" pitchFamily="34" charset="0"/>
              </a:rPr>
              <a:t>Materi</a:t>
            </a:r>
            <a:r>
              <a:rPr lang="en-US" sz="1600" i="1" dirty="0">
                <a:latin typeface="Tw Cen MT" panose="020B0602020104020603" pitchFamily="34" charset="0"/>
              </a:rPr>
              <a:t> Gold Chapter 3 – 5</a:t>
            </a:r>
            <a:r>
              <a:rPr lang="en-US" sz="1600" dirty="0">
                <a:latin typeface="Tw Cen MT" panose="020B0602020104020603" pitchFamily="34" charset="0"/>
              </a:rPr>
              <a:t>. Tangerang Selatan: Indonesia.</a:t>
            </a:r>
          </a:p>
          <a:p>
            <a:pPr marL="538163" indent="-538163" algn="just">
              <a:lnSpc>
                <a:spcPct val="114000"/>
              </a:lnSpc>
              <a:spcAft>
                <a:spcPts val="600"/>
              </a:spcAft>
            </a:pPr>
            <a:r>
              <a:rPr lang="en-US" sz="1600" dirty="0" err="1">
                <a:latin typeface="Tw Cen MT" panose="020B0602020104020603" pitchFamily="34" charset="0"/>
              </a:rPr>
              <a:t>DaveChild</a:t>
            </a:r>
            <a:r>
              <a:rPr lang="en-US" sz="1600" dirty="0">
                <a:latin typeface="Tw Cen MT" panose="020B0602020104020603" pitchFamily="34" charset="0"/>
              </a:rPr>
              <a:t>. (2020). “Regular Expressions Cheat Sheet”. https://cheatography.com/davechild/cheat-sheets/regular-expressions/, </a:t>
            </a:r>
            <a:r>
              <a:rPr lang="en-US" sz="1600" dirty="0" err="1">
                <a:latin typeface="Tw Cen MT" panose="020B0602020104020603" pitchFamily="34" charset="0"/>
              </a:rPr>
              <a:t>diakses</a:t>
            </a:r>
            <a:r>
              <a:rPr lang="en-US" sz="1600" dirty="0">
                <a:latin typeface="Tw Cen MT" panose="020B0602020104020603" pitchFamily="34" charset="0"/>
              </a:rPr>
              <a:t> pada 30 September 2022.</a:t>
            </a:r>
          </a:p>
          <a:p>
            <a:pPr marL="538163" indent="-538163" algn="just">
              <a:lnSpc>
                <a:spcPct val="114000"/>
              </a:lnSpc>
              <a:spcAft>
                <a:spcPts val="600"/>
              </a:spcAft>
            </a:pPr>
            <a:r>
              <a:rPr lang="en-US" sz="1600" dirty="0" err="1">
                <a:latin typeface="Tw Cen MT" panose="020B0602020104020603" pitchFamily="34" charset="0"/>
              </a:rPr>
              <a:t>Haryadi</a:t>
            </a:r>
            <a:r>
              <a:rPr lang="en-US" sz="1600" dirty="0">
                <a:latin typeface="Tw Cen MT" panose="020B0602020104020603" pitchFamily="34" charset="0"/>
              </a:rPr>
              <a:t>, L.S. dan </a:t>
            </a:r>
            <a:r>
              <a:rPr lang="en-US" sz="1600" dirty="0" err="1">
                <a:latin typeface="Tw Cen MT" panose="020B0602020104020603" pitchFamily="34" charset="0"/>
              </a:rPr>
              <a:t>Suteja</a:t>
            </a:r>
            <a:r>
              <a:rPr lang="en-US" sz="1600" dirty="0">
                <a:latin typeface="Tw Cen MT" panose="020B0602020104020603" pitchFamily="34" charset="0"/>
              </a:rPr>
              <a:t>, B.R. (2021). </a:t>
            </a:r>
            <a:r>
              <a:rPr lang="en-US" sz="1600" i="1" dirty="0" err="1">
                <a:latin typeface="Tw Cen MT" panose="020B0602020104020603" pitchFamily="34" charset="0"/>
              </a:rPr>
              <a:t>Prediksi</a:t>
            </a:r>
            <a:r>
              <a:rPr lang="en-US" sz="1600" i="1" dirty="0">
                <a:latin typeface="Tw Cen MT" panose="020B0602020104020603" pitchFamily="34" charset="0"/>
              </a:rPr>
              <a:t> </a:t>
            </a:r>
            <a:r>
              <a:rPr lang="en-US" sz="1600" i="1" dirty="0" err="1">
                <a:latin typeface="Tw Cen MT" panose="020B0602020104020603" pitchFamily="34" charset="0"/>
              </a:rPr>
              <a:t>Penyebaran</a:t>
            </a:r>
            <a:r>
              <a:rPr lang="en-US" sz="1600" i="1" dirty="0">
                <a:latin typeface="Tw Cen MT" panose="020B0602020104020603" pitchFamily="34" charset="0"/>
              </a:rPr>
              <a:t> </a:t>
            </a:r>
            <a:r>
              <a:rPr lang="en-US" sz="1600" i="1" dirty="0" err="1">
                <a:latin typeface="Tw Cen MT" panose="020B0602020104020603" pitchFamily="34" charset="0"/>
              </a:rPr>
              <a:t>Informasi</a:t>
            </a:r>
            <a:r>
              <a:rPr lang="en-US" sz="1600" i="1" dirty="0">
                <a:latin typeface="Tw Cen MT" panose="020B0602020104020603" pitchFamily="34" charset="0"/>
              </a:rPr>
              <a:t> di Twitter </a:t>
            </a:r>
            <a:r>
              <a:rPr lang="en-US" sz="1600" i="1" dirty="0" err="1">
                <a:latin typeface="Tw Cen MT" panose="020B0602020104020603" pitchFamily="34" charset="0"/>
              </a:rPr>
              <a:t>dengan</a:t>
            </a:r>
            <a:r>
              <a:rPr lang="en-US" sz="1600" i="1" dirty="0">
                <a:latin typeface="Tw Cen MT" panose="020B0602020104020603" pitchFamily="34" charset="0"/>
              </a:rPr>
              <a:t> </a:t>
            </a:r>
            <a:r>
              <a:rPr lang="en-US" sz="1600" i="1" dirty="0" err="1">
                <a:latin typeface="Tw Cen MT" panose="020B0602020104020603" pitchFamily="34" charset="0"/>
              </a:rPr>
              <a:t>Metode</a:t>
            </a:r>
            <a:r>
              <a:rPr lang="en-US" sz="1600" i="1" dirty="0">
                <a:latin typeface="Tw Cen MT" panose="020B0602020104020603" pitchFamily="34" charset="0"/>
              </a:rPr>
              <a:t> </a:t>
            </a:r>
            <a:r>
              <a:rPr lang="en-US" sz="1600" i="1" dirty="0" err="1">
                <a:latin typeface="Tw Cen MT" panose="020B0602020104020603" pitchFamily="34" charset="0"/>
              </a:rPr>
              <a:t>Pembelajaran</a:t>
            </a:r>
            <a:r>
              <a:rPr lang="en-US" sz="1600" i="1" dirty="0">
                <a:latin typeface="Tw Cen MT" panose="020B0602020104020603" pitchFamily="34" charset="0"/>
              </a:rPr>
              <a:t> </a:t>
            </a:r>
            <a:r>
              <a:rPr lang="en-US" sz="1600" i="1" dirty="0" err="1">
                <a:latin typeface="Tw Cen MT" panose="020B0602020104020603" pitchFamily="34" charset="0"/>
              </a:rPr>
              <a:t>Mesin</a:t>
            </a:r>
            <a:r>
              <a:rPr lang="en-US" sz="1600" i="1" dirty="0">
                <a:latin typeface="Tw Cen MT" panose="020B0602020104020603" pitchFamily="34" charset="0"/>
              </a:rPr>
              <a:t> </a:t>
            </a:r>
            <a:r>
              <a:rPr lang="en-US" sz="1600" i="1" dirty="0" err="1">
                <a:latin typeface="Tw Cen MT" panose="020B0602020104020603" pitchFamily="34" charset="0"/>
              </a:rPr>
              <a:t>dengan</a:t>
            </a:r>
            <a:r>
              <a:rPr lang="en-US" sz="1600" i="1" dirty="0">
                <a:latin typeface="Tw Cen MT" panose="020B0602020104020603" pitchFamily="34" charset="0"/>
              </a:rPr>
              <a:t> </a:t>
            </a:r>
            <a:r>
              <a:rPr lang="en-US" sz="1600" i="1" dirty="0" err="1">
                <a:latin typeface="Tw Cen MT" panose="020B0602020104020603" pitchFamily="34" charset="0"/>
              </a:rPr>
              <a:t>Fitur</a:t>
            </a:r>
            <a:r>
              <a:rPr lang="en-US" sz="1600" i="1" dirty="0">
                <a:latin typeface="Tw Cen MT" panose="020B0602020104020603" pitchFamily="34" charset="0"/>
              </a:rPr>
              <a:t> </a:t>
            </a:r>
            <a:r>
              <a:rPr lang="en-US" sz="1600" i="1" dirty="0" err="1">
                <a:latin typeface="Tw Cen MT" panose="020B0602020104020603" pitchFamily="34" charset="0"/>
              </a:rPr>
              <a:t>Linimasa</a:t>
            </a:r>
            <a:r>
              <a:rPr lang="en-US" sz="1600" i="1" dirty="0">
                <a:latin typeface="Tw Cen MT" panose="020B0602020104020603" pitchFamily="34" charset="0"/>
              </a:rPr>
              <a:t>. </a:t>
            </a:r>
            <a:r>
              <a:rPr lang="en-US" sz="1600" dirty="0" err="1">
                <a:latin typeface="Tw Cen MT" panose="020B0602020104020603" pitchFamily="34" charset="0"/>
              </a:rPr>
              <a:t>Jurnal</a:t>
            </a:r>
            <a:r>
              <a:rPr lang="en-US" sz="1600" dirty="0">
                <a:latin typeface="Tw Cen MT" panose="020B0602020104020603" pitchFamily="34" charset="0"/>
              </a:rPr>
              <a:t> Teknik </a:t>
            </a:r>
            <a:r>
              <a:rPr lang="en-US" sz="1600" dirty="0" err="1">
                <a:latin typeface="Tw Cen MT" panose="020B0602020104020603" pitchFamily="34" charset="0"/>
              </a:rPr>
              <a:t>Informatika</a:t>
            </a:r>
            <a:r>
              <a:rPr lang="en-US" sz="1600" dirty="0">
                <a:latin typeface="Tw Cen MT" panose="020B0602020104020603" pitchFamily="34" charset="0"/>
              </a:rPr>
              <a:t> dan </a:t>
            </a:r>
            <a:r>
              <a:rPr lang="en-US" sz="1600" dirty="0" err="1">
                <a:latin typeface="Tw Cen MT" panose="020B0602020104020603" pitchFamily="34" charset="0"/>
              </a:rPr>
              <a:t>Sistem</a:t>
            </a:r>
            <a:r>
              <a:rPr lang="en-US" sz="1600" dirty="0">
                <a:latin typeface="Tw Cen MT" panose="020B0602020104020603" pitchFamily="34" charset="0"/>
              </a:rPr>
              <a:t> </a:t>
            </a:r>
            <a:r>
              <a:rPr lang="en-US" sz="1600" dirty="0" err="1">
                <a:latin typeface="Tw Cen MT" panose="020B0602020104020603" pitchFamily="34" charset="0"/>
              </a:rPr>
              <a:t>Informasi</a:t>
            </a:r>
            <a:r>
              <a:rPr lang="en-US" sz="1600" dirty="0">
                <a:latin typeface="Tw Cen MT" panose="020B0602020104020603" pitchFamily="34" charset="0"/>
              </a:rPr>
              <a:t>, 7(1): 100-109. </a:t>
            </a:r>
          </a:p>
          <a:p>
            <a:pPr marL="538163" indent="-538163" algn="just">
              <a:lnSpc>
                <a:spcPct val="114000"/>
              </a:lnSpc>
              <a:spcAft>
                <a:spcPts val="600"/>
              </a:spcAft>
            </a:pPr>
            <a:r>
              <a:rPr lang="en-US" sz="1600" dirty="0">
                <a:latin typeface="Tw Cen MT" panose="020B0602020104020603" pitchFamily="34" charset="0"/>
              </a:rPr>
              <a:t>Lembaga Statista. (2022). “</a:t>
            </a:r>
            <a:r>
              <a:rPr lang="en-US" sz="1600" dirty="0" err="1">
                <a:latin typeface="Tw Cen MT" panose="020B0602020104020603" pitchFamily="34" charset="0"/>
              </a:rPr>
              <a:t>Pengguna</a:t>
            </a:r>
            <a:r>
              <a:rPr lang="en-US" sz="1600" dirty="0">
                <a:latin typeface="Tw Cen MT" panose="020B0602020104020603" pitchFamily="34" charset="0"/>
              </a:rPr>
              <a:t> Twitter Indonesia </a:t>
            </a:r>
            <a:r>
              <a:rPr lang="en-US" sz="1600" dirty="0" err="1">
                <a:latin typeface="Tw Cen MT" panose="020B0602020104020603" pitchFamily="34" charset="0"/>
              </a:rPr>
              <a:t>Masuk</a:t>
            </a:r>
            <a:r>
              <a:rPr lang="en-US" sz="1600" dirty="0">
                <a:latin typeface="Tw Cen MT" panose="020B0602020104020603" pitchFamily="34" charset="0"/>
              </a:rPr>
              <a:t> Daftar </a:t>
            </a:r>
            <a:r>
              <a:rPr lang="en-US" sz="1600" dirty="0" err="1">
                <a:latin typeface="Tw Cen MT" panose="020B0602020104020603" pitchFamily="34" charset="0"/>
              </a:rPr>
              <a:t>Terbanyak</a:t>
            </a:r>
            <a:r>
              <a:rPr lang="en-US" sz="1600" dirty="0">
                <a:latin typeface="Tw Cen MT" panose="020B0602020104020603" pitchFamily="34" charset="0"/>
              </a:rPr>
              <a:t> di Dunia, </a:t>
            </a:r>
            <a:r>
              <a:rPr lang="en-US" sz="1600" dirty="0" err="1">
                <a:latin typeface="Tw Cen MT" panose="020B0602020104020603" pitchFamily="34" charset="0"/>
              </a:rPr>
              <a:t>Urutan</a:t>
            </a:r>
            <a:r>
              <a:rPr lang="en-US" sz="1600" dirty="0">
                <a:latin typeface="Tw Cen MT" panose="020B0602020104020603" pitchFamily="34" charset="0"/>
              </a:rPr>
              <a:t> </a:t>
            </a:r>
            <a:r>
              <a:rPr lang="en-US" sz="1600" dirty="0" err="1">
                <a:latin typeface="Tw Cen MT" panose="020B0602020104020603" pitchFamily="34" charset="0"/>
              </a:rPr>
              <a:t>Berapa</a:t>
            </a:r>
            <a:r>
              <a:rPr lang="en-US" sz="1600" dirty="0">
                <a:latin typeface="Tw Cen MT" panose="020B0602020104020603" pitchFamily="34" charset="0"/>
              </a:rPr>
              <a:t>?”, https://databoks.katadata.co.id/datapublish/2022/03/23/pengguna-twitter-indonesia-masuk-daftar-terbanyak-di-dunia-urutan-berapa, </a:t>
            </a:r>
            <a:r>
              <a:rPr lang="en-US" sz="1600" dirty="0" err="1">
                <a:latin typeface="Tw Cen MT" panose="020B0602020104020603" pitchFamily="34" charset="0"/>
              </a:rPr>
              <a:t>diakses</a:t>
            </a:r>
            <a:r>
              <a:rPr lang="en-US" sz="1600" dirty="0">
                <a:latin typeface="Tw Cen MT" panose="020B0602020104020603" pitchFamily="34" charset="0"/>
              </a:rPr>
              <a:t> pada 25 September 2022.</a:t>
            </a:r>
          </a:p>
          <a:p>
            <a:pPr marL="538163" indent="-538163" algn="just">
              <a:lnSpc>
                <a:spcPct val="114000"/>
              </a:lnSpc>
              <a:spcAft>
                <a:spcPts val="600"/>
              </a:spcAft>
            </a:pPr>
            <a:r>
              <a:rPr lang="en-US" sz="1600" dirty="0">
                <a:latin typeface="Tw Cen MT" panose="020B0602020104020603" pitchFamily="34" charset="0"/>
              </a:rPr>
              <a:t>Lembaga Statista. (2021). “</a:t>
            </a:r>
            <a:r>
              <a:rPr lang="en-US" sz="1600" dirty="0" err="1">
                <a:latin typeface="Tw Cen MT" panose="020B0602020104020603" pitchFamily="34" charset="0"/>
              </a:rPr>
              <a:t>Motivasi</a:t>
            </a:r>
            <a:r>
              <a:rPr lang="en-US" sz="1600" dirty="0">
                <a:latin typeface="Tw Cen MT" panose="020B0602020104020603" pitchFamily="34" charset="0"/>
              </a:rPr>
              <a:t> </a:t>
            </a:r>
            <a:r>
              <a:rPr lang="en-US" sz="1600" dirty="0" err="1">
                <a:latin typeface="Tw Cen MT" panose="020B0602020104020603" pitchFamily="34" charset="0"/>
              </a:rPr>
              <a:t>Responden</a:t>
            </a:r>
            <a:r>
              <a:rPr lang="en-US" sz="1600" dirty="0">
                <a:latin typeface="Tw Cen MT" panose="020B0602020104020603" pitchFamily="34" charset="0"/>
              </a:rPr>
              <a:t> </a:t>
            </a:r>
            <a:r>
              <a:rPr lang="en-US" sz="1600" dirty="0" err="1">
                <a:latin typeface="Tw Cen MT" panose="020B0602020104020603" pitchFamily="34" charset="0"/>
              </a:rPr>
              <a:t>dalam</a:t>
            </a:r>
            <a:r>
              <a:rPr lang="en-US" sz="1600" dirty="0">
                <a:latin typeface="Tw Cen MT" panose="020B0602020104020603" pitchFamily="34" charset="0"/>
              </a:rPr>
              <a:t> </a:t>
            </a:r>
            <a:r>
              <a:rPr lang="en-US" sz="1600" dirty="0" err="1">
                <a:latin typeface="Tw Cen MT" panose="020B0602020104020603" pitchFamily="34" charset="0"/>
              </a:rPr>
              <a:t>Menggunakan</a:t>
            </a:r>
            <a:r>
              <a:rPr lang="en-US" sz="1600" dirty="0">
                <a:latin typeface="Tw Cen MT" panose="020B0602020104020603" pitchFamily="34" charset="0"/>
              </a:rPr>
              <a:t> Twitter </a:t>
            </a:r>
            <a:r>
              <a:rPr lang="en-US" sz="1600" dirty="0" err="1">
                <a:latin typeface="Tw Cen MT" panose="020B0602020104020603" pitchFamily="34" charset="0"/>
              </a:rPr>
              <a:t>untuk</a:t>
            </a:r>
            <a:r>
              <a:rPr lang="en-US" sz="1600" dirty="0">
                <a:latin typeface="Tw Cen MT" panose="020B0602020104020603" pitchFamily="34" charset="0"/>
              </a:rPr>
              <a:t> </a:t>
            </a:r>
            <a:r>
              <a:rPr lang="en-US" sz="1600" dirty="0" err="1">
                <a:latin typeface="Tw Cen MT" panose="020B0602020104020603" pitchFamily="34" charset="0"/>
              </a:rPr>
              <a:t>Mencari</a:t>
            </a:r>
            <a:r>
              <a:rPr lang="en-US" sz="1600" dirty="0">
                <a:latin typeface="Tw Cen MT" panose="020B0602020104020603" pitchFamily="34" charset="0"/>
              </a:rPr>
              <a:t> </a:t>
            </a:r>
            <a:r>
              <a:rPr lang="en-US" sz="1600" dirty="0" err="1">
                <a:latin typeface="Tw Cen MT" panose="020B0602020104020603" pitchFamily="34" charset="0"/>
              </a:rPr>
              <a:t>Berita</a:t>
            </a:r>
            <a:r>
              <a:rPr lang="en-US" sz="1600" dirty="0">
                <a:latin typeface="Tw Cen MT" panose="020B0602020104020603" pitchFamily="34" charset="0"/>
              </a:rPr>
              <a:t> (2021)”, https://databoks.katadata.co.id/datapublish/2022/03/28/survei-reuters-twitter-banyak-digunakan-untuk-mencari-berita, </a:t>
            </a:r>
            <a:r>
              <a:rPr lang="en-US" sz="1600" dirty="0" err="1">
                <a:latin typeface="Tw Cen MT" panose="020B0602020104020603" pitchFamily="34" charset="0"/>
              </a:rPr>
              <a:t>diakses</a:t>
            </a:r>
            <a:r>
              <a:rPr lang="en-US" sz="1600" dirty="0">
                <a:latin typeface="Tw Cen MT" panose="020B0602020104020603" pitchFamily="34" charset="0"/>
              </a:rPr>
              <a:t> pada 1 September 2022.</a:t>
            </a:r>
          </a:p>
          <a:p>
            <a:pPr marL="538163" indent="-538163" algn="just">
              <a:lnSpc>
                <a:spcPct val="114000"/>
              </a:lnSpc>
              <a:spcAft>
                <a:spcPts val="600"/>
              </a:spcAft>
            </a:pPr>
            <a:r>
              <a:rPr lang="en-US" sz="1600" dirty="0">
                <a:latin typeface="Tw Cen MT" panose="020B0602020104020603" pitchFamily="34" charset="0"/>
              </a:rPr>
              <a:t>Putra, I. F. (2020). “Indonesian Abusive and Hate Speech Twitter Text”, </a:t>
            </a:r>
            <a:r>
              <a:rPr lang="en-ID" sz="1600" dirty="0">
                <a:latin typeface="Tw Cen MT" panose="020B0602020104020603" pitchFamily="34" charset="0"/>
              </a:rPr>
              <a:t>https://www.kaggle.com/datasets/ilhamfp31/indonesian-abusive-and-hate-speech-twitter-text, </a:t>
            </a:r>
            <a:r>
              <a:rPr lang="en-ID" sz="1600" dirty="0" err="1">
                <a:latin typeface="Tw Cen MT" panose="020B0602020104020603" pitchFamily="34" charset="0"/>
              </a:rPr>
              <a:t>diakses</a:t>
            </a:r>
            <a:r>
              <a:rPr lang="en-ID" sz="1600" dirty="0">
                <a:latin typeface="Tw Cen MT" panose="020B0602020104020603" pitchFamily="34" charset="0"/>
              </a:rPr>
              <a:t> pada 30 September 2022.</a:t>
            </a:r>
          </a:p>
        </p:txBody>
      </p:sp>
    </p:spTree>
    <p:extLst>
      <p:ext uri="{BB962C8B-B14F-4D97-AF65-F5344CB8AC3E}">
        <p14:creationId xmlns:p14="http://schemas.microsoft.com/office/powerpoint/2010/main" val="32042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E3AAE7FB-2FB5-4718-B305-CAB614497749}"/>
              </a:ext>
            </a:extLst>
          </p:cNvPr>
          <p:cNvSpPr/>
          <p:nvPr/>
        </p:nvSpPr>
        <p:spPr>
          <a:xfrm>
            <a:off x="1459273" y="962410"/>
            <a:ext cx="4306051" cy="769441"/>
          </a:xfrm>
          <a:prstGeom prst="rect">
            <a:avLst/>
          </a:prstGeom>
        </p:spPr>
        <p:txBody>
          <a:bodyPr wrap="none">
            <a:spAutoFit/>
          </a:bodyPr>
          <a:lstStyle/>
          <a:p>
            <a:r>
              <a:rPr lang="en-US" sz="4400" b="1" dirty="0">
                <a:solidFill>
                  <a:srgbClr val="7030A0"/>
                </a:solidFill>
                <a:latin typeface="Tw Cen MT" panose="020B0602020104020603" pitchFamily="34" charset="0"/>
                <a:ea typeface="+mj-ea"/>
                <a:cs typeface="+mj-cs"/>
              </a:rPr>
              <a:t>Background Story</a:t>
            </a:r>
            <a:endParaRPr lang="en-ID" dirty="0">
              <a:solidFill>
                <a:srgbClr val="7030A0"/>
              </a:solidFill>
            </a:endParaRPr>
          </a:p>
        </p:txBody>
      </p:sp>
      <p:sp>
        <p:nvSpPr>
          <p:cNvPr id="2" name="Rectangle 1">
            <a:extLst>
              <a:ext uri="{FF2B5EF4-FFF2-40B4-BE49-F238E27FC236}">
                <a16:creationId xmlns:a16="http://schemas.microsoft.com/office/drawing/2014/main" id="{E9775949-E3A8-456B-8C64-5695E48C4703}"/>
              </a:ext>
            </a:extLst>
          </p:cNvPr>
          <p:cNvSpPr/>
          <p:nvPr/>
        </p:nvSpPr>
        <p:spPr>
          <a:xfrm>
            <a:off x="605832" y="2020697"/>
            <a:ext cx="10445175" cy="1123064"/>
          </a:xfrm>
          <a:prstGeom prst="rect">
            <a:avLst/>
          </a:prstGeom>
        </p:spPr>
        <p:txBody>
          <a:bodyPr wrap="square">
            <a:spAutoFit/>
          </a:bodyPr>
          <a:lstStyle/>
          <a:p>
            <a:pPr marL="285750" indent="-285750">
              <a:lnSpc>
                <a:spcPct val="114000"/>
              </a:lnSpc>
              <a:buFont typeface="Arial" panose="020B0604020202020204" pitchFamily="34" charset="0"/>
              <a:buChar char="•"/>
            </a:pPr>
            <a:r>
              <a:rPr lang="en-US" sz="2000" dirty="0">
                <a:solidFill>
                  <a:srgbClr val="212529"/>
                </a:solidFill>
                <a:latin typeface="Tw Cen MT" panose="020B0602020104020603" pitchFamily="34" charset="0"/>
              </a:rPr>
              <a:t>One from several social media which is widely used by society today is </a:t>
            </a:r>
            <a:r>
              <a:rPr lang="en-US" sz="2000" b="1" dirty="0">
                <a:solidFill>
                  <a:srgbClr val="212529"/>
                </a:solidFill>
                <a:latin typeface="Tw Cen MT" panose="020B0602020104020603" pitchFamily="34" charset="0"/>
              </a:rPr>
              <a:t>Twitter</a:t>
            </a:r>
            <a:r>
              <a:rPr lang="en-US" sz="2000" dirty="0">
                <a:solidFill>
                  <a:srgbClr val="212529"/>
                </a:solidFill>
                <a:latin typeface="Tw Cen MT" panose="020B0602020104020603" pitchFamily="34" charset="0"/>
              </a:rPr>
              <a:t>, which has a simple concept because the message is short.</a:t>
            </a:r>
          </a:p>
          <a:p>
            <a:pPr marL="285750" indent="-285750">
              <a:lnSpc>
                <a:spcPct val="114000"/>
              </a:lnSpc>
              <a:buFont typeface="Arial" panose="020B0604020202020204" pitchFamily="34" charset="0"/>
              <a:buChar char="•"/>
            </a:pPr>
            <a:r>
              <a:rPr lang="en-US" sz="2000" dirty="0">
                <a:solidFill>
                  <a:srgbClr val="212529"/>
                </a:solidFill>
                <a:latin typeface="Tw Cen MT" panose="020B0602020104020603" pitchFamily="34" charset="0"/>
              </a:rPr>
              <a:t>Indonesia emerged as the fifth-largest country in terms of Twitter users (globally).</a:t>
            </a:r>
          </a:p>
        </p:txBody>
      </p:sp>
      <p:sp>
        <p:nvSpPr>
          <p:cNvPr id="4" name="Rectangle 3">
            <a:extLst>
              <a:ext uri="{FF2B5EF4-FFF2-40B4-BE49-F238E27FC236}">
                <a16:creationId xmlns:a16="http://schemas.microsoft.com/office/drawing/2014/main" id="{3562DB3A-01E7-44A2-B673-0D22278A8A72}"/>
              </a:ext>
            </a:extLst>
          </p:cNvPr>
          <p:cNvSpPr/>
          <p:nvPr/>
        </p:nvSpPr>
        <p:spPr>
          <a:xfrm>
            <a:off x="243840" y="5456237"/>
            <a:ext cx="11704320" cy="1020023"/>
          </a:xfrm>
          <a:prstGeom prst="rect">
            <a:avLst/>
          </a:prstGeom>
        </p:spPr>
        <p:txBody>
          <a:bodyPr wrap="square">
            <a:spAutoFit/>
          </a:bodyPr>
          <a:lstStyle/>
          <a:p>
            <a:pPr algn="just">
              <a:lnSpc>
                <a:spcPct val="114000"/>
              </a:lnSpc>
            </a:pPr>
            <a:r>
              <a:rPr lang="en-US" dirty="0">
                <a:latin typeface="Tw Cen MT" panose="020B0602020104020603" pitchFamily="34" charset="0"/>
              </a:rPr>
              <a:t>Social media does not limit users in writing opinions, but rather gives freedom of expression. </a:t>
            </a:r>
          </a:p>
          <a:p>
            <a:pPr algn="just">
              <a:lnSpc>
                <a:spcPct val="114000"/>
              </a:lnSpc>
            </a:pPr>
            <a:r>
              <a:rPr lang="en-US" dirty="0">
                <a:latin typeface="Tw Cen MT" panose="020B0602020104020603" pitchFamily="34" charset="0"/>
              </a:rPr>
              <a:t>Therefore, as wise users, it is important for us to identify public opinion for each comment. By analyzing user opinions, we as Twitter users, can control and improve the quality of Twitter usage based on netizens' criticism and suggestions on certain issues.</a:t>
            </a:r>
          </a:p>
        </p:txBody>
      </p:sp>
      <p:pic>
        <p:nvPicPr>
          <p:cNvPr id="1028" name="Picture 4" descr="Twitter Logo PNG Vectors Free Download">
            <a:extLst>
              <a:ext uri="{FF2B5EF4-FFF2-40B4-BE49-F238E27FC236}">
                <a16:creationId xmlns:a16="http://schemas.microsoft.com/office/drawing/2014/main" id="{929E1AE9-74BF-4D1D-BF8F-1690C274E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832" y="991306"/>
            <a:ext cx="763600" cy="763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3723509-D3D9-4630-99AE-AE9143021E39}"/>
              </a:ext>
            </a:extLst>
          </p:cNvPr>
          <p:cNvSpPr/>
          <p:nvPr/>
        </p:nvSpPr>
        <p:spPr>
          <a:xfrm>
            <a:off x="0" y="3321809"/>
            <a:ext cx="12192000" cy="2004252"/>
          </a:xfrm>
          <a:prstGeom prst="rect">
            <a:avLst/>
          </a:prstGeom>
          <a:solidFill>
            <a:srgbClr val="576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B6F754D9-C1EE-4670-B2A6-1004B6C1F39E}"/>
              </a:ext>
            </a:extLst>
          </p:cNvPr>
          <p:cNvSpPr/>
          <p:nvPr/>
        </p:nvSpPr>
        <p:spPr>
          <a:xfrm>
            <a:off x="1751479" y="3762403"/>
            <a:ext cx="3867001" cy="1123064"/>
          </a:xfrm>
          <a:prstGeom prst="rect">
            <a:avLst/>
          </a:prstGeom>
        </p:spPr>
        <p:txBody>
          <a:bodyPr wrap="square">
            <a:spAutoFit/>
          </a:bodyPr>
          <a:lstStyle/>
          <a:p>
            <a:pPr algn="just">
              <a:lnSpc>
                <a:spcPct val="114000"/>
              </a:lnSpc>
            </a:pPr>
            <a:r>
              <a:rPr lang="en-US" sz="2000" dirty="0">
                <a:solidFill>
                  <a:schemeClr val="bg1"/>
                </a:solidFill>
                <a:latin typeface="Tw Cen MT" panose="020B0602020104020603" pitchFamily="34" charset="0"/>
              </a:rPr>
              <a:t>Indonesia had nearly </a:t>
            </a:r>
            <a:r>
              <a:rPr lang="en-US" sz="2000" b="1" dirty="0">
                <a:solidFill>
                  <a:schemeClr val="accent4">
                    <a:lumMod val="60000"/>
                    <a:lumOff val="40000"/>
                  </a:schemeClr>
                </a:solidFill>
                <a:latin typeface="Tw Cen MT" panose="020B0602020104020603" pitchFamily="34" charset="0"/>
              </a:rPr>
              <a:t>18.45 million</a:t>
            </a:r>
            <a:r>
              <a:rPr lang="en-US" sz="2000" b="1" dirty="0">
                <a:solidFill>
                  <a:schemeClr val="bg1"/>
                </a:solidFill>
                <a:latin typeface="Tw Cen MT" panose="020B0602020104020603" pitchFamily="34" charset="0"/>
              </a:rPr>
              <a:t> active Twitter accounts as of January, 2022 (Statista, 2022)</a:t>
            </a:r>
            <a:endParaRPr lang="en-ID" sz="2000" dirty="0">
              <a:solidFill>
                <a:schemeClr val="bg1"/>
              </a:solidFill>
              <a:latin typeface="Tw Cen MT" panose="020B0602020104020603" pitchFamily="34" charset="0"/>
            </a:endParaRPr>
          </a:p>
        </p:txBody>
      </p:sp>
      <p:pic>
        <p:nvPicPr>
          <p:cNvPr id="2052" name="Picture 4" descr="Man with social media icon Royalty Free Vector Image">
            <a:extLst>
              <a:ext uri="{FF2B5EF4-FFF2-40B4-BE49-F238E27FC236}">
                <a16:creationId xmlns:a16="http://schemas.microsoft.com/office/drawing/2014/main" id="{0A8B39CE-364E-434C-B2B2-804EC27FCE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4000" y="3069809"/>
            <a:ext cx="2209655" cy="23864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DAD2CD4-5D45-4AB4-8003-ED0910AE005C}"/>
              </a:ext>
            </a:extLst>
          </p:cNvPr>
          <p:cNvSpPr txBox="1"/>
          <p:nvPr/>
        </p:nvSpPr>
        <p:spPr>
          <a:xfrm>
            <a:off x="6573522" y="3656914"/>
            <a:ext cx="1451518" cy="830997"/>
          </a:xfrm>
          <a:prstGeom prst="rect">
            <a:avLst/>
          </a:prstGeom>
          <a:noFill/>
        </p:spPr>
        <p:txBody>
          <a:bodyPr wrap="square" rtlCol="0" anchor="ctr">
            <a:spAutoFit/>
          </a:bodyPr>
          <a:lstStyle/>
          <a:p>
            <a:pPr algn="ctr"/>
            <a:r>
              <a:rPr lang="en-US" altLang="ko-KR" sz="4800" b="1" dirty="0">
                <a:solidFill>
                  <a:schemeClr val="bg1"/>
                </a:solidFill>
                <a:latin typeface="Tw Cen MT" panose="020B0602020104020603" pitchFamily="34" charset="0"/>
                <a:cs typeface="Arial" pitchFamily="34" charset="0"/>
              </a:rPr>
              <a:t>25</a:t>
            </a:r>
            <a:r>
              <a:rPr lang="en-US" altLang="ko-KR" sz="2800" b="1" dirty="0">
                <a:solidFill>
                  <a:schemeClr val="bg1"/>
                </a:solidFill>
                <a:latin typeface="Tw Cen MT" panose="020B0602020104020603" pitchFamily="34" charset="0"/>
                <a:cs typeface="Arial" pitchFamily="34" charset="0"/>
              </a:rPr>
              <a:t>%</a:t>
            </a:r>
            <a:endParaRPr lang="ko-KR" altLang="en-US" b="1" dirty="0">
              <a:solidFill>
                <a:schemeClr val="bg1"/>
              </a:solidFill>
              <a:latin typeface="Tw Cen MT" panose="020B0602020104020603" pitchFamily="34" charset="0"/>
              <a:cs typeface="Arial" pitchFamily="34" charset="0"/>
            </a:endParaRPr>
          </a:p>
        </p:txBody>
      </p:sp>
      <p:sp>
        <p:nvSpPr>
          <p:cNvPr id="8" name="Rectangle 7">
            <a:extLst>
              <a:ext uri="{FF2B5EF4-FFF2-40B4-BE49-F238E27FC236}">
                <a16:creationId xmlns:a16="http://schemas.microsoft.com/office/drawing/2014/main" id="{D47AB5F0-3058-4038-B7C1-BEDD57014702}"/>
              </a:ext>
            </a:extLst>
          </p:cNvPr>
          <p:cNvSpPr/>
          <p:nvPr/>
        </p:nvSpPr>
        <p:spPr>
          <a:xfrm>
            <a:off x="7844521" y="3671660"/>
            <a:ext cx="3206485" cy="984885"/>
          </a:xfrm>
          <a:prstGeom prst="rect">
            <a:avLst/>
          </a:prstGeom>
        </p:spPr>
        <p:txBody>
          <a:bodyPr wrap="square">
            <a:spAutoFit/>
          </a:bodyPr>
          <a:lstStyle/>
          <a:p>
            <a:r>
              <a:rPr lang="en-US" dirty="0">
                <a:solidFill>
                  <a:schemeClr val="bg1"/>
                </a:solidFill>
                <a:latin typeface="Tw Cen MT" panose="020B0602020104020603" pitchFamily="34" charset="0"/>
              </a:rPr>
              <a:t>using Twitter with the motivation to </a:t>
            </a:r>
            <a:r>
              <a:rPr lang="en-US" sz="2000" b="1" dirty="0">
                <a:solidFill>
                  <a:schemeClr val="accent4">
                    <a:lumMod val="40000"/>
                    <a:lumOff val="60000"/>
                  </a:schemeClr>
                </a:solidFill>
                <a:latin typeface="Tw Cen MT" panose="020B0602020104020603" pitchFamily="34" charset="0"/>
              </a:rPr>
              <a:t>find the latest news</a:t>
            </a:r>
            <a:r>
              <a:rPr lang="en-US" dirty="0">
                <a:solidFill>
                  <a:schemeClr val="bg1"/>
                </a:solidFill>
                <a:latin typeface="Tw Cen MT" panose="020B0602020104020603" pitchFamily="34" charset="0"/>
              </a:rPr>
              <a:t>. (Reuters Institute, 2021)</a:t>
            </a:r>
            <a:endParaRPr lang="en-ID" dirty="0">
              <a:solidFill>
                <a:schemeClr val="bg1"/>
              </a:solidFill>
              <a:latin typeface="Tw Cen MT" panose="020B0602020104020603" pitchFamily="34" charset="0"/>
            </a:endParaRPr>
          </a:p>
        </p:txBody>
      </p:sp>
      <p:sp>
        <p:nvSpPr>
          <p:cNvPr id="9" name="Rectangle 8">
            <a:extLst>
              <a:ext uri="{FF2B5EF4-FFF2-40B4-BE49-F238E27FC236}">
                <a16:creationId xmlns:a16="http://schemas.microsoft.com/office/drawing/2014/main" id="{D35629F5-FEA7-4AC7-B230-9C6F8A3A8E25}"/>
              </a:ext>
            </a:extLst>
          </p:cNvPr>
          <p:cNvSpPr/>
          <p:nvPr/>
        </p:nvSpPr>
        <p:spPr>
          <a:xfrm>
            <a:off x="7869446" y="4592781"/>
            <a:ext cx="3769360" cy="523220"/>
          </a:xfrm>
          <a:prstGeom prst="rect">
            <a:avLst/>
          </a:prstGeom>
        </p:spPr>
        <p:txBody>
          <a:bodyPr wrap="square">
            <a:spAutoFit/>
          </a:bodyPr>
          <a:lstStyle/>
          <a:p>
            <a:r>
              <a:rPr lang="en-US" sz="1400" dirty="0">
                <a:solidFill>
                  <a:schemeClr val="bg1"/>
                </a:solidFill>
                <a:latin typeface="Tw Cen MT" panose="020B0602020104020603" pitchFamily="34" charset="0"/>
              </a:rPr>
              <a:t>compared to other social media which is only in the range of 11%-16%.</a:t>
            </a:r>
            <a:endParaRPr lang="en-ID" sz="1400" dirty="0">
              <a:solidFill>
                <a:schemeClr val="bg1"/>
              </a:solidFill>
              <a:latin typeface="Tw Cen MT" panose="020B06020201040206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F27BB656-FA8A-43C6-9035-C54C40BD8595}"/>
              </a:ext>
            </a:extLst>
          </p:cNvPr>
          <p:cNvGrpSpPr/>
          <p:nvPr/>
        </p:nvGrpSpPr>
        <p:grpSpPr>
          <a:xfrm>
            <a:off x="1430111" y="1604797"/>
            <a:ext cx="3096896" cy="2543472"/>
            <a:chOff x="1257391" y="1655597"/>
            <a:chExt cx="3096896" cy="2543472"/>
          </a:xfrm>
        </p:grpSpPr>
        <p:sp>
          <p:nvSpPr>
            <p:cNvPr id="13" name="Freeform: Shape 12">
              <a:extLst>
                <a:ext uri="{FF2B5EF4-FFF2-40B4-BE49-F238E27FC236}">
                  <a16:creationId xmlns:a16="http://schemas.microsoft.com/office/drawing/2014/main" id="{B19A27D6-C45C-4EC8-9075-0E5B3DCD0183}"/>
                </a:ext>
              </a:extLst>
            </p:cNvPr>
            <p:cNvSpPr/>
            <p:nvPr/>
          </p:nvSpPr>
          <p:spPr>
            <a:xfrm>
              <a:off x="2250563" y="1655597"/>
              <a:ext cx="1191197" cy="1442098"/>
            </a:xfrm>
            <a:custGeom>
              <a:avLst/>
              <a:gdLst>
                <a:gd name="connsiteX0" fmla="*/ 2660333 w 2715559"/>
                <a:gd name="connsiteY0" fmla="*/ 1901649 h 3287536"/>
                <a:gd name="connsiteX1" fmla="*/ 2655570 w 2715559"/>
                <a:gd name="connsiteY1" fmla="*/ 1765441 h 3287536"/>
                <a:gd name="connsiteX2" fmla="*/ 2713672 w 2715559"/>
                <a:gd name="connsiteY2" fmla="*/ 1554939 h 3287536"/>
                <a:gd name="connsiteX3" fmla="*/ 2673668 w 2715559"/>
                <a:gd name="connsiteY3" fmla="*/ 1450164 h 3287536"/>
                <a:gd name="connsiteX4" fmla="*/ 2648903 w 2715559"/>
                <a:gd name="connsiteY4" fmla="*/ 1334911 h 3287536"/>
                <a:gd name="connsiteX5" fmla="*/ 2655570 w 2715559"/>
                <a:gd name="connsiteY5" fmla="*/ 1231089 h 3287536"/>
                <a:gd name="connsiteX6" fmla="*/ 2480310 w 2715559"/>
                <a:gd name="connsiteY6" fmla="*/ 1001536 h 3287536"/>
                <a:gd name="connsiteX7" fmla="*/ 1182052 w 2715559"/>
                <a:gd name="connsiteY7" fmla="*/ 964389 h 3287536"/>
                <a:gd name="connsiteX8" fmla="*/ 886777 w 2715559"/>
                <a:gd name="connsiteY8" fmla="*/ 993916 h 3287536"/>
                <a:gd name="connsiteX9" fmla="*/ 865823 w 2715559"/>
                <a:gd name="connsiteY9" fmla="*/ 979629 h 3287536"/>
                <a:gd name="connsiteX10" fmla="*/ 901065 w 2715559"/>
                <a:gd name="connsiteY10" fmla="*/ 824371 h 3287536"/>
                <a:gd name="connsiteX11" fmla="*/ 973455 w 2715559"/>
                <a:gd name="connsiteY11" fmla="*/ 680544 h 3287536"/>
                <a:gd name="connsiteX12" fmla="*/ 973455 w 2715559"/>
                <a:gd name="connsiteY12" fmla="*/ 680544 h 3287536"/>
                <a:gd name="connsiteX13" fmla="*/ 985838 w 2715559"/>
                <a:gd name="connsiteY13" fmla="*/ 133809 h 3287536"/>
                <a:gd name="connsiteX14" fmla="*/ 1012508 w 2715559"/>
                <a:gd name="connsiteY14" fmla="*/ 103329 h 3287536"/>
                <a:gd name="connsiteX15" fmla="*/ 983933 w 2715559"/>
                <a:gd name="connsiteY15" fmla="*/ 57609 h 3287536"/>
                <a:gd name="connsiteX16" fmla="*/ 784860 w 2715559"/>
                <a:gd name="connsiteY16" fmla="*/ 42369 h 3287536"/>
                <a:gd name="connsiteX17" fmla="*/ 716280 w 2715559"/>
                <a:gd name="connsiteY17" fmla="*/ 156669 h 3287536"/>
                <a:gd name="connsiteX18" fmla="*/ 649605 w 2715559"/>
                <a:gd name="connsiteY18" fmla="*/ 318594 h 3287536"/>
                <a:gd name="connsiteX19" fmla="*/ 258127 w 2715559"/>
                <a:gd name="connsiteY19" fmla="*/ 921526 h 3287536"/>
                <a:gd name="connsiteX20" fmla="*/ 160020 w 2715559"/>
                <a:gd name="connsiteY20" fmla="*/ 1078689 h 3287536"/>
                <a:gd name="connsiteX21" fmla="*/ 40005 w 2715559"/>
                <a:gd name="connsiteY21" fmla="*/ 1474929 h 3287536"/>
                <a:gd name="connsiteX22" fmla="*/ 0 w 2715559"/>
                <a:gd name="connsiteY22" fmla="*/ 1522554 h 3287536"/>
                <a:gd name="connsiteX23" fmla="*/ 3810 w 2715559"/>
                <a:gd name="connsiteY23" fmla="*/ 1534936 h 3287536"/>
                <a:gd name="connsiteX24" fmla="*/ 303848 w 2715559"/>
                <a:gd name="connsiteY24" fmla="*/ 2331226 h 3287536"/>
                <a:gd name="connsiteX25" fmla="*/ 664845 w 2715559"/>
                <a:gd name="connsiteY25" fmla="*/ 3287536 h 3287536"/>
                <a:gd name="connsiteX26" fmla="*/ 701040 w 2715559"/>
                <a:gd name="connsiteY26" fmla="*/ 3279916 h 3287536"/>
                <a:gd name="connsiteX27" fmla="*/ 992505 w 2715559"/>
                <a:gd name="connsiteY27" fmla="*/ 3169426 h 3287536"/>
                <a:gd name="connsiteX28" fmla="*/ 1344930 w 2715559"/>
                <a:gd name="connsiteY28" fmla="*/ 3009406 h 3287536"/>
                <a:gd name="connsiteX29" fmla="*/ 2436495 w 2715559"/>
                <a:gd name="connsiteY29" fmla="*/ 2568399 h 3287536"/>
                <a:gd name="connsiteX30" fmla="*/ 2579370 w 2715559"/>
                <a:gd name="connsiteY30" fmla="*/ 2518869 h 3287536"/>
                <a:gd name="connsiteX31" fmla="*/ 2651760 w 2715559"/>
                <a:gd name="connsiteY31" fmla="*/ 2436001 h 3287536"/>
                <a:gd name="connsiteX32" fmla="*/ 2594610 w 2715559"/>
                <a:gd name="connsiteY32" fmla="*/ 2215974 h 3287536"/>
                <a:gd name="connsiteX33" fmla="*/ 2700338 w 2715559"/>
                <a:gd name="connsiteY33" fmla="*/ 2056906 h 3287536"/>
                <a:gd name="connsiteX34" fmla="*/ 2660333 w 2715559"/>
                <a:gd name="connsiteY34" fmla="*/ 1901649 h 32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5559" h="3287536">
                  <a:moveTo>
                    <a:pt x="2660333" y="1901649"/>
                  </a:moveTo>
                  <a:cubicBezTo>
                    <a:pt x="2630805" y="1854024"/>
                    <a:pt x="2619375" y="1812114"/>
                    <a:pt x="2655570" y="1765441"/>
                  </a:cubicBezTo>
                  <a:cubicBezTo>
                    <a:pt x="2695575" y="1700671"/>
                    <a:pt x="2723197" y="1633044"/>
                    <a:pt x="2713672" y="1554939"/>
                  </a:cubicBezTo>
                  <a:cubicBezTo>
                    <a:pt x="2707005" y="1506361"/>
                    <a:pt x="2686050" y="1459689"/>
                    <a:pt x="2673668" y="1450164"/>
                  </a:cubicBezTo>
                  <a:cubicBezTo>
                    <a:pt x="2630805" y="1418731"/>
                    <a:pt x="2627947" y="1379679"/>
                    <a:pt x="2648903" y="1334911"/>
                  </a:cubicBezTo>
                  <a:cubicBezTo>
                    <a:pt x="2663190" y="1310146"/>
                    <a:pt x="2662238" y="1257759"/>
                    <a:pt x="2655570" y="1231089"/>
                  </a:cubicBezTo>
                  <a:cubicBezTo>
                    <a:pt x="2627947" y="1131076"/>
                    <a:pt x="2575560" y="1050114"/>
                    <a:pt x="2480310" y="1001536"/>
                  </a:cubicBezTo>
                  <a:cubicBezTo>
                    <a:pt x="2211705" y="870091"/>
                    <a:pt x="1816418" y="870091"/>
                    <a:pt x="1182052" y="964389"/>
                  </a:cubicBezTo>
                  <a:cubicBezTo>
                    <a:pt x="1154430" y="977724"/>
                    <a:pt x="998220" y="981534"/>
                    <a:pt x="886777" y="993916"/>
                  </a:cubicBezTo>
                  <a:cubicBezTo>
                    <a:pt x="867727" y="995821"/>
                    <a:pt x="863918" y="996774"/>
                    <a:pt x="865823" y="979629"/>
                  </a:cubicBezTo>
                  <a:cubicBezTo>
                    <a:pt x="871538" y="927241"/>
                    <a:pt x="869633" y="873901"/>
                    <a:pt x="901065" y="824371"/>
                  </a:cubicBezTo>
                  <a:cubicBezTo>
                    <a:pt x="929640" y="779604"/>
                    <a:pt x="949643" y="729121"/>
                    <a:pt x="973455" y="680544"/>
                  </a:cubicBezTo>
                  <a:cubicBezTo>
                    <a:pt x="973455" y="680544"/>
                    <a:pt x="973455" y="680544"/>
                    <a:pt x="973455" y="680544"/>
                  </a:cubicBezTo>
                  <a:cubicBezTo>
                    <a:pt x="978218" y="498616"/>
                    <a:pt x="982027" y="315736"/>
                    <a:pt x="985838" y="133809"/>
                  </a:cubicBezTo>
                  <a:cubicBezTo>
                    <a:pt x="985838" y="112854"/>
                    <a:pt x="990600" y="101424"/>
                    <a:pt x="1012508" y="103329"/>
                  </a:cubicBezTo>
                  <a:cubicBezTo>
                    <a:pt x="1002983" y="88089"/>
                    <a:pt x="995363" y="71896"/>
                    <a:pt x="983933" y="57609"/>
                  </a:cubicBezTo>
                  <a:cubicBezTo>
                    <a:pt x="929640" y="-12876"/>
                    <a:pt x="848677" y="-19544"/>
                    <a:pt x="784860" y="42369"/>
                  </a:cubicBezTo>
                  <a:cubicBezTo>
                    <a:pt x="751523" y="74754"/>
                    <a:pt x="729615" y="112854"/>
                    <a:pt x="716280" y="156669"/>
                  </a:cubicBezTo>
                  <a:cubicBezTo>
                    <a:pt x="698183" y="211914"/>
                    <a:pt x="681990" y="269064"/>
                    <a:pt x="649605" y="318594"/>
                  </a:cubicBezTo>
                  <a:cubicBezTo>
                    <a:pt x="519113" y="519571"/>
                    <a:pt x="387667" y="719596"/>
                    <a:pt x="258127" y="921526"/>
                  </a:cubicBezTo>
                  <a:cubicBezTo>
                    <a:pt x="224790" y="972961"/>
                    <a:pt x="182880" y="1020586"/>
                    <a:pt x="160020" y="1078689"/>
                  </a:cubicBezTo>
                  <a:cubicBezTo>
                    <a:pt x="109538" y="1207276"/>
                    <a:pt x="78105" y="1342531"/>
                    <a:pt x="40005" y="1474929"/>
                  </a:cubicBezTo>
                  <a:cubicBezTo>
                    <a:pt x="33338" y="1497789"/>
                    <a:pt x="26670" y="1517791"/>
                    <a:pt x="0" y="1522554"/>
                  </a:cubicBezTo>
                  <a:cubicBezTo>
                    <a:pt x="953" y="1526364"/>
                    <a:pt x="1905" y="1531126"/>
                    <a:pt x="3810" y="1534936"/>
                  </a:cubicBezTo>
                  <a:cubicBezTo>
                    <a:pt x="103823" y="1800684"/>
                    <a:pt x="203835" y="2065479"/>
                    <a:pt x="303848" y="2331226"/>
                  </a:cubicBezTo>
                  <a:cubicBezTo>
                    <a:pt x="423863" y="2650314"/>
                    <a:pt x="544830" y="2968449"/>
                    <a:pt x="664845" y="3287536"/>
                  </a:cubicBezTo>
                  <a:cubicBezTo>
                    <a:pt x="677227" y="3284679"/>
                    <a:pt x="688658" y="3282774"/>
                    <a:pt x="701040" y="3279916"/>
                  </a:cubicBezTo>
                  <a:cubicBezTo>
                    <a:pt x="801052" y="3250389"/>
                    <a:pt x="896302" y="3208479"/>
                    <a:pt x="992505" y="3169426"/>
                  </a:cubicBezTo>
                  <a:cubicBezTo>
                    <a:pt x="1109663" y="3121801"/>
                    <a:pt x="1229677" y="3062746"/>
                    <a:pt x="1344930" y="3009406"/>
                  </a:cubicBezTo>
                  <a:cubicBezTo>
                    <a:pt x="1480185" y="2930349"/>
                    <a:pt x="2380298" y="2584591"/>
                    <a:pt x="2436495" y="2568399"/>
                  </a:cubicBezTo>
                  <a:cubicBezTo>
                    <a:pt x="2484120" y="2551254"/>
                    <a:pt x="2536508" y="2534109"/>
                    <a:pt x="2579370" y="2518869"/>
                  </a:cubicBezTo>
                  <a:cubicBezTo>
                    <a:pt x="2617470" y="2505534"/>
                    <a:pt x="2642235" y="2476959"/>
                    <a:pt x="2651760" y="2436001"/>
                  </a:cubicBezTo>
                  <a:cubicBezTo>
                    <a:pt x="2670810" y="2353134"/>
                    <a:pt x="2670810" y="2275029"/>
                    <a:pt x="2594610" y="2215974"/>
                  </a:cubicBezTo>
                  <a:cubicBezTo>
                    <a:pt x="2682240" y="2173111"/>
                    <a:pt x="2707958" y="2135964"/>
                    <a:pt x="2700338" y="2056906"/>
                  </a:cubicBezTo>
                  <a:cubicBezTo>
                    <a:pt x="2696528" y="2003566"/>
                    <a:pt x="2688908" y="1947369"/>
                    <a:pt x="2660333" y="1901649"/>
                  </a:cubicBezTo>
                  <a:close/>
                </a:path>
              </a:pathLst>
            </a:custGeom>
            <a:solidFill>
              <a:srgbClr val="FDCBA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0325F63-84E0-4840-A1C2-4826E924AB4B}"/>
                </a:ext>
              </a:extLst>
            </p:cNvPr>
            <p:cNvSpPr/>
            <p:nvPr/>
          </p:nvSpPr>
          <p:spPr>
            <a:xfrm>
              <a:off x="2655006" y="1695484"/>
              <a:ext cx="704041" cy="1292332"/>
            </a:xfrm>
            <a:custGeom>
              <a:avLst/>
              <a:gdLst>
                <a:gd name="connsiteX0" fmla="*/ 1460199 w 1604995"/>
                <a:gd name="connsiteY0" fmla="*/ 2946099 h 2946115"/>
                <a:gd name="connsiteX1" fmla="*/ 92409 w 1604995"/>
                <a:gd name="connsiteY1" fmla="*/ 2921334 h 2946115"/>
                <a:gd name="connsiteX2" fmla="*/ 16 w 1604995"/>
                <a:gd name="connsiteY2" fmla="*/ 2825131 h 2946115"/>
                <a:gd name="connsiteX3" fmla="*/ 48594 w 1604995"/>
                <a:gd name="connsiteY3" fmla="*/ 92409 h 2946115"/>
                <a:gd name="connsiteX4" fmla="*/ 144796 w 1604995"/>
                <a:gd name="connsiteY4" fmla="*/ 16 h 2946115"/>
                <a:gd name="connsiteX5" fmla="*/ 1512586 w 1604995"/>
                <a:gd name="connsiteY5" fmla="*/ 24781 h 2946115"/>
                <a:gd name="connsiteX6" fmla="*/ 1604979 w 1604995"/>
                <a:gd name="connsiteY6" fmla="*/ 120984 h 2946115"/>
                <a:gd name="connsiteX7" fmla="*/ 1555449 w 1604995"/>
                <a:gd name="connsiteY7" fmla="*/ 2853706 h 2946115"/>
                <a:gd name="connsiteX8" fmla="*/ 1460199 w 1604995"/>
                <a:gd name="connsiteY8" fmla="*/ 2946099 h 29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995" h="2946115">
                  <a:moveTo>
                    <a:pt x="1460199" y="2946099"/>
                  </a:moveTo>
                  <a:lnTo>
                    <a:pt x="92409" y="2921334"/>
                  </a:lnTo>
                  <a:cubicBezTo>
                    <a:pt x="40021" y="2920381"/>
                    <a:pt x="-936" y="2877519"/>
                    <a:pt x="16" y="2825131"/>
                  </a:cubicBezTo>
                  <a:lnTo>
                    <a:pt x="48594" y="92409"/>
                  </a:lnTo>
                  <a:cubicBezTo>
                    <a:pt x="49546" y="40021"/>
                    <a:pt x="92409" y="-936"/>
                    <a:pt x="144796" y="16"/>
                  </a:cubicBezTo>
                  <a:lnTo>
                    <a:pt x="1512586" y="24781"/>
                  </a:lnTo>
                  <a:cubicBezTo>
                    <a:pt x="1564974" y="25734"/>
                    <a:pt x="1605931" y="68596"/>
                    <a:pt x="1604979" y="120984"/>
                  </a:cubicBezTo>
                  <a:lnTo>
                    <a:pt x="1555449" y="2853706"/>
                  </a:lnTo>
                  <a:cubicBezTo>
                    <a:pt x="1554496" y="2906094"/>
                    <a:pt x="1511634" y="2947051"/>
                    <a:pt x="1460199" y="2946099"/>
                  </a:cubicBezTo>
                  <a:close/>
                </a:path>
              </a:pathLst>
            </a:custGeom>
            <a:solidFill>
              <a:srgbClr val="000000"/>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75E0F9B-4A61-4D88-B9DD-C79853DFFAB3}"/>
                </a:ext>
              </a:extLst>
            </p:cNvPr>
            <p:cNvSpPr/>
            <p:nvPr/>
          </p:nvSpPr>
          <p:spPr>
            <a:xfrm>
              <a:off x="2699302" y="1822926"/>
              <a:ext cx="612524" cy="994829"/>
            </a:xfrm>
            <a:custGeom>
              <a:avLst/>
              <a:gdLst>
                <a:gd name="connsiteX0" fmla="*/ 1320165 w 1396365"/>
                <a:gd name="connsiteY0" fmla="*/ 2267903 h 2267902"/>
                <a:gd name="connsiteX1" fmla="*/ 36195 w 1396365"/>
                <a:gd name="connsiteY1" fmla="*/ 2245043 h 2267902"/>
                <a:gd name="connsiteX2" fmla="*/ 0 w 1396365"/>
                <a:gd name="connsiteY2" fmla="*/ 2207895 h 2267902"/>
                <a:gd name="connsiteX3" fmla="*/ 39053 w 1396365"/>
                <a:gd name="connsiteY3" fmla="*/ 36195 h 2267902"/>
                <a:gd name="connsiteX4" fmla="*/ 76200 w 1396365"/>
                <a:gd name="connsiteY4" fmla="*/ 0 h 2267902"/>
                <a:gd name="connsiteX5" fmla="*/ 1360170 w 1396365"/>
                <a:gd name="connsiteY5" fmla="*/ 22860 h 2267902"/>
                <a:gd name="connsiteX6" fmla="*/ 1396365 w 1396365"/>
                <a:gd name="connsiteY6" fmla="*/ 60007 h 2267902"/>
                <a:gd name="connsiteX7" fmla="*/ 1357313 w 1396365"/>
                <a:gd name="connsiteY7" fmla="*/ 2231708 h 2267902"/>
                <a:gd name="connsiteX8" fmla="*/ 1320165 w 1396365"/>
                <a:gd name="connsiteY8" fmla="*/ 2267903 h 226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365" h="2267902">
                  <a:moveTo>
                    <a:pt x="1320165" y="2267903"/>
                  </a:moveTo>
                  <a:lnTo>
                    <a:pt x="36195" y="2245043"/>
                  </a:lnTo>
                  <a:cubicBezTo>
                    <a:pt x="16192" y="2245043"/>
                    <a:pt x="0" y="2227897"/>
                    <a:pt x="0" y="2207895"/>
                  </a:cubicBezTo>
                  <a:lnTo>
                    <a:pt x="39053" y="36195"/>
                  </a:lnTo>
                  <a:cubicBezTo>
                    <a:pt x="39053" y="16192"/>
                    <a:pt x="56197" y="0"/>
                    <a:pt x="76200" y="0"/>
                  </a:cubicBezTo>
                  <a:lnTo>
                    <a:pt x="1360170" y="22860"/>
                  </a:lnTo>
                  <a:cubicBezTo>
                    <a:pt x="1380173" y="22860"/>
                    <a:pt x="1396365" y="40005"/>
                    <a:pt x="1396365" y="60007"/>
                  </a:cubicBezTo>
                  <a:lnTo>
                    <a:pt x="1357313" y="2231708"/>
                  </a:lnTo>
                  <a:cubicBezTo>
                    <a:pt x="1356360" y="2251710"/>
                    <a:pt x="1340167" y="2267903"/>
                    <a:pt x="1320165" y="2267903"/>
                  </a:cubicBezTo>
                  <a:close/>
                </a:path>
              </a:pathLst>
            </a:custGeom>
            <a:solidFill>
              <a:srgbClr val="CDFEFE"/>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1650717-008A-489F-B3F7-78D203F31086}"/>
                </a:ext>
              </a:extLst>
            </p:cNvPr>
            <p:cNvSpPr/>
            <p:nvPr/>
          </p:nvSpPr>
          <p:spPr>
            <a:xfrm>
              <a:off x="1257391" y="2313142"/>
              <a:ext cx="1306510" cy="1241961"/>
            </a:xfrm>
            <a:custGeom>
              <a:avLst/>
              <a:gdLst>
                <a:gd name="connsiteX0" fmla="*/ 2219357 w 2978438"/>
                <a:gd name="connsiteY0" fmla="*/ 5459 h 2831285"/>
                <a:gd name="connsiteX1" fmla="*/ 2265077 w 2978438"/>
                <a:gd name="connsiteY1" fmla="*/ 24509 h 2831285"/>
                <a:gd name="connsiteX2" fmla="*/ 2973737 w 2978438"/>
                <a:gd name="connsiteY2" fmla="*/ 1905696 h 2831285"/>
                <a:gd name="connsiteX3" fmla="*/ 2957544 w 2978438"/>
                <a:gd name="connsiteY3" fmla="*/ 1943796 h 2831285"/>
                <a:gd name="connsiteX4" fmla="*/ 627729 w 2978438"/>
                <a:gd name="connsiteY4" fmla="*/ 2822954 h 2831285"/>
                <a:gd name="connsiteX5" fmla="*/ 588677 w 2978438"/>
                <a:gd name="connsiteY5" fmla="*/ 2828669 h 2831285"/>
                <a:gd name="connsiteX6" fmla="*/ 361029 w 2978438"/>
                <a:gd name="connsiteY6" fmla="*/ 2400996 h 2831285"/>
                <a:gd name="connsiteX7" fmla="*/ 126714 w 2978438"/>
                <a:gd name="connsiteY7" fmla="*/ 1732341 h 2831285"/>
                <a:gd name="connsiteX8" fmla="*/ 36226 w 2978438"/>
                <a:gd name="connsiteY8" fmla="*/ 1268474 h 2831285"/>
                <a:gd name="connsiteX9" fmla="*/ 31 w 2978438"/>
                <a:gd name="connsiteY9" fmla="*/ 826514 h 2831285"/>
                <a:gd name="connsiteX10" fmla="*/ 7651 w 2978438"/>
                <a:gd name="connsiteY10" fmla="*/ 794129 h 2831285"/>
                <a:gd name="connsiteX11" fmla="*/ 40989 w 2978438"/>
                <a:gd name="connsiteY11" fmla="*/ 773173 h 2831285"/>
                <a:gd name="connsiteX12" fmla="*/ 2219357 w 2978438"/>
                <a:gd name="connsiteY12" fmla="*/ 5459 h 283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8438" h="2831285">
                  <a:moveTo>
                    <a:pt x="2219357" y="5459"/>
                  </a:moveTo>
                  <a:cubicBezTo>
                    <a:pt x="2244122" y="-4066"/>
                    <a:pt x="2258409" y="-3114"/>
                    <a:pt x="2265077" y="24509"/>
                  </a:cubicBezTo>
                  <a:cubicBezTo>
                    <a:pt x="2275554" y="32129"/>
                    <a:pt x="2957544" y="1867596"/>
                    <a:pt x="2973737" y="1905696"/>
                  </a:cubicBezTo>
                  <a:cubicBezTo>
                    <a:pt x="2982309" y="1926651"/>
                    <a:pt x="2980404" y="1935224"/>
                    <a:pt x="2957544" y="1943796"/>
                  </a:cubicBezTo>
                  <a:cubicBezTo>
                    <a:pt x="2807049" y="1998089"/>
                    <a:pt x="850614" y="2742944"/>
                    <a:pt x="627729" y="2822954"/>
                  </a:cubicBezTo>
                  <a:cubicBezTo>
                    <a:pt x="615347" y="2827716"/>
                    <a:pt x="602964" y="2835336"/>
                    <a:pt x="588677" y="2828669"/>
                  </a:cubicBezTo>
                  <a:cubicBezTo>
                    <a:pt x="504857" y="2690556"/>
                    <a:pt x="427704" y="2548634"/>
                    <a:pt x="361029" y="2400996"/>
                  </a:cubicBezTo>
                  <a:cubicBezTo>
                    <a:pt x="263874" y="2184779"/>
                    <a:pt x="184816" y="1962846"/>
                    <a:pt x="126714" y="1732341"/>
                  </a:cubicBezTo>
                  <a:cubicBezTo>
                    <a:pt x="87661" y="1578989"/>
                    <a:pt x="57181" y="1423731"/>
                    <a:pt x="36226" y="1268474"/>
                  </a:cubicBezTo>
                  <a:cubicBezTo>
                    <a:pt x="20986" y="1158936"/>
                    <a:pt x="31" y="863661"/>
                    <a:pt x="31" y="826514"/>
                  </a:cubicBezTo>
                  <a:cubicBezTo>
                    <a:pt x="31" y="815084"/>
                    <a:pt x="-921" y="803654"/>
                    <a:pt x="7651" y="794129"/>
                  </a:cubicBezTo>
                  <a:cubicBezTo>
                    <a:pt x="14319" y="779841"/>
                    <a:pt x="28606" y="777936"/>
                    <a:pt x="40989" y="773173"/>
                  </a:cubicBezTo>
                  <a:cubicBezTo>
                    <a:pt x="314357" y="675066"/>
                    <a:pt x="2105057" y="48321"/>
                    <a:pt x="2219357" y="5459"/>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1BDA1B9-CCDC-4F0B-9662-2DD1189D40C4}"/>
                </a:ext>
              </a:extLst>
            </p:cNvPr>
            <p:cNvSpPr/>
            <p:nvPr/>
          </p:nvSpPr>
          <p:spPr>
            <a:xfrm>
              <a:off x="2792893" y="2058333"/>
              <a:ext cx="427847" cy="428092"/>
            </a:xfrm>
            <a:custGeom>
              <a:avLst/>
              <a:gdLst>
                <a:gd name="connsiteX0" fmla="*/ 169545 w 975359"/>
                <a:gd name="connsiteY0" fmla="*/ 667307 h 975916"/>
                <a:gd name="connsiteX1" fmla="*/ 170497 w 975359"/>
                <a:gd name="connsiteY1" fmla="*/ 420609 h 975916"/>
                <a:gd name="connsiteX2" fmla="*/ 133350 w 975359"/>
                <a:gd name="connsiteY2" fmla="*/ 384415 h 975916"/>
                <a:gd name="connsiteX3" fmla="*/ 32385 w 975359"/>
                <a:gd name="connsiteY3" fmla="*/ 381557 h 975916"/>
                <a:gd name="connsiteX4" fmla="*/ 0 w 975359"/>
                <a:gd name="connsiteY4" fmla="*/ 350124 h 975916"/>
                <a:gd name="connsiteX5" fmla="*/ 5715 w 975359"/>
                <a:gd name="connsiteY5" fmla="*/ 100570 h 975916"/>
                <a:gd name="connsiteX6" fmla="*/ 27622 w 975359"/>
                <a:gd name="connsiteY6" fmla="*/ 72947 h 975916"/>
                <a:gd name="connsiteX7" fmla="*/ 432435 w 975359"/>
                <a:gd name="connsiteY7" fmla="*/ 2462 h 975916"/>
                <a:gd name="connsiteX8" fmla="*/ 787718 w 975359"/>
                <a:gd name="connsiteY8" fmla="*/ 51039 h 975916"/>
                <a:gd name="connsiteX9" fmla="*/ 942975 w 975359"/>
                <a:gd name="connsiteY9" fmla="*/ 82472 h 975916"/>
                <a:gd name="connsiteX10" fmla="*/ 975360 w 975359"/>
                <a:gd name="connsiteY10" fmla="*/ 118667 h 975916"/>
                <a:gd name="connsiteX11" fmla="*/ 973455 w 975359"/>
                <a:gd name="connsiteY11" fmla="*/ 361554 h 975916"/>
                <a:gd name="connsiteX12" fmla="*/ 941070 w 975359"/>
                <a:gd name="connsiteY12" fmla="*/ 393940 h 975916"/>
                <a:gd name="connsiteX13" fmla="*/ 829628 w 975359"/>
                <a:gd name="connsiteY13" fmla="*/ 392987 h 975916"/>
                <a:gd name="connsiteX14" fmla="*/ 802005 w 975359"/>
                <a:gd name="connsiteY14" fmla="*/ 421562 h 975916"/>
                <a:gd name="connsiteX15" fmla="*/ 797243 w 975359"/>
                <a:gd name="connsiteY15" fmla="*/ 799704 h 975916"/>
                <a:gd name="connsiteX16" fmla="*/ 792480 w 975359"/>
                <a:gd name="connsiteY16" fmla="*/ 941627 h 975916"/>
                <a:gd name="connsiteX17" fmla="*/ 755332 w 975359"/>
                <a:gd name="connsiteY17" fmla="*/ 975917 h 975916"/>
                <a:gd name="connsiteX18" fmla="*/ 256222 w 975359"/>
                <a:gd name="connsiteY18" fmla="*/ 969250 h 975916"/>
                <a:gd name="connsiteX19" fmla="*/ 249555 w 975359"/>
                <a:gd name="connsiteY19" fmla="*/ 969250 h 975916"/>
                <a:gd name="connsiteX20" fmla="*/ 164782 w 975359"/>
                <a:gd name="connsiteY20" fmla="*/ 880667 h 975916"/>
                <a:gd name="connsiteX21" fmla="*/ 164782 w 975359"/>
                <a:gd name="connsiteY21" fmla="*/ 668259 h 975916"/>
                <a:gd name="connsiteX22" fmla="*/ 169545 w 975359"/>
                <a:gd name="connsiteY22" fmla="*/ 667307 h 97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5359" h="975916">
                  <a:moveTo>
                    <a:pt x="169545" y="667307"/>
                  </a:moveTo>
                  <a:cubicBezTo>
                    <a:pt x="169545" y="585392"/>
                    <a:pt x="167640" y="502524"/>
                    <a:pt x="170497" y="420609"/>
                  </a:cubicBezTo>
                  <a:cubicBezTo>
                    <a:pt x="171450" y="389177"/>
                    <a:pt x="161925" y="382509"/>
                    <a:pt x="133350" y="384415"/>
                  </a:cubicBezTo>
                  <a:cubicBezTo>
                    <a:pt x="100013" y="386320"/>
                    <a:pt x="65722" y="381557"/>
                    <a:pt x="32385" y="381557"/>
                  </a:cubicBezTo>
                  <a:cubicBezTo>
                    <a:pt x="9525" y="381557"/>
                    <a:pt x="0" y="372984"/>
                    <a:pt x="0" y="350124"/>
                  </a:cubicBezTo>
                  <a:cubicBezTo>
                    <a:pt x="953" y="267257"/>
                    <a:pt x="-953" y="183437"/>
                    <a:pt x="5715" y="100570"/>
                  </a:cubicBezTo>
                  <a:cubicBezTo>
                    <a:pt x="6668" y="84377"/>
                    <a:pt x="11430" y="75804"/>
                    <a:pt x="27622" y="72947"/>
                  </a:cubicBezTo>
                  <a:cubicBezTo>
                    <a:pt x="162878" y="52945"/>
                    <a:pt x="295275" y="15797"/>
                    <a:pt x="432435" y="2462"/>
                  </a:cubicBezTo>
                  <a:cubicBezTo>
                    <a:pt x="554355" y="-9921"/>
                    <a:pt x="670560" y="27227"/>
                    <a:pt x="787718" y="51039"/>
                  </a:cubicBezTo>
                  <a:cubicBezTo>
                    <a:pt x="839153" y="61517"/>
                    <a:pt x="890588" y="72947"/>
                    <a:pt x="942975" y="82472"/>
                  </a:cubicBezTo>
                  <a:cubicBezTo>
                    <a:pt x="965835" y="86282"/>
                    <a:pt x="975360" y="93902"/>
                    <a:pt x="975360" y="118667"/>
                  </a:cubicBezTo>
                  <a:cubicBezTo>
                    <a:pt x="973455" y="199629"/>
                    <a:pt x="973455" y="280592"/>
                    <a:pt x="973455" y="361554"/>
                  </a:cubicBezTo>
                  <a:cubicBezTo>
                    <a:pt x="973455" y="383462"/>
                    <a:pt x="964882" y="394892"/>
                    <a:pt x="941070" y="393940"/>
                  </a:cubicBezTo>
                  <a:cubicBezTo>
                    <a:pt x="903922" y="392987"/>
                    <a:pt x="866775" y="394892"/>
                    <a:pt x="829628" y="392987"/>
                  </a:cubicBezTo>
                  <a:cubicBezTo>
                    <a:pt x="806768" y="392034"/>
                    <a:pt x="802005" y="399654"/>
                    <a:pt x="802005" y="421562"/>
                  </a:cubicBezTo>
                  <a:cubicBezTo>
                    <a:pt x="801053" y="547292"/>
                    <a:pt x="799147" y="673975"/>
                    <a:pt x="797243" y="799704"/>
                  </a:cubicBezTo>
                  <a:cubicBezTo>
                    <a:pt x="796290" y="847329"/>
                    <a:pt x="792480" y="894002"/>
                    <a:pt x="792480" y="941627"/>
                  </a:cubicBezTo>
                  <a:cubicBezTo>
                    <a:pt x="792480" y="969250"/>
                    <a:pt x="781050" y="975917"/>
                    <a:pt x="755332" y="975917"/>
                  </a:cubicBezTo>
                  <a:cubicBezTo>
                    <a:pt x="588645" y="975917"/>
                    <a:pt x="421957" y="974965"/>
                    <a:pt x="256222" y="969250"/>
                  </a:cubicBezTo>
                  <a:cubicBezTo>
                    <a:pt x="254318" y="969250"/>
                    <a:pt x="251460" y="969250"/>
                    <a:pt x="249555" y="969250"/>
                  </a:cubicBezTo>
                  <a:cubicBezTo>
                    <a:pt x="164782" y="967345"/>
                    <a:pt x="164782" y="967345"/>
                    <a:pt x="164782" y="880667"/>
                  </a:cubicBezTo>
                  <a:cubicBezTo>
                    <a:pt x="164782" y="810182"/>
                    <a:pt x="164782" y="738745"/>
                    <a:pt x="164782" y="668259"/>
                  </a:cubicBezTo>
                  <a:cubicBezTo>
                    <a:pt x="165735" y="667307"/>
                    <a:pt x="167640" y="667307"/>
                    <a:pt x="169545" y="667307"/>
                  </a:cubicBezTo>
                  <a:close/>
                </a:path>
              </a:pathLst>
            </a:custGeom>
            <a:solidFill>
              <a:schemeClr val="accent3"/>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A37DB04-6F13-4437-9FAD-2EA811347A49}"/>
                </a:ext>
              </a:extLst>
            </p:cNvPr>
            <p:cNvSpPr/>
            <p:nvPr/>
          </p:nvSpPr>
          <p:spPr>
            <a:xfrm>
              <a:off x="2939485" y="2094030"/>
              <a:ext cx="135208" cy="53102"/>
            </a:xfrm>
            <a:custGeom>
              <a:avLst/>
              <a:gdLst>
                <a:gd name="connsiteX0" fmla="*/ 156355 w 308233"/>
                <a:gd name="connsiteY0" fmla="*/ 140 h 121056"/>
                <a:gd name="connsiteX1" fmla="*/ 290658 w 308233"/>
                <a:gd name="connsiteY1" fmla="*/ 17285 h 121056"/>
                <a:gd name="connsiteX2" fmla="*/ 300183 w 308233"/>
                <a:gd name="connsiteY2" fmla="*/ 45860 h 121056"/>
                <a:gd name="connsiteX3" fmla="*/ 5860 w 308233"/>
                <a:gd name="connsiteY3" fmla="*/ 38240 h 121056"/>
                <a:gd name="connsiteX4" fmla="*/ 15385 w 308233"/>
                <a:gd name="connsiteY4" fmla="*/ 14428 h 121056"/>
                <a:gd name="connsiteX5" fmla="*/ 156355 w 308233"/>
                <a:gd name="connsiteY5" fmla="*/ 140 h 1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33" h="121056">
                  <a:moveTo>
                    <a:pt x="156355" y="140"/>
                  </a:moveTo>
                  <a:cubicBezTo>
                    <a:pt x="195408" y="-812"/>
                    <a:pt x="243033" y="5855"/>
                    <a:pt x="290658" y="17285"/>
                  </a:cubicBezTo>
                  <a:cubicBezTo>
                    <a:pt x="311612" y="22048"/>
                    <a:pt x="312565" y="29668"/>
                    <a:pt x="300183" y="45860"/>
                  </a:cubicBezTo>
                  <a:cubicBezTo>
                    <a:pt x="226840" y="149683"/>
                    <a:pt x="76345" y="144920"/>
                    <a:pt x="5860" y="38240"/>
                  </a:cubicBezTo>
                  <a:cubicBezTo>
                    <a:pt x="-4617" y="22048"/>
                    <a:pt x="-807" y="18238"/>
                    <a:pt x="15385" y="14428"/>
                  </a:cubicBezTo>
                  <a:cubicBezTo>
                    <a:pt x="59200" y="2998"/>
                    <a:pt x="103015" y="-812"/>
                    <a:pt x="156355" y="140"/>
                  </a:cubicBezTo>
                  <a:close/>
                </a:path>
              </a:pathLst>
            </a:custGeom>
            <a:solidFill>
              <a:srgbClr val="FEFEFD"/>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6F19B5AF-7B13-41FB-B5A7-7585624F4032}"/>
                </a:ext>
              </a:extLst>
            </p:cNvPr>
            <p:cNvSpPr/>
            <p:nvPr/>
          </p:nvSpPr>
          <p:spPr>
            <a:xfrm>
              <a:off x="2750246" y="2596317"/>
              <a:ext cx="515698" cy="136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07E79D5-440B-4AA1-943A-20C6FAF0A4CF}"/>
                </a:ext>
              </a:extLst>
            </p:cNvPr>
            <p:cNvSpPr/>
            <p:nvPr/>
          </p:nvSpPr>
          <p:spPr>
            <a:xfrm>
              <a:off x="2783615" y="2631326"/>
              <a:ext cx="448960" cy="66295"/>
            </a:xfrm>
            <a:custGeom>
              <a:avLst/>
              <a:gdLst/>
              <a:ahLst/>
              <a:cxnLst/>
              <a:rect l="l" t="t" r="r" b="b"/>
              <a:pathLst>
                <a:path w="334240" h="49355">
                  <a:moveTo>
                    <a:pt x="66344" y="11948"/>
                  </a:moveTo>
                  <a:lnTo>
                    <a:pt x="59898" y="29659"/>
                  </a:lnTo>
                  <a:lnTo>
                    <a:pt x="72921" y="29659"/>
                  </a:lnTo>
                  <a:close/>
                  <a:moveTo>
                    <a:pt x="9636" y="8888"/>
                  </a:moveTo>
                  <a:lnTo>
                    <a:pt x="9636" y="22431"/>
                  </a:lnTo>
                  <a:lnTo>
                    <a:pt x="14910" y="22431"/>
                  </a:lnTo>
                  <a:cubicBezTo>
                    <a:pt x="18709" y="22431"/>
                    <a:pt x="21248" y="22181"/>
                    <a:pt x="22528" y="21682"/>
                  </a:cubicBezTo>
                  <a:cubicBezTo>
                    <a:pt x="23809" y="21183"/>
                    <a:pt x="24813" y="20402"/>
                    <a:pt x="25540" y="19338"/>
                  </a:cubicBezTo>
                  <a:cubicBezTo>
                    <a:pt x="26267" y="18275"/>
                    <a:pt x="26631" y="17038"/>
                    <a:pt x="26631" y="15627"/>
                  </a:cubicBezTo>
                  <a:cubicBezTo>
                    <a:pt x="26631" y="13891"/>
                    <a:pt x="26120" y="12458"/>
                    <a:pt x="25100" y="11329"/>
                  </a:cubicBezTo>
                  <a:cubicBezTo>
                    <a:pt x="24080" y="10201"/>
                    <a:pt x="22789" y="9495"/>
                    <a:pt x="21226" y="9213"/>
                  </a:cubicBezTo>
                  <a:cubicBezTo>
                    <a:pt x="20076" y="8996"/>
                    <a:pt x="17764" y="8888"/>
                    <a:pt x="14292" y="8888"/>
                  </a:cubicBezTo>
                  <a:close/>
                  <a:moveTo>
                    <a:pt x="249826" y="8237"/>
                  </a:moveTo>
                  <a:cubicBezTo>
                    <a:pt x="245854" y="8237"/>
                    <a:pt x="242653" y="9599"/>
                    <a:pt x="240222" y="12322"/>
                  </a:cubicBezTo>
                  <a:cubicBezTo>
                    <a:pt x="237791" y="15046"/>
                    <a:pt x="236576" y="19154"/>
                    <a:pt x="236576" y="24645"/>
                  </a:cubicBezTo>
                  <a:cubicBezTo>
                    <a:pt x="236576" y="30049"/>
                    <a:pt x="237824" y="34146"/>
                    <a:pt x="240320" y="36935"/>
                  </a:cubicBezTo>
                  <a:cubicBezTo>
                    <a:pt x="242816" y="39724"/>
                    <a:pt x="245985" y="41118"/>
                    <a:pt x="249826" y="41118"/>
                  </a:cubicBezTo>
                  <a:cubicBezTo>
                    <a:pt x="253668" y="41118"/>
                    <a:pt x="256820" y="39735"/>
                    <a:pt x="259284" y="36967"/>
                  </a:cubicBezTo>
                  <a:cubicBezTo>
                    <a:pt x="261747" y="34200"/>
                    <a:pt x="262979" y="30049"/>
                    <a:pt x="262979" y="24515"/>
                  </a:cubicBezTo>
                  <a:cubicBezTo>
                    <a:pt x="262979" y="19045"/>
                    <a:pt x="261780" y="14965"/>
                    <a:pt x="259381" y="12274"/>
                  </a:cubicBezTo>
                  <a:cubicBezTo>
                    <a:pt x="256983" y="9582"/>
                    <a:pt x="253798" y="8237"/>
                    <a:pt x="249826" y="8237"/>
                  </a:cubicBezTo>
                  <a:close/>
                  <a:moveTo>
                    <a:pt x="271602" y="814"/>
                  </a:moveTo>
                  <a:lnTo>
                    <a:pt x="281466" y="814"/>
                  </a:lnTo>
                  <a:lnTo>
                    <a:pt x="288661" y="33598"/>
                  </a:lnTo>
                  <a:lnTo>
                    <a:pt x="297386" y="814"/>
                  </a:lnTo>
                  <a:lnTo>
                    <a:pt x="308846" y="814"/>
                  </a:lnTo>
                  <a:lnTo>
                    <a:pt x="317213" y="34151"/>
                  </a:lnTo>
                  <a:lnTo>
                    <a:pt x="324538" y="814"/>
                  </a:lnTo>
                  <a:lnTo>
                    <a:pt x="334240" y="814"/>
                  </a:lnTo>
                  <a:lnTo>
                    <a:pt x="322650" y="48541"/>
                  </a:lnTo>
                  <a:lnTo>
                    <a:pt x="312427" y="48541"/>
                  </a:lnTo>
                  <a:lnTo>
                    <a:pt x="302921" y="12860"/>
                  </a:lnTo>
                  <a:lnTo>
                    <a:pt x="293447" y="48541"/>
                  </a:lnTo>
                  <a:lnTo>
                    <a:pt x="282996" y="48541"/>
                  </a:lnTo>
                  <a:close/>
                  <a:moveTo>
                    <a:pt x="181072" y="814"/>
                  </a:moveTo>
                  <a:lnTo>
                    <a:pt x="190448" y="814"/>
                  </a:lnTo>
                  <a:lnTo>
                    <a:pt x="209982" y="32686"/>
                  </a:lnTo>
                  <a:lnTo>
                    <a:pt x="209982" y="814"/>
                  </a:lnTo>
                  <a:lnTo>
                    <a:pt x="218935" y="814"/>
                  </a:lnTo>
                  <a:lnTo>
                    <a:pt x="218935" y="48541"/>
                  </a:lnTo>
                  <a:lnTo>
                    <a:pt x="209266" y="48541"/>
                  </a:lnTo>
                  <a:lnTo>
                    <a:pt x="190025" y="17417"/>
                  </a:lnTo>
                  <a:lnTo>
                    <a:pt x="190025" y="48541"/>
                  </a:lnTo>
                  <a:lnTo>
                    <a:pt x="181072" y="48541"/>
                  </a:lnTo>
                  <a:close/>
                  <a:moveTo>
                    <a:pt x="90301" y="814"/>
                  </a:moveTo>
                  <a:lnTo>
                    <a:pt x="101598" y="814"/>
                  </a:lnTo>
                  <a:lnTo>
                    <a:pt x="112830" y="19696"/>
                  </a:lnTo>
                  <a:lnTo>
                    <a:pt x="123834" y="814"/>
                  </a:lnTo>
                  <a:lnTo>
                    <a:pt x="134936" y="814"/>
                  </a:lnTo>
                  <a:lnTo>
                    <a:pt x="117388" y="28519"/>
                  </a:lnTo>
                  <a:lnTo>
                    <a:pt x="117388" y="48541"/>
                  </a:lnTo>
                  <a:lnTo>
                    <a:pt x="107784" y="48541"/>
                  </a:lnTo>
                  <a:lnTo>
                    <a:pt x="107784" y="28454"/>
                  </a:lnTo>
                  <a:close/>
                  <a:moveTo>
                    <a:pt x="61363" y="814"/>
                  </a:moveTo>
                  <a:lnTo>
                    <a:pt x="71553" y="814"/>
                  </a:lnTo>
                  <a:lnTo>
                    <a:pt x="90664" y="48541"/>
                  </a:lnTo>
                  <a:lnTo>
                    <a:pt x="80181" y="48541"/>
                  </a:lnTo>
                  <a:lnTo>
                    <a:pt x="76014" y="37700"/>
                  </a:lnTo>
                  <a:lnTo>
                    <a:pt x="56936" y="37700"/>
                  </a:lnTo>
                  <a:lnTo>
                    <a:pt x="52996" y="48541"/>
                  </a:lnTo>
                  <a:lnTo>
                    <a:pt x="42774" y="48541"/>
                  </a:lnTo>
                  <a:close/>
                  <a:moveTo>
                    <a:pt x="0" y="814"/>
                  </a:moveTo>
                  <a:lnTo>
                    <a:pt x="15464" y="814"/>
                  </a:lnTo>
                  <a:cubicBezTo>
                    <a:pt x="21324" y="814"/>
                    <a:pt x="25144" y="1053"/>
                    <a:pt x="26924" y="1530"/>
                  </a:cubicBezTo>
                  <a:cubicBezTo>
                    <a:pt x="29658" y="2246"/>
                    <a:pt x="31948" y="3804"/>
                    <a:pt x="33793" y="6202"/>
                  </a:cubicBezTo>
                  <a:cubicBezTo>
                    <a:pt x="35638" y="8600"/>
                    <a:pt x="36560" y="11698"/>
                    <a:pt x="36560" y="15497"/>
                  </a:cubicBezTo>
                  <a:cubicBezTo>
                    <a:pt x="36560" y="18427"/>
                    <a:pt x="36028" y="20890"/>
                    <a:pt x="34965" y="22887"/>
                  </a:cubicBezTo>
                  <a:cubicBezTo>
                    <a:pt x="33901" y="24884"/>
                    <a:pt x="32550" y="26452"/>
                    <a:pt x="30912" y="27591"/>
                  </a:cubicBezTo>
                  <a:cubicBezTo>
                    <a:pt x="29273" y="28731"/>
                    <a:pt x="27607" y="29485"/>
                    <a:pt x="25914" y="29854"/>
                  </a:cubicBezTo>
                  <a:cubicBezTo>
                    <a:pt x="23614" y="30310"/>
                    <a:pt x="20282" y="30538"/>
                    <a:pt x="15920" y="30538"/>
                  </a:cubicBezTo>
                  <a:lnTo>
                    <a:pt x="9636" y="30538"/>
                  </a:lnTo>
                  <a:lnTo>
                    <a:pt x="9636" y="48541"/>
                  </a:lnTo>
                  <a:lnTo>
                    <a:pt x="0" y="48541"/>
                  </a:lnTo>
                  <a:close/>
                  <a:moveTo>
                    <a:pt x="249729" y="0"/>
                  </a:moveTo>
                  <a:cubicBezTo>
                    <a:pt x="256761" y="0"/>
                    <a:pt x="262387" y="2181"/>
                    <a:pt x="266609" y="6544"/>
                  </a:cubicBezTo>
                  <a:cubicBezTo>
                    <a:pt x="270830" y="10906"/>
                    <a:pt x="272941" y="16973"/>
                    <a:pt x="272941" y="24743"/>
                  </a:cubicBezTo>
                  <a:cubicBezTo>
                    <a:pt x="272941" y="32448"/>
                    <a:pt x="270847" y="38476"/>
                    <a:pt x="266658" y="42828"/>
                  </a:cubicBezTo>
                  <a:cubicBezTo>
                    <a:pt x="262469" y="47179"/>
                    <a:pt x="256869" y="49355"/>
                    <a:pt x="249859" y="49355"/>
                  </a:cubicBezTo>
                  <a:cubicBezTo>
                    <a:pt x="242762" y="49355"/>
                    <a:pt x="237118" y="47190"/>
                    <a:pt x="232930" y="42860"/>
                  </a:cubicBezTo>
                  <a:cubicBezTo>
                    <a:pt x="228741" y="38530"/>
                    <a:pt x="226646" y="32567"/>
                    <a:pt x="226646" y="24970"/>
                  </a:cubicBezTo>
                  <a:cubicBezTo>
                    <a:pt x="226646" y="20109"/>
                    <a:pt x="227373" y="16028"/>
                    <a:pt x="228827" y="12729"/>
                  </a:cubicBezTo>
                  <a:cubicBezTo>
                    <a:pt x="229913" y="10299"/>
                    <a:pt x="231394" y="8117"/>
                    <a:pt x="233271" y="6186"/>
                  </a:cubicBezTo>
                  <a:cubicBezTo>
                    <a:pt x="235149" y="4254"/>
                    <a:pt x="237205" y="2821"/>
                    <a:pt x="239441" y="1888"/>
                  </a:cubicBezTo>
                  <a:cubicBezTo>
                    <a:pt x="242414" y="629"/>
                    <a:pt x="245844" y="0"/>
                    <a:pt x="2497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92C7EFCF-1287-4B77-AA5A-7302C6FD3BDA}"/>
                </a:ext>
              </a:extLst>
            </p:cNvPr>
            <p:cNvSpPr/>
            <p:nvPr/>
          </p:nvSpPr>
          <p:spPr>
            <a:xfrm>
              <a:off x="3589217" y="3534086"/>
              <a:ext cx="765070" cy="664983"/>
            </a:xfrm>
            <a:custGeom>
              <a:avLst/>
              <a:gdLst>
                <a:gd name="connsiteX0" fmla="*/ 603980 w 1744122"/>
                <a:gd name="connsiteY0" fmla="*/ 1515955 h 1515954"/>
                <a:gd name="connsiteX1" fmla="*/ 18193 w 1744122"/>
                <a:gd name="connsiteY1" fmla="*/ 836822 h 1515954"/>
                <a:gd name="connsiteX2" fmla="*/ 24860 w 1744122"/>
                <a:gd name="connsiteY2" fmla="*/ 774910 h 1515954"/>
                <a:gd name="connsiteX3" fmla="*/ 1165003 w 1744122"/>
                <a:gd name="connsiteY3" fmla="*/ 8147 h 1515954"/>
                <a:gd name="connsiteX4" fmla="*/ 1203103 w 1744122"/>
                <a:gd name="connsiteY4" fmla="*/ 11958 h 1515954"/>
                <a:gd name="connsiteX5" fmla="*/ 1744123 w 1744122"/>
                <a:gd name="connsiteY5" fmla="*/ 619652 h 1515954"/>
                <a:gd name="connsiteX6" fmla="*/ 1651730 w 1744122"/>
                <a:gd name="connsiteY6" fmla="*/ 733000 h 1515954"/>
                <a:gd name="connsiteX7" fmla="*/ 684943 w 1744122"/>
                <a:gd name="connsiteY7" fmla="*/ 1478808 h 1515954"/>
                <a:gd name="connsiteX8" fmla="*/ 603980 w 1744122"/>
                <a:gd name="connsiteY8" fmla="*/ 1515955 h 151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4122" h="1515954">
                  <a:moveTo>
                    <a:pt x="603980" y="1515955"/>
                  </a:moveTo>
                  <a:cubicBezTo>
                    <a:pt x="458248" y="1343552"/>
                    <a:pt x="53435" y="876827"/>
                    <a:pt x="18193" y="836822"/>
                  </a:cubicBezTo>
                  <a:cubicBezTo>
                    <a:pt x="-7525" y="807295"/>
                    <a:pt x="-6572" y="797770"/>
                    <a:pt x="24860" y="774910"/>
                  </a:cubicBezTo>
                  <a:cubicBezTo>
                    <a:pt x="86773" y="728238"/>
                    <a:pt x="1084993" y="63392"/>
                    <a:pt x="1165003" y="8147"/>
                  </a:cubicBezTo>
                  <a:cubicBezTo>
                    <a:pt x="1181195" y="-3283"/>
                    <a:pt x="1188816" y="-3283"/>
                    <a:pt x="1203103" y="11958"/>
                  </a:cubicBezTo>
                  <a:cubicBezTo>
                    <a:pt x="1383125" y="214840"/>
                    <a:pt x="1564100" y="416770"/>
                    <a:pt x="1744123" y="619652"/>
                  </a:cubicBezTo>
                  <a:cubicBezTo>
                    <a:pt x="1724120" y="666325"/>
                    <a:pt x="1685068" y="698710"/>
                    <a:pt x="1651730" y="733000"/>
                  </a:cubicBezTo>
                  <a:cubicBezTo>
                    <a:pt x="1365028" y="1027322"/>
                    <a:pt x="1044988" y="1278783"/>
                    <a:pt x="684943" y="1478808"/>
                  </a:cubicBezTo>
                  <a:cubicBezTo>
                    <a:pt x="659225" y="1492142"/>
                    <a:pt x="634460" y="1510240"/>
                    <a:pt x="603980" y="1515955"/>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A3AA1EB-B8A1-4460-9F5A-5E812F4B2FDC}"/>
                </a:ext>
              </a:extLst>
            </p:cNvPr>
            <p:cNvSpPr/>
            <p:nvPr/>
          </p:nvSpPr>
          <p:spPr>
            <a:xfrm>
              <a:off x="3113990" y="2602660"/>
              <a:ext cx="879718" cy="1275105"/>
            </a:xfrm>
            <a:custGeom>
              <a:avLst/>
              <a:gdLst>
                <a:gd name="connsiteX0" fmla="*/ 2005485 w 2005484"/>
                <a:gd name="connsiteY0" fmla="*/ 2294387 h 2906844"/>
                <a:gd name="connsiteX1" fmla="*/ 1502564 w 2005484"/>
                <a:gd name="connsiteY1" fmla="*/ 2638239 h 2906844"/>
                <a:gd name="connsiteX2" fmla="*/ 1095847 w 2005484"/>
                <a:gd name="connsiteY2" fmla="*/ 2906845 h 2906844"/>
                <a:gd name="connsiteX3" fmla="*/ 725324 w 2005484"/>
                <a:gd name="connsiteY3" fmla="*/ 2624904 h 2906844"/>
                <a:gd name="connsiteX4" fmla="*/ 351944 w 2005484"/>
                <a:gd name="connsiteY4" fmla="*/ 2177229 h 2906844"/>
                <a:gd name="connsiteX5" fmla="*/ 249074 w 2005484"/>
                <a:gd name="connsiteY5" fmla="*/ 2015304 h 2906844"/>
                <a:gd name="connsiteX6" fmla="*/ 227167 w 2005484"/>
                <a:gd name="connsiteY6" fmla="*/ 1910529 h 2906844"/>
                <a:gd name="connsiteX7" fmla="*/ 220499 w 2005484"/>
                <a:gd name="connsiteY7" fmla="*/ 1660974 h 2906844"/>
                <a:gd name="connsiteX8" fmla="*/ 201449 w 2005484"/>
                <a:gd name="connsiteY8" fmla="*/ 1409514 h 2906844"/>
                <a:gd name="connsiteX9" fmla="*/ 320512 w 2005484"/>
                <a:gd name="connsiteY9" fmla="*/ 1135194 h 2906844"/>
                <a:gd name="connsiteX10" fmla="*/ 329084 w 2005484"/>
                <a:gd name="connsiteY10" fmla="*/ 1108524 h 2906844"/>
                <a:gd name="connsiteX11" fmla="*/ 238597 w 2005484"/>
                <a:gd name="connsiteY11" fmla="*/ 865637 h 2906844"/>
                <a:gd name="connsiteX12" fmla="*/ 210974 w 2005484"/>
                <a:gd name="connsiteY12" fmla="*/ 813249 h 2906844"/>
                <a:gd name="connsiteX13" fmla="*/ 88102 w 2005484"/>
                <a:gd name="connsiteY13" fmla="*/ 479874 h 2906844"/>
                <a:gd name="connsiteX14" fmla="*/ 12855 w 2005484"/>
                <a:gd name="connsiteY14" fmla="*/ 237939 h 2906844"/>
                <a:gd name="connsiteX15" fmla="*/ 472 w 2005484"/>
                <a:gd name="connsiteY15" fmla="*/ 117924 h 2906844"/>
                <a:gd name="connsiteX16" fmla="*/ 108105 w 2005484"/>
                <a:gd name="connsiteY16" fmla="*/ 3624 h 2906844"/>
                <a:gd name="connsiteX17" fmla="*/ 188114 w 2005484"/>
                <a:gd name="connsiteY17" fmla="*/ 767 h 2906844"/>
                <a:gd name="connsiteX18" fmla="*/ 284317 w 2005484"/>
                <a:gd name="connsiteY18" fmla="*/ 69347 h 2906844"/>
                <a:gd name="connsiteX19" fmla="*/ 410999 w 2005484"/>
                <a:gd name="connsiteY19" fmla="*/ 318902 h 2906844"/>
                <a:gd name="connsiteX20" fmla="*/ 474817 w 2005484"/>
                <a:gd name="connsiteY20" fmla="*/ 467492 h 2906844"/>
                <a:gd name="connsiteX21" fmla="*/ 664364 w 2005484"/>
                <a:gd name="connsiteY21" fmla="*/ 835157 h 2906844"/>
                <a:gd name="connsiteX22" fmla="*/ 689130 w 2005484"/>
                <a:gd name="connsiteY22" fmla="*/ 841824 h 2906844"/>
                <a:gd name="connsiteX23" fmla="*/ 758662 w 2005484"/>
                <a:gd name="connsiteY23" fmla="*/ 815154 h 2906844"/>
                <a:gd name="connsiteX24" fmla="*/ 940589 w 2005484"/>
                <a:gd name="connsiteY24" fmla="*/ 830394 h 2906844"/>
                <a:gd name="connsiteX25" fmla="*/ 987262 w 2005484"/>
                <a:gd name="connsiteY25" fmla="*/ 857064 h 2906844"/>
                <a:gd name="connsiteX26" fmla="*/ 1163474 w 2005484"/>
                <a:gd name="connsiteY26" fmla="*/ 918024 h 2906844"/>
                <a:gd name="connsiteX27" fmla="*/ 1332067 w 2005484"/>
                <a:gd name="connsiteY27" fmla="*/ 979937 h 2906844"/>
                <a:gd name="connsiteX28" fmla="*/ 1627342 w 2005484"/>
                <a:gd name="connsiteY28" fmla="*/ 1078997 h 2906844"/>
                <a:gd name="connsiteX29" fmla="*/ 1854037 w 2005484"/>
                <a:gd name="connsiteY29" fmla="*/ 1292357 h 2906844"/>
                <a:gd name="connsiteX30" fmla="*/ 1879755 w 2005484"/>
                <a:gd name="connsiteY30" fmla="*/ 1525719 h 2906844"/>
                <a:gd name="connsiteX31" fmla="*/ 1927380 w 2005484"/>
                <a:gd name="connsiteY31" fmla="*/ 2072454 h 2906844"/>
                <a:gd name="connsiteX32" fmla="*/ 2005485 w 2005484"/>
                <a:gd name="connsiteY32" fmla="*/ 2294387 h 290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05484" h="2906844">
                  <a:moveTo>
                    <a:pt x="2005485" y="2294387"/>
                  </a:moveTo>
                  <a:cubicBezTo>
                    <a:pt x="1837844" y="2408687"/>
                    <a:pt x="1670205" y="2523939"/>
                    <a:pt x="1502564" y="2638239"/>
                  </a:cubicBezTo>
                  <a:cubicBezTo>
                    <a:pt x="1371119" y="2727775"/>
                    <a:pt x="1229197" y="2818262"/>
                    <a:pt x="1095847" y="2906845"/>
                  </a:cubicBezTo>
                  <a:cubicBezTo>
                    <a:pt x="1025362" y="2854457"/>
                    <a:pt x="855817" y="2739204"/>
                    <a:pt x="725324" y="2624904"/>
                  </a:cubicBezTo>
                  <a:cubicBezTo>
                    <a:pt x="577687" y="2495364"/>
                    <a:pt x="465292" y="2336297"/>
                    <a:pt x="351944" y="2177229"/>
                  </a:cubicBezTo>
                  <a:cubicBezTo>
                    <a:pt x="314797" y="2124842"/>
                    <a:pt x="271934" y="2076264"/>
                    <a:pt x="249074" y="2015304"/>
                  </a:cubicBezTo>
                  <a:cubicBezTo>
                    <a:pt x="235739" y="1981014"/>
                    <a:pt x="229072" y="1945772"/>
                    <a:pt x="227167" y="1910529"/>
                  </a:cubicBezTo>
                  <a:cubicBezTo>
                    <a:pt x="223357" y="1827662"/>
                    <a:pt x="224309" y="1743842"/>
                    <a:pt x="220499" y="1660974"/>
                  </a:cubicBezTo>
                  <a:cubicBezTo>
                    <a:pt x="216689" y="1577154"/>
                    <a:pt x="209069" y="1493334"/>
                    <a:pt x="201449" y="1409514"/>
                  </a:cubicBezTo>
                  <a:cubicBezTo>
                    <a:pt x="191924" y="1296167"/>
                    <a:pt x="209069" y="1195202"/>
                    <a:pt x="320512" y="1135194"/>
                  </a:cubicBezTo>
                  <a:cubicBezTo>
                    <a:pt x="332894" y="1128527"/>
                    <a:pt x="334799" y="1121859"/>
                    <a:pt x="329084" y="1108524"/>
                  </a:cubicBezTo>
                  <a:cubicBezTo>
                    <a:pt x="298605" y="1027562"/>
                    <a:pt x="268124" y="946599"/>
                    <a:pt x="238597" y="865637"/>
                  </a:cubicBezTo>
                  <a:cubicBezTo>
                    <a:pt x="221452" y="852302"/>
                    <a:pt x="217642" y="831347"/>
                    <a:pt x="210974" y="813249"/>
                  </a:cubicBezTo>
                  <a:cubicBezTo>
                    <a:pt x="170017" y="701807"/>
                    <a:pt x="129059" y="591317"/>
                    <a:pt x="88102" y="479874"/>
                  </a:cubicBezTo>
                  <a:cubicBezTo>
                    <a:pt x="62384" y="399864"/>
                    <a:pt x="34762" y="319854"/>
                    <a:pt x="12855" y="237939"/>
                  </a:cubicBezTo>
                  <a:cubicBezTo>
                    <a:pt x="2377" y="198887"/>
                    <a:pt x="-1433" y="157929"/>
                    <a:pt x="472" y="117924"/>
                  </a:cubicBezTo>
                  <a:cubicBezTo>
                    <a:pt x="4282" y="55059"/>
                    <a:pt x="45239" y="10292"/>
                    <a:pt x="108105" y="3624"/>
                  </a:cubicBezTo>
                  <a:cubicBezTo>
                    <a:pt x="134774" y="767"/>
                    <a:pt x="161444" y="-1138"/>
                    <a:pt x="188114" y="767"/>
                  </a:cubicBezTo>
                  <a:cubicBezTo>
                    <a:pt x="236692" y="3624"/>
                    <a:pt x="263362" y="30294"/>
                    <a:pt x="284317" y="69347"/>
                  </a:cubicBezTo>
                  <a:cubicBezTo>
                    <a:pt x="329084" y="151262"/>
                    <a:pt x="370994" y="235082"/>
                    <a:pt x="410999" y="318902"/>
                  </a:cubicBezTo>
                  <a:cubicBezTo>
                    <a:pt x="428144" y="370337"/>
                    <a:pt x="463387" y="413199"/>
                    <a:pt x="474817" y="467492"/>
                  </a:cubicBezTo>
                  <a:cubicBezTo>
                    <a:pt x="527205" y="596079"/>
                    <a:pt x="601499" y="713237"/>
                    <a:pt x="664364" y="835157"/>
                  </a:cubicBezTo>
                  <a:cubicBezTo>
                    <a:pt x="671032" y="847539"/>
                    <a:pt x="677699" y="846587"/>
                    <a:pt x="689130" y="841824"/>
                  </a:cubicBezTo>
                  <a:cubicBezTo>
                    <a:pt x="711989" y="832299"/>
                    <a:pt x="734849" y="823727"/>
                    <a:pt x="758662" y="815154"/>
                  </a:cubicBezTo>
                  <a:cubicBezTo>
                    <a:pt x="821527" y="793247"/>
                    <a:pt x="882487" y="799914"/>
                    <a:pt x="940589" y="830394"/>
                  </a:cubicBezTo>
                  <a:cubicBezTo>
                    <a:pt x="956782" y="838967"/>
                    <a:pt x="973927" y="845634"/>
                    <a:pt x="987262" y="857064"/>
                  </a:cubicBezTo>
                  <a:cubicBezTo>
                    <a:pt x="1038697" y="898974"/>
                    <a:pt x="1096799" y="915167"/>
                    <a:pt x="1163474" y="918024"/>
                  </a:cubicBezTo>
                  <a:cubicBezTo>
                    <a:pt x="1225387" y="919929"/>
                    <a:pt x="1281585" y="947552"/>
                    <a:pt x="1332067" y="979937"/>
                  </a:cubicBezTo>
                  <a:cubicBezTo>
                    <a:pt x="1422555" y="1037087"/>
                    <a:pt x="1520662" y="1066614"/>
                    <a:pt x="1627342" y="1078997"/>
                  </a:cubicBezTo>
                  <a:cubicBezTo>
                    <a:pt x="1758787" y="1093284"/>
                    <a:pt x="1824510" y="1162817"/>
                    <a:pt x="1854037" y="1292357"/>
                  </a:cubicBezTo>
                  <a:cubicBezTo>
                    <a:pt x="1871182" y="1369509"/>
                    <a:pt x="1872135" y="1448567"/>
                    <a:pt x="1879755" y="1525719"/>
                  </a:cubicBezTo>
                  <a:cubicBezTo>
                    <a:pt x="1896899" y="1707647"/>
                    <a:pt x="1902614" y="1890527"/>
                    <a:pt x="1927380" y="2072454"/>
                  </a:cubicBezTo>
                  <a:cubicBezTo>
                    <a:pt x="1940714" y="2151512"/>
                    <a:pt x="1967385" y="2224854"/>
                    <a:pt x="2005485" y="2294387"/>
                  </a:cubicBezTo>
                  <a:close/>
                </a:path>
              </a:pathLst>
            </a:custGeom>
            <a:solidFill>
              <a:srgbClr val="FECBA3"/>
            </a:solidFill>
            <a:ln w="9525" cap="flat">
              <a:noFill/>
              <a:prstDash val="solid"/>
              <a:miter/>
            </a:ln>
          </p:spPr>
          <p:txBody>
            <a:bodyPr rtlCol="0" anchor="ctr"/>
            <a:lstStyle/>
            <a:p>
              <a:endParaRPr lang="en-US"/>
            </a:p>
          </p:txBody>
        </p:sp>
      </p:grpSp>
      <p:grpSp>
        <p:nvGrpSpPr>
          <p:cNvPr id="51" name="Group 50">
            <a:extLst>
              <a:ext uri="{FF2B5EF4-FFF2-40B4-BE49-F238E27FC236}">
                <a16:creationId xmlns:a16="http://schemas.microsoft.com/office/drawing/2014/main" id="{6CF4C253-8757-46CE-B2FD-D1CDE219F9AB}"/>
              </a:ext>
            </a:extLst>
          </p:cNvPr>
          <p:cNvGrpSpPr/>
          <p:nvPr/>
        </p:nvGrpSpPr>
        <p:grpSpPr>
          <a:xfrm>
            <a:off x="1072250" y="4442593"/>
            <a:ext cx="4048389" cy="1937879"/>
            <a:chOff x="1683026" y="3402493"/>
            <a:chExt cx="2499997" cy="2902226"/>
          </a:xfrm>
        </p:grpSpPr>
        <p:sp>
          <p:nvSpPr>
            <p:cNvPr id="52" name="Arrow: Chevron 51">
              <a:extLst>
                <a:ext uri="{FF2B5EF4-FFF2-40B4-BE49-F238E27FC236}">
                  <a16:creationId xmlns:a16="http://schemas.microsoft.com/office/drawing/2014/main" id="{93C0CC9B-BF09-4AB0-8F95-9922ED713C53}"/>
                </a:ext>
              </a:extLst>
            </p:cNvPr>
            <p:cNvSpPr/>
            <p:nvPr/>
          </p:nvSpPr>
          <p:spPr>
            <a:xfrm>
              <a:off x="1683027" y="3402493"/>
              <a:ext cx="2499996" cy="2902226"/>
            </a:xfrm>
            <a:prstGeom prst="chevron">
              <a:avLst>
                <a:gd name="adj" fmla="val 18444"/>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Arrow: Chevron 52">
              <a:extLst>
                <a:ext uri="{FF2B5EF4-FFF2-40B4-BE49-F238E27FC236}">
                  <a16:creationId xmlns:a16="http://schemas.microsoft.com/office/drawing/2014/main" id="{E9D81C75-DBAA-4BC0-8D96-E8168F275C02}"/>
                </a:ext>
              </a:extLst>
            </p:cNvPr>
            <p:cNvSpPr/>
            <p:nvPr/>
          </p:nvSpPr>
          <p:spPr>
            <a:xfrm>
              <a:off x="1683026" y="3402493"/>
              <a:ext cx="404691" cy="2902226"/>
            </a:xfrm>
            <a:prstGeom prst="chevron">
              <a:avLst>
                <a:gd name="adj" fmla="val 5786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extBox 63">
            <a:extLst>
              <a:ext uri="{FF2B5EF4-FFF2-40B4-BE49-F238E27FC236}">
                <a16:creationId xmlns:a16="http://schemas.microsoft.com/office/drawing/2014/main" id="{155FAC74-85AF-483C-B8FD-8BA4BA2EA79D}"/>
              </a:ext>
            </a:extLst>
          </p:cNvPr>
          <p:cNvSpPr txBox="1"/>
          <p:nvPr/>
        </p:nvSpPr>
        <p:spPr>
          <a:xfrm>
            <a:off x="1839907" y="4694570"/>
            <a:ext cx="2687100" cy="1323439"/>
          </a:xfrm>
          <a:prstGeom prst="rect">
            <a:avLst/>
          </a:prstGeom>
          <a:noFill/>
        </p:spPr>
        <p:txBody>
          <a:bodyPr wrap="square" rtlCol="0">
            <a:spAutoFit/>
          </a:bodyPr>
          <a:lstStyle/>
          <a:p>
            <a:r>
              <a:rPr lang="en-US" altLang="ko-KR" sz="1600" b="1" dirty="0" err="1">
                <a:solidFill>
                  <a:schemeClr val="tx1">
                    <a:lumMod val="85000"/>
                    <a:lumOff val="15000"/>
                  </a:schemeClr>
                </a:solidFill>
                <a:latin typeface="Tw Cen MT" panose="020B0602020104020603" pitchFamily="34" charset="0"/>
                <a:cs typeface="Arial" pitchFamily="34" charset="0"/>
              </a:rPr>
              <a:t>Pertumbuhan</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informasi</a:t>
            </a:r>
            <a:r>
              <a:rPr lang="en-US" altLang="ko-KR" sz="1600" b="1" dirty="0">
                <a:solidFill>
                  <a:schemeClr val="tx1">
                    <a:lumMod val="85000"/>
                    <a:lumOff val="15000"/>
                  </a:schemeClr>
                </a:solidFill>
                <a:latin typeface="Tw Cen MT" panose="020B0602020104020603" pitchFamily="34" charset="0"/>
                <a:cs typeface="Arial" pitchFamily="34" charset="0"/>
              </a:rPr>
              <a:t> yang </a:t>
            </a:r>
            <a:r>
              <a:rPr lang="en-US" altLang="ko-KR" sz="1600" b="1" dirty="0" err="1">
                <a:solidFill>
                  <a:schemeClr val="tx1">
                    <a:lumMod val="85000"/>
                    <a:lumOff val="15000"/>
                  </a:schemeClr>
                </a:solidFill>
                <a:latin typeface="Tw Cen MT" panose="020B0602020104020603" pitchFamily="34" charset="0"/>
                <a:cs typeface="Arial" pitchFamily="34" charset="0"/>
              </a:rPr>
              <a:t>tercatat</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dari</a:t>
            </a:r>
            <a:r>
              <a:rPr lang="en-US" altLang="ko-KR" sz="1600" b="1" dirty="0">
                <a:solidFill>
                  <a:schemeClr val="tx1">
                    <a:lumMod val="85000"/>
                    <a:lumOff val="15000"/>
                  </a:schemeClr>
                </a:solidFill>
                <a:latin typeface="Tw Cen MT" panose="020B0602020104020603" pitchFamily="34" charset="0"/>
                <a:cs typeface="Arial" pitchFamily="34" charset="0"/>
              </a:rPr>
              <a:t> tweet, </a:t>
            </a:r>
            <a:r>
              <a:rPr lang="en-US" altLang="ko-KR" sz="1600" b="1" dirty="0" err="1">
                <a:solidFill>
                  <a:schemeClr val="tx1">
                    <a:lumMod val="85000"/>
                    <a:lumOff val="15000"/>
                  </a:schemeClr>
                </a:solidFill>
                <a:latin typeface="Tw Cen MT" panose="020B0602020104020603" pitchFamily="34" charset="0"/>
                <a:cs typeface="Arial" pitchFamily="34" charset="0"/>
              </a:rPr>
              <a:t>jumlah</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kemunculannya</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dapat</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digunakan</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sebagai</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pengukur</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popularitas</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suatu</a:t>
            </a:r>
            <a:r>
              <a:rPr lang="en-US" altLang="ko-KR" sz="1600" b="1" dirty="0">
                <a:solidFill>
                  <a:schemeClr val="tx1">
                    <a:lumMod val="85000"/>
                    <a:lumOff val="15000"/>
                  </a:schemeClr>
                </a:solidFill>
                <a:latin typeface="Tw Cen MT" panose="020B0602020104020603" pitchFamily="34" charset="0"/>
                <a:cs typeface="Arial" pitchFamily="34" charset="0"/>
              </a:rPr>
              <a:t> issue.</a:t>
            </a:r>
          </a:p>
        </p:txBody>
      </p:sp>
      <p:cxnSp>
        <p:nvCxnSpPr>
          <p:cNvPr id="60" name="Google Shape;71;p15">
            <a:extLst>
              <a:ext uri="{FF2B5EF4-FFF2-40B4-BE49-F238E27FC236}">
                <a16:creationId xmlns:a16="http://schemas.microsoft.com/office/drawing/2014/main" id="{4A7CCD72-DD18-4D9F-8C8E-1490F54278A5}"/>
              </a:ext>
            </a:extLst>
          </p:cNvPr>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61" name="Google Shape;72;p15">
            <a:extLst>
              <a:ext uri="{FF2B5EF4-FFF2-40B4-BE49-F238E27FC236}">
                <a16:creationId xmlns:a16="http://schemas.microsoft.com/office/drawing/2014/main" id="{9908EF50-5256-41C0-96FA-C67971B02283}"/>
              </a:ext>
            </a:extLst>
          </p:cNvPr>
          <p:cNvPicPr preferRelativeResize="0"/>
          <p:nvPr/>
        </p:nvPicPr>
        <p:blipFill rotWithShape="1">
          <a:blip r:embed="rId2">
            <a:alphaModFix/>
          </a:blip>
          <a:srcRect/>
          <a:stretch/>
        </p:blipFill>
        <p:spPr>
          <a:xfrm>
            <a:off x="10258967" y="394652"/>
            <a:ext cx="1318933" cy="349633"/>
          </a:xfrm>
          <a:prstGeom prst="rect">
            <a:avLst/>
          </a:prstGeom>
          <a:noFill/>
          <a:ln>
            <a:noFill/>
          </a:ln>
        </p:spPr>
      </p:pic>
      <p:sp>
        <p:nvSpPr>
          <p:cNvPr id="62" name="Google Shape;73;p15">
            <a:extLst>
              <a:ext uri="{FF2B5EF4-FFF2-40B4-BE49-F238E27FC236}">
                <a16:creationId xmlns:a16="http://schemas.microsoft.com/office/drawing/2014/main" id="{C8339635-D8C6-4289-994E-BE47507A6E6C}"/>
              </a:ext>
            </a:extLst>
          </p:cNvPr>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66" name="Rectangle 65">
            <a:extLst>
              <a:ext uri="{FF2B5EF4-FFF2-40B4-BE49-F238E27FC236}">
                <a16:creationId xmlns:a16="http://schemas.microsoft.com/office/drawing/2014/main" id="{A9FA9646-480A-419C-BE8D-DAE3D4651D12}"/>
              </a:ext>
            </a:extLst>
          </p:cNvPr>
          <p:cNvSpPr/>
          <p:nvPr/>
        </p:nvSpPr>
        <p:spPr>
          <a:xfrm>
            <a:off x="3510953" y="630772"/>
            <a:ext cx="5333576" cy="769441"/>
          </a:xfrm>
          <a:prstGeom prst="rect">
            <a:avLst/>
          </a:prstGeom>
        </p:spPr>
        <p:txBody>
          <a:bodyPr wrap="none">
            <a:spAutoFit/>
          </a:bodyPr>
          <a:lstStyle/>
          <a:p>
            <a:r>
              <a:rPr lang="en-US" sz="4400" b="1" dirty="0">
                <a:solidFill>
                  <a:srgbClr val="7030A0"/>
                </a:solidFill>
                <a:latin typeface="Tw Cen MT" panose="020B0602020104020603" pitchFamily="34" charset="0"/>
                <a:ea typeface="+mj-ea"/>
                <a:cs typeface="+mj-cs"/>
              </a:rPr>
              <a:t>Problem Identification</a:t>
            </a:r>
            <a:endParaRPr lang="en-ID" dirty="0">
              <a:solidFill>
                <a:srgbClr val="7030A0"/>
              </a:solidFill>
            </a:endParaRPr>
          </a:p>
        </p:txBody>
      </p:sp>
      <p:pic>
        <p:nvPicPr>
          <p:cNvPr id="67" name="Picture 4" descr="Twitter Logo PNG Vectors Free Download">
            <a:extLst>
              <a:ext uri="{FF2B5EF4-FFF2-40B4-BE49-F238E27FC236}">
                <a16:creationId xmlns:a16="http://schemas.microsoft.com/office/drawing/2014/main" id="{5C56D81E-A2B9-4058-A1AE-A1A9A4F92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032" y="1943263"/>
            <a:ext cx="556632" cy="556632"/>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a:extLst>
              <a:ext uri="{FF2B5EF4-FFF2-40B4-BE49-F238E27FC236}">
                <a16:creationId xmlns:a16="http://schemas.microsoft.com/office/drawing/2014/main" id="{39DDC0E0-B865-47AF-9AC0-5EA52E311DD2}"/>
              </a:ext>
            </a:extLst>
          </p:cNvPr>
          <p:cNvGrpSpPr/>
          <p:nvPr/>
        </p:nvGrpSpPr>
        <p:grpSpPr>
          <a:xfrm>
            <a:off x="6789146" y="4420095"/>
            <a:ext cx="4621417" cy="1960377"/>
            <a:chOff x="1683026" y="3402493"/>
            <a:chExt cx="2499997" cy="2902226"/>
          </a:xfrm>
        </p:grpSpPr>
        <p:sp>
          <p:nvSpPr>
            <p:cNvPr id="69" name="Arrow: Chevron 68">
              <a:extLst>
                <a:ext uri="{FF2B5EF4-FFF2-40B4-BE49-F238E27FC236}">
                  <a16:creationId xmlns:a16="http://schemas.microsoft.com/office/drawing/2014/main" id="{65D5C8E1-A793-4FE2-9584-7B8D57B02012}"/>
                </a:ext>
              </a:extLst>
            </p:cNvPr>
            <p:cNvSpPr/>
            <p:nvPr/>
          </p:nvSpPr>
          <p:spPr>
            <a:xfrm>
              <a:off x="1683027" y="3402493"/>
              <a:ext cx="2499996" cy="2902226"/>
            </a:xfrm>
            <a:prstGeom prst="chevron">
              <a:avLst>
                <a:gd name="adj" fmla="val 18444"/>
              </a:avLst>
            </a:prstGeom>
            <a:solidFill>
              <a:srgbClr val="FBE5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Arrow: Chevron 69">
              <a:extLst>
                <a:ext uri="{FF2B5EF4-FFF2-40B4-BE49-F238E27FC236}">
                  <a16:creationId xmlns:a16="http://schemas.microsoft.com/office/drawing/2014/main" id="{34178F27-F217-4968-B6FD-08039B28CF29}"/>
                </a:ext>
              </a:extLst>
            </p:cNvPr>
            <p:cNvSpPr/>
            <p:nvPr/>
          </p:nvSpPr>
          <p:spPr>
            <a:xfrm>
              <a:off x="1683026" y="3402493"/>
              <a:ext cx="404691" cy="2902226"/>
            </a:xfrm>
            <a:prstGeom prst="chevron">
              <a:avLst>
                <a:gd name="adj" fmla="val 57866"/>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1" name="TextBox 70">
            <a:extLst>
              <a:ext uri="{FF2B5EF4-FFF2-40B4-BE49-F238E27FC236}">
                <a16:creationId xmlns:a16="http://schemas.microsoft.com/office/drawing/2014/main" id="{58CE1ED8-8AB1-422F-B3AF-B24EF9BD5D17}"/>
              </a:ext>
            </a:extLst>
          </p:cNvPr>
          <p:cNvSpPr txBox="1"/>
          <p:nvPr/>
        </p:nvSpPr>
        <p:spPr>
          <a:xfrm>
            <a:off x="7556803" y="4624133"/>
            <a:ext cx="3574940" cy="1569660"/>
          </a:xfrm>
          <a:prstGeom prst="rect">
            <a:avLst/>
          </a:prstGeom>
          <a:noFill/>
        </p:spPr>
        <p:txBody>
          <a:bodyPr wrap="square" rtlCol="0">
            <a:spAutoFit/>
          </a:bodyPr>
          <a:lstStyle/>
          <a:p>
            <a:r>
              <a:rPr lang="en-US" altLang="ko-KR" sz="1600" b="1" dirty="0">
                <a:solidFill>
                  <a:schemeClr val="tx1">
                    <a:lumMod val="85000"/>
                    <a:lumOff val="15000"/>
                  </a:schemeClr>
                </a:solidFill>
                <a:latin typeface="Tw Cen MT" panose="020B0602020104020603" pitchFamily="34" charset="0"/>
                <a:cs typeface="Arial" pitchFamily="34" charset="0"/>
              </a:rPr>
              <a:t>Twitter </a:t>
            </a:r>
            <a:r>
              <a:rPr lang="en-US" altLang="ko-KR" sz="1600" b="1" dirty="0" err="1">
                <a:solidFill>
                  <a:schemeClr val="tx1">
                    <a:lumMod val="85000"/>
                    <a:lumOff val="15000"/>
                  </a:schemeClr>
                </a:solidFill>
                <a:latin typeface="Tw Cen MT" panose="020B0602020104020603" pitchFamily="34" charset="0"/>
                <a:cs typeface="Arial" pitchFamily="34" charset="0"/>
              </a:rPr>
              <a:t>berisi</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cuitan</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singkat</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dengan</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dibatasi</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jumlah</a:t>
            </a:r>
            <a:r>
              <a:rPr lang="en-US" altLang="ko-KR" sz="1600" b="1" dirty="0">
                <a:solidFill>
                  <a:schemeClr val="tx1">
                    <a:lumMod val="85000"/>
                    <a:lumOff val="15000"/>
                  </a:schemeClr>
                </a:solidFill>
                <a:latin typeface="Tw Cen MT" panose="020B0602020104020603" pitchFamily="34" charset="0"/>
                <a:cs typeface="Arial" pitchFamily="34" charset="0"/>
              </a:rPr>
              <a:t> kata </a:t>
            </a:r>
            <a:r>
              <a:rPr lang="en-US" altLang="ko-KR" sz="1600" b="1" dirty="0" err="1">
                <a:solidFill>
                  <a:schemeClr val="tx1">
                    <a:lumMod val="85000"/>
                    <a:lumOff val="15000"/>
                  </a:schemeClr>
                </a:solidFill>
                <a:latin typeface="Tw Cen MT" panose="020B0602020104020603" pitchFamily="34" charset="0"/>
                <a:cs typeface="Arial" pitchFamily="34" charset="0"/>
              </a:rPr>
              <a:t>namun</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memiliki</a:t>
            </a:r>
            <a:r>
              <a:rPr lang="en-US" altLang="ko-KR" sz="1600" b="1" dirty="0">
                <a:solidFill>
                  <a:schemeClr val="tx1">
                    <a:lumMod val="85000"/>
                    <a:lumOff val="15000"/>
                  </a:schemeClr>
                </a:solidFill>
                <a:latin typeface="Tw Cen MT" panose="020B0602020104020603" pitchFamily="34" charset="0"/>
                <a:cs typeface="Arial" pitchFamily="34" charset="0"/>
              </a:rPr>
              <a:t> motif </a:t>
            </a:r>
            <a:r>
              <a:rPr lang="en-US" altLang="ko-KR" sz="1600" b="1" dirty="0" err="1">
                <a:solidFill>
                  <a:schemeClr val="tx1">
                    <a:lumMod val="85000"/>
                    <a:lumOff val="15000"/>
                  </a:schemeClr>
                </a:solidFill>
                <a:latin typeface="Tw Cen MT" panose="020B0602020104020603" pitchFamily="34" charset="0"/>
                <a:cs typeface="Arial" pitchFamily="34" charset="0"/>
              </a:rPr>
              <a:t>informasi</a:t>
            </a:r>
            <a:r>
              <a:rPr lang="en-US" altLang="ko-KR" sz="1600" b="1" dirty="0">
                <a:solidFill>
                  <a:schemeClr val="tx1">
                    <a:lumMod val="85000"/>
                    <a:lumOff val="15000"/>
                  </a:schemeClr>
                </a:solidFill>
                <a:latin typeface="Tw Cen MT" panose="020B0602020104020603" pitchFamily="34" charset="0"/>
                <a:cs typeface="Arial" pitchFamily="34" charset="0"/>
              </a:rPr>
              <a:t> yang </a:t>
            </a:r>
            <a:r>
              <a:rPr lang="en-US" altLang="ko-KR" sz="1600" b="1" dirty="0" err="1">
                <a:solidFill>
                  <a:schemeClr val="tx1">
                    <a:lumMod val="85000"/>
                    <a:lumOff val="15000"/>
                  </a:schemeClr>
                </a:solidFill>
                <a:latin typeface="Tw Cen MT" panose="020B0602020104020603" pitchFamily="34" charset="0"/>
                <a:cs typeface="Arial" pitchFamily="34" charset="0"/>
              </a:rPr>
              <a:t>banyak</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menggunakan</a:t>
            </a:r>
            <a:r>
              <a:rPr lang="en-US" altLang="ko-KR" sz="1600" b="1" dirty="0">
                <a:solidFill>
                  <a:schemeClr val="tx1">
                    <a:lumMod val="85000"/>
                    <a:lumOff val="15000"/>
                  </a:schemeClr>
                </a:solidFill>
                <a:latin typeface="Tw Cen MT" panose="020B0602020104020603" pitchFamily="34" charset="0"/>
                <a:cs typeface="Arial" pitchFamily="34" charset="0"/>
              </a:rPr>
              <a:t> @ </a:t>
            </a:r>
            <a:r>
              <a:rPr lang="en-US" altLang="ko-KR" sz="1600" b="1" dirty="0" err="1">
                <a:solidFill>
                  <a:schemeClr val="tx1">
                    <a:lumMod val="85000"/>
                    <a:lumOff val="15000"/>
                  </a:schemeClr>
                </a:solidFill>
                <a:latin typeface="Tw Cen MT" panose="020B0602020104020603" pitchFamily="34" charset="0"/>
                <a:cs typeface="Arial" pitchFamily="34" charset="0"/>
              </a:rPr>
              <a:t>untuk</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menyebut</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pengguna</a:t>
            </a:r>
            <a:r>
              <a:rPr lang="en-US" altLang="ko-KR" sz="1600" b="1" dirty="0">
                <a:solidFill>
                  <a:schemeClr val="tx1">
                    <a:lumMod val="85000"/>
                    <a:lumOff val="15000"/>
                  </a:schemeClr>
                </a:solidFill>
                <a:latin typeface="Tw Cen MT" panose="020B0602020104020603" pitchFamily="34" charset="0"/>
                <a:cs typeface="Arial" pitchFamily="34" charset="0"/>
              </a:rPr>
              <a:t> lain, </a:t>
            </a:r>
            <a:r>
              <a:rPr lang="en-US" altLang="ko-KR" sz="1600" b="1" dirty="0" err="1">
                <a:solidFill>
                  <a:schemeClr val="tx1">
                    <a:lumMod val="85000"/>
                    <a:lumOff val="15000"/>
                  </a:schemeClr>
                </a:solidFill>
                <a:latin typeface="Tw Cen MT" panose="020B0602020104020603" pitchFamily="34" charset="0"/>
                <a:cs typeface="Arial" pitchFamily="34" charset="0"/>
              </a:rPr>
              <a:t>hastag</a:t>
            </a:r>
            <a:r>
              <a:rPr lang="en-US" altLang="ko-KR" sz="1600" b="1" dirty="0">
                <a:solidFill>
                  <a:schemeClr val="tx1">
                    <a:lumMod val="85000"/>
                    <a:lumOff val="15000"/>
                  </a:schemeClr>
                </a:solidFill>
                <a:latin typeface="Tw Cen MT" panose="020B0602020104020603" pitchFamily="34" charset="0"/>
                <a:cs typeface="Arial" pitchFamily="34" charset="0"/>
              </a:rPr>
              <a:t>, media (</a:t>
            </a:r>
            <a:r>
              <a:rPr lang="en-US" altLang="ko-KR" sz="1600" b="1" dirty="0" err="1">
                <a:solidFill>
                  <a:schemeClr val="tx1">
                    <a:lumMod val="85000"/>
                    <a:lumOff val="15000"/>
                  </a:schemeClr>
                </a:solidFill>
                <a:latin typeface="Tw Cen MT" panose="020B0602020104020603" pitchFamily="34" charset="0"/>
                <a:cs typeface="Arial" pitchFamily="34" charset="0"/>
              </a:rPr>
              <a:t>foto</a:t>
            </a:r>
            <a:r>
              <a:rPr lang="en-US" altLang="ko-KR" sz="1600" b="1" dirty="0">
                <a:solidFill>
                  <a:schemeClr val="tx1">
                    <a:lumMod val="85000"/>
                    <a:lumOff val="15000"/>
                  </a:schemeClr>
                </a:solidFill>
                <a:latin typeface="Tw Cen MT" panose="020B0602020104020603" pitchFamily="34" charset="0"/>
                <a:cs typeface="Arial" pitchFamily="34" charset="0"/>
              </a:rPr>
              <a:t> </a:t>
            </a:r>
            <a:r>
              <a:rPr lang="en-US" altLang="ko-KR" sz="1600" b="1" dirty="0" err="1">
                <a:solidFill>
                  <a:schemeClr val="tx1">
                    <a:lumMod val="85000"/>
                    <a:lumOff val="15000"/>
                  </a:schemeClr>
                </a:solidFill>
                <a:latin typeface="Tw Cen MT" panose="020B0602020104020603" pitchFamily="34" charset="0"/>
                <a:cs typeface="Arial" pitchFamily="34" charset="0"/>
              </a:rPr>
              <a:t>atau</a:t>
            </a:r>
            <a:r>
              <a:rPr lang="en-US" altLang="ko-KR" sz="1600" b="1" dirty="0">
                <a:solidFill>
                  <a:schemeClr val="tx1">
                    <a:lumMod val="85000"/>
                    <a:lumOff val="15000"/>
                  </a:schemeClr>
                </a:solidFill>
                <a:latin typeface="Tw Cen MT" panose="020B0602020104020603" pitchFamily="34" charset="0"/>
                <a:cs typeface="Arial" pitchFamily="34" charset="0"/>
              </a:rPr>
              <a:t> video), emoticon, dan lain-lain.</a:t>
            </a:r>
          </a:p>
        </p:txBody>
      </p:sp>
      <p:pic>
        <p:nvPicPr>
          <p:cNvPr id="5" name="Picture 4">
            <a:extLst>
              <a:ext uri="{FF2B5EF4-FFF2-40B4-BE49-F238E27FC236}">
                <a16:creationId xmlns:a16="http://schemas.microsoft.com/office/drawing/2014/main" id="{8283822E-03B1-4F08-A5AE-EB5F6CB66AE7}"/>
              </a:ext>
            </a:extLst>
          </p:cNvPr>
          <p:cNvPicPr>
            <a:picLocks noChangeAspect="1"/>
          </p:cNvPicPr>
          <p:nvPr/>
        </p:nvPicPr>
        <p:blipFill>
          <a:blip r:embed="rId4"/>
          <a:stretch>
            <a:fillRect/>
          </a:stretch>
        </p:blipFill>
        <p:spPr>
          <a:xfrm>
            <a:off x="7889442" y="1740541"/>
            <a:ext cx="2143125" cy="2143125"/>
          </a:xfrm>
          <a:prstGeom prst="rect">
            <a:avLst/>
          </a:prstGeom>
        </p:spPr>
      </p:pic>
      <p:sp>
        <p:nvSpPr>
          <p:cNvPr id="6" name="Rectangle 5">
            <a:extLst>
              <a:ext uri="{FF2B5EF4-FFF2-40B4-BE49-F238E27FC236}">
                <a16:creationId xmlns:a16="http://schemas.microsoft.com/office/drawing/2014/main" id="{9103F983-BA73-4923-AB43-41A3D2A5AB0F}"/>
              </a:ext>
            </a:extLst>
          </p:cNvPr>
          <p:cNvSpPr/>
          <p:nvPr/>
        </p:nvSpPr>
        <p:spPr>
          <a:xfrm>
            <a:off x="950040" y="3950113"/>
            <a:ext cx="2776529" cy="369332"/>
          </a:xfrm>
          <a:prstGeom prst="rect">
            <a:avLst/>
          </a:prstGeom>
        </p:spPr>
        <p:txBody>
          <a:bodyPr wrap="none">
            <a:spAutoFit/>
          </a:bodyPr>
          <a:lstStyle/>
          <a:p>
            <a:r>
              <a:rPr lang="en-US" altLang="ko-KR" b="1" dirty="0">
                <a:solidFill>
                  <a:schemeClr val="tx1">
                    <a:lumMod val="85000"/>
                    <a:lumOff val="15000"/>
                  </a:schemeClr>
                </a:solidFill>
                <a:latin typeface="Tw Cen MT" panose="020B0602020104020603" pitchFamily="34" charset="0"/>
                <a:cs typeface="Arial" pitchFamily="34" charset="0"/>
              </a:rPr>
              <a:t>(</a:t>
            </a:r>
            <a:r>
              <a:rPr lang="en-US" altLang="ko-KR" b="1" dirty="0" err="1">
                <a:solidFill>
                  <a:schemeClr val="tx1">
                    <a:lumMod val="85000"/>
                    <a:lumOff val="15000"/>
                  </a:schemeClr>
                </a:solidFill>
                <a:latin typeface="Tw Cen MT" panose="020B0602020104020603" pitchFamily="34" charset="0"/>
                <a:cs typeface="Arial" pitchFamily="34" charset="0"/>
              </a:rPr>
              <a:t>Haryadi</a:t>
            </a:r>
            <a:r>
              <a:rPr lang="en-US" altLang="ko-KR" b="1" dirty="0">
                <a:solidFill>
                  <a:schemeClr val="tx1">
                    <a:lumMod val="85000"/>
                    <a:lumOff val="15000"/>
                  </a:schemeClr>
                </a:solidFill>
                <a:latin typeface="Tw Cen MT" panose="020B0602020104020603" pitchFamily="34" charset="0"/>
                <a:cs typeface="Arial" pitchFamily="34" charset="0"/>
              </a:rPr>
              <a:t> dan </a:t>
            </a:r>
            <a:r>
              <a:rPr lang="en-US" altLang="ko-KR" b="1" dirty="0" err="1">
                <a:solidFill>
                  <a:schemeClr val="tx1">
                    <a:lumMod val="85000"/>
                    <a:lumOff val="15000"/>
                  </a:schemeClr>
                </a:solidFill>
                <a:latin typeface="Tw Cen MT" panose="020B0602020104020603" pitchFamily="34" charset="0"/>
                <a:cs typeface="Arial" pitchFamily="34" charset="0"/>
              </a:rPr>
              <a:t>Suteja</a:t>
            </a:r>
            <a:r>
              <a:rPr lang="en-US" altLang="ko-KR" b="1" dirty="0">
                <a:solidFill>
                  <a:schemeClr val="tx1">
                    <a:lumMod val="85000"/>
                    <a:lumOff val="15000"/>
                  </a:schemeClr>
                </a:solidFill>
                <a:latin typeface="Tw Cen MT" panose="020B0602020104020603" pitchFamily="34" charset="0"/>
                <a:cs typeface="Arial" pitchFamily="34" charset="0"/>
              </a:rPr>
              <a:t>, 2021)</a:t>
            </a:r>
            <a:endParaRPr lang="en-ID" dirty="0"/>
          </a:p>
        </p:txBody>
      </p:sp>
    </p:spTree>
    <p:extLst>
      <p:ext uri="{BB962C8B-B14F-4D97-AF65-F5344CB8AC3E}">
        <p14:creationId xmlns:p14="http://schemas.microsoft.com/office/powerpoint/2010/main" val="1560353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sp>
        <p:nvSpPr>
          <p:cNvPr id="4" name="Rectangle 3">
            <a:extLst>
              <a:ext uri="{FF2B5EF4-FFF2-40B4-BE49-F238E27FC236}">
                <a16:creationId xmlns:a16="http://schemas.microsoft.com/office/drawing/2014/main" id="{67CDD34D-15A1-493B-A164-079497557641}"/>
              </a:ext>
            </a:extLst>
          </p:cNvPr>
          <p:cNvSpPr/>
          <p:nvPr/>
        </p:nvSpPr>
        <p:spPr>
          <a:xfrm>
            <a:off x="2271833" y="2529844"/>
            <a:ext cx="9920167" cy="351534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pic>
        <p:nvPicPr>
          <p:cNvPr id="1026" name="Picture 2" descr="Why are you interested in increasing your Twitter followers? - Social media">
            <a:extLst>
              <a:ext uri="{FF2B5EF4-FFF2-40B4-BE49-F238E27FC236}">
                <a16:creationId xmlns:a16="http://schemas.microsoft.com/office/drawing/2014/main" id="{5E660C7D-1D0B-4E0C-B018-18EE6F44205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81760" y="2481725"/>
            <a:ext cx="5831821" cy="290714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783B044-8CCB-408B-815B-6E4EE3523117}"/>
              </a:ext>
            </a:extLst>
          </p:cNvPr>
          <p:cNvSpPr/>
          <p:nvPr/>
        </p:nvSpPr>
        <p:spPr>
          <a:xfrm>
            <a:off x="332090" y="1267799"/>
            <a:ext cx="2404120" cy="769441"/>
          </a:xfrm>
          <a:prstGeom prst="rect">
            <a:avLst/>
          </a:prstGeom>
        </p:spPr>
        <p:txBody>
          <a:bodyPr wrap="none">
            <a:spAutoFit/>
          </a:bodyPr>
          <a:lstStyle/>
          <a:p>
            <a:r>
              <a:rPr lang="en-US" sz="4400" b="1" dirty="0">
                <a:latin typeface="Tw Cen MT" panose="020B0602020104020603" pitchFamily="34" charset="0"/>
                <a:ea typeface="+mj-ea"/>
                <a:cs typeface="+mj-cs"/>
              </a:rPr>
              <a:t>Objective</a:t>
            </a:r>
            <a:endParaRPr lang="en-ID" dirty="0"/>
          </a:p>
        </p:txBody>
      </p:sp>
      <p:sp>
        <p:nvSpPr>
          <p:cNvPr id="16" name="Rectangle 15">
            <a:extLst>
              <a:ext uri="{FF2B5EF4-FFF2-40B4-BE49-F238E27FC236}">
                <a16:creationId xmlns:a16="http://schemas.microsoft.com/office/drawing/2014/main" id="{A3F1D896-DE11-45EB-AB4A-4A32C222AA50}"/>
              </a:ext>
            </a:extLst>
          </p:cNvPr>
          <p:cNvSpPr/>
          <p:nvPr/>
        </p:nvSpPr>
        <p:spPr>
          <a:xfrm>
            <a:off x="2485191" y="3179096"/>
            <a:ext cx="3752788" cy="2039854"/>
          </a:xfrm>
          <a:prstGeom prst="rect">
            <a:avLst/>
          </a:prstGeom>
        </p:spPr>
        <p:txBody>
          <a:bodyPr wrap="square">
            <a:spAutoFit/>
          </a:bodyPr>
          <a:lstStyle/>
          <a:p>
            <a:pPr marL="630238" indent="-366713">
              <a:lnSpc>
                <a:spcPct val="114000"/>
              </a:lnSpc>
              <a:buFont typeface="+mj-lt"/>
              <a:buAutoNum type="arabicPeriod"/>
            </a:pPr>
            <a:r>
              <a:rPr lang="en-US" sz="1600" dirty="0" err="1">
                <a:solidFill>
                  <a:schemeClr val="bg1"/>
                </a:solidFill>
                <a:latin typeface="Tw Cen MT" panose="020B0602020104020603" pitchFamily="34" charset="0"/>
              </a:rPr>
              <a:t>Melakukan</a:t>
            </a:r>
            <a:r>
              <a:rPr lang="en-US" sz="1600" dirty="0">
                <a:solidFill>
                  <a:schemeClr val="bg1"/>
                </a:solidFill>
                <a:latin typeface="Tw Cen MT" panose="020B0602020104020603" pitchFamily="34" charset="0"/>
              </a:rPr>
              <a:t> deployment (</a:t>
            </a:r>
            <a:r>
              <a:rPr lang="en-US" sz="1600" dirty="0" err="1">
                <a:solidFill>
                  <a:schemeClr val="bg1"/>
                </a:solidFill>
                <a:latin typeface="Tw Cen MT" panose="020B0602020104020603" pitchFamily="34" charset="0"/>
              </a:rPr>
              <a:t>dokumentasi</a:t>
            </a:r>
            <a:r>
              <a:rPr lang="en-US" sz="1600" dirty="0">
                <a:solidFill>
                  <a:schemeClr val="bg1"/>
                </a:solidFill>
                <a:latin typeface="Tw Cen MT" panose="020B0602020104020603" pitchFamily="34" charset="0"/>
              </a:rPr>
              <a:t>) model API yang </a:t>
            </a:r>
            <a:r>
              <a:rPr lang="en-US" sz="1600" dirty="0" err="1">
                <a:solidFill>
                  <a:schemeClr val="bg1"/>
                </a:solidFill>
                <a:latin typeface="Tw Cen MT" panose="020B0602020104020603" pitchFamily="34" charset="0"/>
              </a:rPr>
              <a:t>mengakomodir</a:t>
            </a:r>
            <a:r>
              <a:rPr lang="en-US" sz="1600" dirty="0">
                <a:solidFill>
                  <a:schemeClr val="bg1"/>
                </a:solidFill>
                <a:latin typeface="Tw Cen MT" panose="020B0602020104020603" pitchFamily="34" charset="0"/>
              </a:rPr>
              <a:t> text processing </a:t>
            </a:r>
            <a:r>
              <a:rPr lang="en-US" sz="1600" dirty="0" err="1">
                <a:solidFill>
                  <a:schemeClr val="bg1"/>
                </a:solidFill>
                <a:latin typeface="Tw Cen MT" panose="020B0602020104020603" pitchFamily="34" charset="0"/>
              </a:rPr>
              <a:t>dengan</a:t>
            </a:r>
            <a:r>
              <a:rPr lang="en-US" sz="1600" dirty="0">
                <a:solidFill>
                  <a:schemeClr val="bg1"/>
                </a:solidFill>
                <a:latin typeface="Tw Cen MT" panose="020B0602020104020603" pitchFamily="34" charset="0"/>
              </a:rPr>
              <a:t> output yang </a:t>
            </a:r>
            <a:r>
              <a:rPr lang="en-US" sz="1600" dirty="0" err="1">
                <a:solidFill>
                  <a:schemeClr val="bg1"/>
                </a:solidFill>
                <a:latin typeface="Tw Cen MT" panose="020B0602020104020603" pitchFamily="34" charset="0"/>
              </a:rPr>
              <a:t>sudah</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tercleansing</a:t>
            </a:r>
            <a:r>
              <a:rPr lang="en-US" sz="1600" dirty="0">
                <a:solidFill>
                  <a:schemeClr val="bg1"/>
                </a:solidFill>
                <a:latin typeface="Tw Cen MT" panose="020B0602020104020603" pitchFamily="34" charset="0"/>
              </a:rPr>
              <a:t>.</a:t>
            </a:r>
          </a:p>
          <a:p>
            <a:pPr marL="630238" indent="-366713">
              <a:lnSpc>
                <a:spcPct val="114000"/>
              </a:lnSpc>
              <a:buFont typeface="+mj-lt"/>
              <a:buAutoNum type="arabicPeriod"/>
            </a:pPr>
            <a:r>
              <a:rPr lang="en-US" sz="1600" dirty="0" err="1">
                <a:solidFill>
                  <a:schemeClr val="bg1"/>
                </a:solidFill>
                <a:latin typeface="Tw Cen MT" panose="020B0602020104020603" pitchFamily="34" charset="0"/>
              </a:rPr>
              <a:t>Melakukan</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pemrosesan</a:t>
            </a:r>
            <a:r>
              <a:rPr lang="en-US" sz="1600" dirty="0">
                <a:solidFill>
                  <a:schemeClr val="bg1"/>
                </a:solidFill>
                <a:latin typeface="Tw Cen MT" panose="020B0602020104020603" pitchFamily="34" charset="0"/>
              </a:rPr>
              <a:t> text cleansing dan </a:t>
            </a:r>
            <a:r>
              <a:rPr lang="en-US" sz="1600" dirty="0" err="1">
                <a:solidFill>
                  <a:schemeClr val="bg1"/>
                </a:solidFill>
                <a:latin typeface="Tw Cen MT" panose="020B0602020104020603" pitchFamily="34" charset="0"/>
              </a:rPr>
              <a:t>visualisasi</a:t>
            </a:r>
            <a:r>
              <a:rPr lang="en-US" sz="1600" dirty="0">
                <a:solidFill>
                  <a:schemeClr val="bg1"/>
                </a:solidFill>
                <a:latin typeface="Tw Cen MT" panose="020B0602020104020603" pitchFamily="34" charset="0"/>
              </a:rPr>
              <a:t>.</a:t>
            </a:r>
          </a:p>
        </p:txBody>
      </p:sp>
      <p:sp>
        <p:nvSpPr>
          <p:cNvPr id="17" name="Rectangle 16">
            <a:extLst>
              <a:ext uri="{FF2B5EF4-FFF2-40B4-BE49-F238E27FC236}">
                <a16:creationId xmlns:a16="http://schemas.microsoft.com/office/drawing/2014/main" id="{289F4461-79E9-4078-B267-1E3694EDE355}"/>
              </a:ext>
            </a:extLst>
          </p:cNvPr>
          <p:cNvSpPr/>
          <p:nvPr/>
        </p:nvSpPr>
        <p:spPr>
          <a:xfrm>
            <a:off x="6451336" y="2877304"/>
            <a:ext cx="5649224" cy="2320572"/>
          </a:xfrm>
          <a:prstGeom prst="rect">
            <a:avLst/>
          </a:prstGeom>
        </p:spPr>
        <p:txBody>
          <a:bodyPr wrap="square">
            <a:spAutoFit/>
          </a:bodyPr>
          <a:lstStyle/>
          <a:p>
            <a:pPr marL="803275" indent="-457200">
              <a:lnSpc>
                <a:spcPct val="114000"/>
              </a:lnSpc>
              <a:buFont typeface="+mj-lt"/>
              <a:buAutoNum type="arabicPeriod"/>
            </a:pPr>
            <a:r>
              <a:rPr lang="en-US" sz="1600" dirty="0" err="1">
                <a:solidFill>
                  <a:schemeClr val="bg1"/>
                </a:solidFill>
                <a:latin typeface="Tw Cen MT" panose="020B0602020104020603" pitchFamily="34" charset="0"/>
              </a:rPr>
              <a:t>Melihat</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pola</a:t>
            </a:r>
            <a:r>
              <a:rPr lang="en-US" sz="1600" dirty="0">
                <a:solidFill>
                  <a:schemeClr val="bg1"/>
                </a:solidFill>
                <a:latin typeface="Tw Cen MT" panose="020B0602020104020603" pitchFamily="34" charset="0"/>
              </a:rPr>
              <a:t> dan </a:t>
            </a:r>
            <a:r>
              <a:rPr lang="en-US" sz="1600" dirty="0" err="1">
                <a:solidFill>
                  <a:schemeClr val="bg1"/>
                </a:solidFill>
                <a:latin typeface="Tw Cen MT" panose="020B0602020104020603" pitchFamily="34" charset="0"/>
              </a:rPr>
              <a:t>satistik</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dari</a:t>
            </a:r>
            <a:r>
              <a:rPr lang="en-US" sz="1600" dirty="0">
                <a:solidFill>
                  <a:schemeClr val="bg1"/>
                </a:solidFill>
                <a:latin typeface="Tw Cen MT" panose="020B0602020104020603" pitchFamily="34" charset="0"/>
              </a:rPr>
              <a:t> data </a:t>
            </a:r>
            <a:r>
              <a:rPr lang="en-US" sz="1600" dirty="0" err="1">
                <a:solidFill>
                  <a:schemeClr val="bg1"/>
                </a:solidFill>
                <a:latin typeface="Tw Cen MT" panose="020B0602020104020603" pitchFamily="34" charset="0"/>
              </a:rPr>
              <a:t>panjang</a:t>
            </a:r>
            <a:r>
              <a:rPr lang="en-US" sz="1600" dirty="0">
                <a:solidFill>
                  <a:schemeClr val="bg1"/>
                </a:solidFill>
                <a:latin typeface="Tw Cen MT" panose="020B0602020104020603" pitchFamily="34" charset="0"/>
              </a:rPr>
              <a:t> total kata dan </a:t>
            </a:r>
            <a:r>
              <a:rPr lang="en-US" sz="1600" dirty="0" err="1">
                <a:solidFill>
                  <a:schemeClr val="bg1"/>
                </a:solidFill>
                <a:latin typeface="Tw Cen MT" panose="020B0602020104020603" pitchFamily="34" charset="0"/>
              </a:rPr>
              <a:t>karakter</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konten</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teks</a:t>
            </a:r>
            <a:r>
              <a:rPr lang="en-US" sz="1600" dirty="0">
                <a:solidFill>
                  <a:schemeClr val="bg1"/>
                </a:solidFill>
                <a:latin typeface="Tw Cen MT" panose="020B0602020104020603" pitchFamily="34" charset="0"/>
              </a:rPr>
              <a:t> pada tweet hate speech.</a:t>
            </a:r>
          </a:p>
          <a:p>
            <a:pPr marL="803275" indent="-457200">
              <a:lnSpc>
                <a:spcPct val="114000"/>
              </a:lnSpc>
              <a:buFont typeface="+mj-lt"/>
              <a:buAutoNum type="arabicPeriod"/>
            </a:pPr>
            <a:r>
              <a:rPr lang="en-US" sz="1600" dirty="0">
                <a:solidFill>
                  <a:schemeClr val="bg1"/>
                </a:solidFill>
                <a:latin typeface="Tw Cen MT" panose="020B0602020104020603" pitchFamily="34" charset="0"/>
              </a:rPr>
              <a:t>Mengetahui </a:t>
            </a:r>
            <a:r>
              <a:rPr lang="en-US" sz="1600" dirty="0" err="1">
                <a:solidFill>
                  <a:schemeClr val="bg1"/>
                </a:solidFill>
                <a:latin typeface="Tw Cen MT" panose="020B0602020104020603" pitchFamily="34" charset="0"/>
              </a:rPr>
              <a:t>hubungan</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panjang</a:t>
            </a:r>
            <a:r>
              <a:rPr lang="en-US" sz="1600" dirty="0">
                <a:solidFill>
                  <a:schemeClr val="bg1"/>
                </a:solidFill>
                <a:latin typeface="Tw Cen MT" panose="020B0602020104020603" pitchFamily="34" charset="0"/>
              </a:rPr>
              <a:t> total kata dan </a:t>
            </a:r>
            <a:r>
              <a:rPr lang="en-US" sz="1600" dirty="0" err="1">
                <a:solidFill>
                  <a:schemeClr val="bg1"/>
                </a:solidFill>
                <a:latin typeface="Tw Cen MT" panose="020B0602020104020603" pitchFamily="34" charset="0"/>
              </a:rPr>
              <a:t>karakter</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konten</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teks</a:t>
            </a:r>
            <a:r>
              <a:rPr lang="en-US" sz="1600" dirty="0">
                <a:solidFill>
                  <a:schemeClr val="bg1"/>
                </a:solidFill>
                <a:latin typeface="Tw Cen MT" panose="020B0602020104020603" pitchFamily="34" charset="0"/>
              </a:rPr>
              <a:t> pada data tweet hate speech.</a:t>
            </a:r>
          </a:p>
          <a:p>
            <a:pPr marL="803275" indent="-457200">
              <a:lnSpc>
                <a:spcPct val="114000"/>
              </a:lnSpc>
              <a:buFont typeface="+mj-lt"/>
              <a:buAutoNum type="arabicPeriod"/>
            </a:pPr>
            <a:r>
              <a:rPr lang="en-US" sz="1600" dirty="0">
                <a:solidFill>
                  <a:schemeClr val="bg1"/>
                </a:solidFill>
                <a:latin typeface="Tw Cen MT" panose="020B0602020104020603" pitchFamily="34" charset="0"/>
              </a:rPr>
              <a:t>Mengetahui kata-kata yang paling </a:t>
            </a:r>
            <a:r>
              <a:rPr lang="en-US" sz="1600" dirty="0" err="1">
                <a:solidFill>
                  <a:schemeClr val="bg1"/>
                </a:solidFill>
                <a:latin typeface="Tw Cen MT" panose="020B0602020104020603" pitchFamily="34" charset="0"/>
              </a:rPr>
              <a:t>sering</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muncul</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dalam</a:t>
            </a:r>
            <a:r>
              <a:rPr lang="en-US" sz="1600" dirty="0">
                <a:solidFill>
                  <a:schemeClr val="bg1"/>
                </a:solidFill>
                <a:latin typeface="Tw Cen MT" panose="020B0602020104020603" pitchFamily="34" charset="0"/>
              </a:rPr>
              <a:t> tweet hate speech.</a:t>
            </a:r>
          </a:p>
          <a:p>
            <a:pPr marL="803275" indent="-457200">
              <a:lnSpc>
                <a:spcPct val="114000"/>
              </a:lnSpc>
              <a:buFont typeface="+mj-lt"/>
              <a:buAutoNum type="arabicPeriod"/>
            </a:pPr>
            <a:r>
              <a:rPr lang="en-US" sz="1600" dirty="0">
                <a:solidFill>
                  <a:schemeClr val="bg1"/>
                </a:solidFill>
                <a:latin typeface="Tw Cen MT" panose="020B0602020104020603" pitchFamily="34" charset="0"/>
              </a:rPr>
              <a:t>Mengetahui kata </a:t>
            </a:r>
            <a:r>
              <a:rPr lang="en-US" sz="1600" dirty="0" err="1">
                <a:solidFill>
                  <a:schemeClr val="bg1"/>
                </a:solidFill>
                <a:latin typeface="Tw Cen MT" panose="020B0602020104020603" pitchFamily="34" charset="0"/>
              </a:rPr>
              <a:t>bermakna</a:t>
            </a:r>
            <a:r>
              <a:rPr lang="en-US" sz="1600" dirty="0">
                <a:solidFill>
                  <a:schemeClr val="bg1"/>
                </a:solidFill>
                <a:latin typeface="Tw Cen MT" panose="020B0602020104020603" pitchFamily="34" charset="0"/>
              </a:rPr>
              <a:t> yang paling </a:t>
            </a:r>
            <a:r>
              <a:rPr lang="en-US" sz="1600" dirty="0" err="1">
                <a:solidFill>
                  <a:schemeClr val="bg1"/>
                </a:solidFill>
                <a:latin typeface="Tw Cen MT" panose="020B0602020104020603" pitchFamily="34" charset="0"/>
              </a:rPr>
              <a:t>sering</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muncul</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dalam</a:t>
            </a:r>
            <a:r>
              <a:rPr lang="en-US" sz="1600" dirty="0">
                <a:solidFill>
                  <a:schemeClr val="bg1"/>
                </a:solidFill>
                <a:latin typeface="Tw Cen MT" panose="020B0602020104020603" pitchFamily="34" charset="0"/>
              </a:rPr>
              <a:t> tweet hate speech </a:t>
            </a:r>
            <a:r>
              <a:rPr lang="en-US" sz="1600" dirty="0" err="1">
                <a:solidFill>
                  <a:schemeClr val="bg1"/>
                </a:solidFill>
                <a:latin typeface="Tw Cen MT" panose="020B0602020104020603" pitchFamily="34" charset="0"/>
              </a:rPr>
              <a:t>setelah</a:t>
            </a:r>
            <a:r>
              <a:rPr lang="en-US" sz="1600" dirty="0">
                <a:solidFill>
                  <a:schemeClr val="bg1"/>
                </a:solidFill>
                <a:latin typeface="Tw Cen MT" panose="020B0602020104020603" pitchFamily="34" charset="0"/>
              </a:rPr>
              <a:t> </a:t>
            </a:r>
            <a:r>
              <a:rPr lang="en-US" sz="1600" dirty="0" err="1">
                <a:solidFill>
                  <a:schemeClr val="bg1"/>
                </a:solidFill>
                <a:latin typeface="Tw Cen MT" panose="020B0602020104020603" pitchFamily="34" charset="0"/>
              </a:rPr>
              <a:t>membuang</a:t>
            </a:r>
            <a:r>
              <a:rPr lang="en-US" sz="1600" dirty="0">
                <a:solidFill>
                  <a:schemeClr val="bg1"/>
                </a:solidFill>
                <a:latin typeface="Tw Cen MT" panose="020B0602020104020603" pitchFamily="34" charset="0"/>
              </a:rPr>
              <a:t> </a:t>
            </a:r>
            <a:r>
              <a:rPr lang="en-US" sz="1600" i="1" dirty="0" err="1">
                <a:solidFill>
                  <a:schemeClr val="bg1"/>
                </a:solidFill>
                <a:latin typeface="Tw Cen MT" panose="020B0602020104020603" pitchFamily="34" charset="0"/>
              </a:rPr>
              <a:t>stopword</a:t>
            </a:r>
            <a:r>
              <a:rPr lang="en-US" sz="1600" dirty="0">
                <a:solidFill>
                  <a:schemeClr val="bg1"/>
                </a:solidFill>
                <a:latin typeface="Tw Cen MT" panose="020B0602020104020603" pitchFamily="34" charset="0"/>
              </a:rPr>
              <a:t>.</a:t>
            </a:r>
          </a:p>
        </p:txBody>
      </p:sp>
      <p:sp>
        <p:nvSpPr>
          <p:cNvPr id="5" name="Rectangle 4">
            <a:extLst>
              <a:ext uri="{FF2B5EF4-FFF2-40B4-BE49-F238E27FC236}">
                <a16:creationId xmlns:a16="http://schemas.microsoft.com/office/drawing/2014/main" id="{31F0185E-9F0A-4F54-A74F-DACEEC5BE860}"/>
              </a:ext>
            </a:extLst>
          </p:cNvPr>
          <p:cNvSpPr/>
          <p:nvPr/>
        </p:nvSpPr>
        <p:spPr>
          <a:xfrm>
            <a:off x="2528814" y="2324119"/>
            <a:ext cx="1921247" cy="421334"/>
          </a:xfrm>
          <a:prstGeom prst="rect">
            <a:avLst/>
          </a:prstGeom>
          <a:solidFill>
            <a:schemeClr val="accent1">
              <a:lumMod val="20000"/>
              <a:lumOff val="80000"/>
            </a:schemeClr>
          </a:solidFill>
        </p:spPr>
        <p:txBody>
          <a:bodyPr wrap="square">
            <a:spAutoFit/>
          </a:bodyPr>
          <a:lstStyle/>
          <a:p>
            <a:pPr>
              <a:lnSpc>
                <a:spcPct val="114000"/>
              </a:lnSpc>
            </a:pPr>
            <a:r>
              <a:rPr lang="en-US" sz="2000" b="1" dirty="0" err="1">
                <a:solidFill>
                  <a:srgbClr val="212529"/>
                </a:solidFill>
                <a:latin typeface="Tw Cen MT" panose="020B0602020104020603" pitchFamily="34" charset="0"/>
              </a:rPr>
              <a:t>Tujuan</a:t>
            </a:r>
            <a:r>
              <a:rPr lang="en-US" sz="2000" b="1" dirty="0">
                <a:solidFill>
                  <a:srgbClr val="212529"/>
                </a:solidFill>
                <a:latin typeface="Tw Cen MT" panose="020B0602020104020603" pitchFamily="34" charset="0"/>
              </a:rPr>
              <a:t> </a:t>
            </a:r>
            <a:r>
              <a:rPr lang="en-US" sz="2000" b="1" dirty="0" err="1">
                <a:solidFill>
                  <a:srgbClr val="212529"/>
                </a:solidFill>
                <a:latin typeface="Tw Cen MT" panose="020B0602020104020603" pitchFamily="34" charset="0"/>
              </a:rPr>
              <a:t>Umum</a:t>
            </a:r>
            <a:r>
              <a:rPr lang="en-US" sz="2000" dirty="0">
                <a:solidFill>
                  <a:srgbClr val="212529"/>
                </a:solidFill>
                <a:latin typeface="Tw Cen MT" panose="020B0602020104020603" pitchFamily="34" charset="0"/>
              </a:rPr>
              <a:t> </a:t>
            </a:r>
          </a:p>
        </p:txBody>
      </p:sp>
      <p:sp>
        <p:nvSpPr>
          <p:cNvPr id="19" name="Rectangle 18">
            <a:extLst>
              <a:ext uri="{FF2B5EF4-FFF2-40B4-BE49-F238E27FC236}">
                <a16:creationId xmlns:a16="http://schemas.microsoft.com/office/drawing/2014/main" id="{6DEA2A5A-8238-4275-B222-E3F37A9C4360}"/>
              </a:ext>
            </a:extLst>
          </p:cNvPr>
          <p:cNvSpPr/>
          <p:nvPr/>
        </p:nvSpPr>
        <p:spPr>
          <a:xfrm>
            <a:off x="6781317" y="2355027"/>
            <a:ext cx="1921247" cy="421334"/>
          </a:xfrm>
          <a:prstGeom prst="rect">
            <a:avLst/>
          </a:prstGeom>
          <a:solidFill>
            <a:schemeClr val="accent1">
              <a:lumMod val="20000"/>
              <a:lumOff val="80000"/>
            </a:schemeClr>
          </a:solidFill>
        </p:spPr>
        <p:txBody>
          <a:bodyPr wrap="square">
            <a:spAutoFit/>
          </a:bodyPr>
          <a:lstStyle/>
          <a:p>
            <a:pPr>
              <a:lnSpc>
                <a:spcPct val="114000"/>
              </a:lnSpc>
            </a:pPr>
            <a:r>
              <a:rPr lang="en-US" sz="2000" b="1" dirty="0" err="1">
                <a:solidFill>
                  <a:srgbClr val="212529"/>
                </a:solidFill>
                <a:latin typeface="Tw Cen MT" panose="020B0602020104020603" pitchFamily="34" charset="0"/>
              </a:rPr>
              <a:t>Tujuan</a:t>
            </a:r>
            <a:r>
              <a:rPr lang="en-US" sz="2000" b="1" dirty="0">
                <a:solidFill>
                  <a:srgbClr val="212529"/>
                </a:solidFill>
                <a:latin typeface="Tw Cen MT" panose="020B0602020104020603" pitchFamily="34" charset="0"/>
              </a:rPr>
              <a:t> </a:t>
            </a:r>
            <a:r>
              <a:rPr lang="en-US" sz="2000" b="1" dirty="0" err="1">
                <a:solidFill>
                  <a:srgbClr val="212529"/>
                </a:solidFill>
                <a:latin typeface="Tw Cen MT" panose="020B0602020104020603" pitchFamily="34" charset="0"/>
              </a:rPr>
              <a:t>Khusus</a:t>
            </a:r>
            <a:endParaRPr lang="en-US" sz="2000" dirty="0">
              <a:solidFill>
                <a:srgbClr val="212529"/>
              </a:solidFill>
              <a:latin typeface="Tw Cen MT" panose="020B0602020104020603" pitchFamily="34" charset="0"/>
            </a:endParaRPr>
          </a:p>
        </p:txBody>
      </p:sp>
    </p:spTree>
    <p:extLst>
      <p:ext uri="{BB962C8B-B14F-4D97-AF65-F5344CB8AC3E}">
        <p14:creationId xmlns:p14="http://schemas.microsoft.com/office/powerpoint/2010/main" val="767586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aphic 3">
            <a:extLst>
              <a:ext uri="{FF2B5EF4-FFF2-40B4-BE49-F238E27FC236}">
                <a16:creationId xmlns:a16="http://schemas.microsoft.com/office/drawing/2014/main" id="{D822C908-4963-4E81-A397-ABAAF6960D22}"/>
              </a:ext>
            </a:extLst>
          </p:cNvPr>
          <p:cNvGrpSpPr/>
          <p:nvPr/>
        </p:nvGrpSpPr>
        <p:grpSpPr>
          <a:xfrm>
            <a:off x="0" y="1622251"/>
            <a:ext cx="12195413" cy="2860946"/>
            <a:chOff x="3897629" y="2916555"/>
            <a:chExt cx="4389119" cy="1029652"/>
          </a:xfrm>
          <a:solidFill>
            <a:schemeClr val="accent4">
              <a:lumMod val="60000"/>
              <a:lumOff val="40000"/>
            </a:schemeClr>
          </a:solidFill>
        </p:grpSpPr>
        <p:sp>
          <p:nvSpPr>
            <p:cNvPr id="24" name="Freeform: Shape 23">
              <a:extLst>
                <a:ext uri="{FF2B5EF4-FFF2-40B4-BE49-F238E27FC236}">
                  <a16:creationId xmlns:a16="http://schemas.microsoft.com/office/drawing/2014/main" id="{ED3763FF-7EFC-4185-B9CF-99155B05529A}"/>
                </a:ext>
              </a:extLst>
            </p:cNvPr>
            <p:cNvSpPr/>
            <p:nvPr/>
          </p:nvSpPr>
          <p:spPr>
            <a:xfrm>
              <a:off x="5781251" y="2971502"/>
              <a:ext cx="891963" cy="974705"/>
            </a:xfrm>
            <a:custGeom>
              <a:avLst/>
              <a:gdLst>
                <a:gd name="connsiteX0" fmla="*/ 890058 w 891963"/>
                <a:gd name="connsiteY0" fmla="*/ 435590 h 974705"/>
                <a:gd name="connsiteX1" fmla="*/ 871961 w 891963"/>
                <a:gd name="connsiteY1" fmla="*/ 442258 h 974705"/>
                <a:gd name="connsiteX2" fmla="*/ 820526 w 891963"/>
                <a:gd name="connsiteY2" fmla="*/ 427018 h 974705"/>
                <a:gd name="connsiteX3" fmla="*/ 820526 w 891963"/>
                <a:gd name="connsiteY3" fmla="*/ 353675 h 974705"/>
                <a:gd name="connsiteX4" fmla="*/ 802429 w 891963"/>
                <a:gd name="connsiteY4" fmla="*/ 317480 h 974705"/>
                <a:gd name="connsiteX5" fmla="*/ 788141 w 891963"/>
                <a:gd name="connsiteY5" fmla="*/ 347008 h 974705"/>
                <a:gd name="connsiteX6" fmla="*/ 785283 w 891963"/>
                <a:gd name="connsiteY6" fmla="*/ 408920 h 974705"/>
                <a:gd name="connsiteX7" fmla="*/ 785283 w 891963"/>
                <a:gd name="connsiteY7" fmla="*/ 426065 h 974705"/>
                <a:gd name="connsiteX8" fmla="*/ 767186 w 891963"/>
                <a:gd name="connsiteY8" fmla="*/ 427018 h 974705"/>
                <a:gd name="connsiteX9" fmla="*/ 766233 w 891963"/>
                <a:gd name="connsiteY9" fmla="*/ 446068 h 974705"/>
                <a:gd name="connsiteX10" fmla="*/ 745279 w 891963"/>
                <a:gd name="connsiteY10" fmla="*/ 446068 h 974705"/>
                <a:gd name="connsiteX11" fmla="*/ 744326 w 891963"/>
                <a:gd name="connsiteY11" fmla="*/ 438448 h 974705"/>
                <a:gd name="connsiteX12" fmla="*/ 740516 w 891963"/>
                <a:gd name="connsiteY12" fmla="*/ 246043 h 974705"/>
                <a:gd name="connsiteX13" fmla="*/ 740516 w 891963"/>
                <a:gd name="connsiteY13" fmla="*/ 190798 h 974705"/>
                <a:gd name="connsiteX14" fmla="*/ 736706 w 891963"/>
                <a:gd name="connsiteY14" fmla="*/ 161270 h 974705"/>
                <a:gd name="connsiteX15" fmla="*/ 727181 w 891963"/>
                <a:gd name="connsiteY15" fmla="*/ 164128 h 974705"/>
                <a:gd name="connsiteX16" fmla="*/ 717656 w 891963"/>
                <a:gd name="connsiteY16" fmla="*/ 77450 h 974705"/>
                <a:gd name="connsiteX17" fmla="*/ 714798 w 891963"/>
                <a:gd name="connsiteY17" fmla="*/ 77450 h 974705"/>
                <a:gd name="connsiteX18" fmla="*/ 702416 w 891963"/>
                <a:gd name="connsiteY18" fmla="*/ 172700 h 974705"/>
                <a:gd name="connsiteX19" fmla="*/ 698606 w 891963"/>
                <a:gd name="connsiteY19" fmla="*/ 162223 h 974705"/>
                <a:gd name="connsiteX20" fmla="*/ 695748 w 891963"/>
                <a:gd name="connsiteY20" fmla="*/ 162223 h 974705"/>
                <a:gd name="connsiteX21" fmla="*/ 692891 w 891963"/>
                <a:gd name="connsiteY21" fmla="*/ 190798 h 974705"/>
                <a:gd name="connsiteX22" fmla="*/ 692891 w 891963"/>
                <a:gd name="connsiteY22" fmla="*/ 420350 h 974705"/>
                <a:gd name="connsiteX23" fmla="*/ 686223 w 891963"/>
                <a:gd name="connsiteY23" fmla="*/ 473690 h 974705"/>
                <a:gd name="connsiteX24" fmla="*/ 676698 w 891963"/>
                <a:gd name="connsiteY24" fmla="*/ 518458 h 974705"/>
                <a:gd name="connsiteX25" fmla="*/ 651933 w 891963"/>
                <a:gd name="connsiteY25" fmla="*/ 518458 h 974705"/>
                <a:gd name="connsiteX26" fmla="*/ 651933 w 891963"/>
                <a:gd name="connsiteY26" fmla="*/ 475595 h 974705"/>
                <a:gd name="connsiteX27" fmla="*/ 634788 w 891963"/>
                <a:gd name="connsiteY27" fmla="*/ 475595 h 974705"/>
                <a:gd name="connsiteX28" fmla="*/ 634788 w 891963"/>
                <a:gd name="connsiteY28" fmla="*/ 518458 h 974705"/>
                <a:gd name="connsiteX29" fmla="*/ 578591 w 891963"/>
                <a:gd name="connsiteY29" fmla="*/ 518458 h 974705"/>
                <a:gd name="connsiteX30" fmla="*/ 578591 w 891963"/>
                <a:gd name="connsiteY30" fmla="*/ 441305 h 974705"/>
                <a:gd name="connsiteX31" fmla="*/ 562398 w 891963"/>
                <a:gd name="connsiteY31" fmla="*/ 440353 h 974705"/>
                <a:gd name="connsiteX32" fmla="*/ 562398 w 891963"/>
                <a:gd name="connsiteY32" fmla="*/ 249853 h 974705"/>
                <a:gd name="connsiteX33" fmla="*/ 475721 w 891963"/>
                <a:gd name="connsiteY33" fmla="*/ 249853 h 974705"/>
                <a:gd name="connsiteX34" fmla="*/ 475721 w 891963"/>
                <a:gd name="connsiteY34" fmla="*/ 283190 h 974705"/>
                <a:gd name="connsiteX35" fmla="*/ 488103 w 891963"/>
                <a:gd name="connsiteY35" fmla="*/ 284143 h 974705"/>
                <a:gd name="connsiteX36" fmla="*/ 488103 w 891963"/>
                <a:gd name="connsiteY36" fmla="*/ 373678 h 974705"/>
                <a:gd name="connsiteX37" fmla="*/ 473816 w 891963"/>
                <a:gd name="connsiteY37" fmla="*/ 376535 h 974705"/>
                <a:gd name="connsiteX38" fmla="*/ 473816 w 891963"/>
                <a:gd name="connsiteY38" fmla="*/ 460355 h 974705"/>
                <a:gd name="connsiteX39" fmla="*/ 411903 w 891963"/>
                <a:gd name="connsiteY39" fmla="*/ 460355 h 974705"/>
                <a:gd name="connsiteX40" fmla="*/ 411903 w 891963"/>
                <a:gd name="connsiteY40" fmla="*/ 393680 h 974705"/>
                <a:gd name="connsiteX41" fmla="*/ 399521 w 891963"/>
                <a:gd name="connsiteY41" fmla="*/ 381298 h 974705"/>
                <a:gd name="connsiteX42" fmla="*/ 388091 w 891963"/>
                <a:gd name="connsiteY42" fmla="*/ 369868 h 974705"/>
                <a:gd name="connsiteX43" fmla="*/ 388091 w 891963"/>
                <a:gd name="connsiteY43" fmla="*/ 343198 h 974705"/>
                <a:gd name="connsiteX44" fmla="*/ 388091 w 891963"/>
                <a:gd name="connsiteY44" fmla="*/ 297478 h 974705"/>
                <a:gd name="connsiteX45" fmla="*/ 356658 w 891963"/>
                <a:gd name="connsiteY45" fmla="*/ 297478 h 974705"/>
                <a:gd name="connsiteX46" fmla="*/ 356658 w 891963"/>
                <a:gd name="connsiteY46" fmla="*/ 251758 h 974705"/>
                <a:gd name="connsiteX47" fmla="*/ 340466 w 891963"/>
                <a:gd name="connsiteY47" fmla="*/ 251758 h 974705"/>
                <a:gd name="connsiteX48" fmla="*/ 336656 w 891963"/>
                <a:gd name="connsiteY48" fmla="*/ 263188 h 974705"/>
                <a:gd name="connsiteX49" fmla="*/ 326178 w 891963"/>
                <a:gd name="connsiteY49" fmla="*/ 287953 h 974705"/>
                <a:gd name="connsiteX50" fmla="*/ 326178 w 891963"/>
                <a:gd name="connsiteY50" fmla="*/ 344150 h 974705"/>
                <a:gd name="connsiteX51" fmla="*/ 326178 w 891963"/>
                <a:gd name="connsiteY51" fmla="*/ 379393 h 974705"/>
                <a:gd name="connsiteX52" fmla="*/ 303318 w 891963"/>
                <a:gd name="connsiteY52" fmla="*/ 379393 h 974705"/>
                <a:gd name="connsiteX53" fmla="*/ 303318 w 891963"/>
                <a:gd name="connsiteY53" fmla="*/ 365105 h 974705"/>
                <a:gd name="connsiteX54" fmla="*/ 303318 w 891963"/>
                <a:gd name="connsiteY54" fmla="*/ 24110 h 974705"/>
                <a:gd name="connsiteX55" fmla="*/ 278553 w 891963"/>
                <a:gd name="connsiteY55" fmla="*/ 298 h 974705"/>
                <a:gd name="connsiteX56" fmla="*/ 263313 w 891963"/>
                <a:gd name="connsiteY56" fmla="*/ 15538 h 974705"/>
                <a:gd name="connsiteX57" fmla="*/ 263313 w 891963"/>
                <a:gd name="connsiteY57" fmla="*/ 365105 h 974705"/>
                <a:gd name="connsiteX58" fmla="*/ 263313 w 891963"/>
                <a:gd name="connsiteY58" fmla="*/ 380345 h 974705"/>
                <a:gd name="connsiteX59" fmla="*/ 240453 w 891963"/>
                <a:gd name="connsiteY59" fmla="*/ 380345 h 974705"/>
                <a:gd name="connsiteX60" fmla="*/ 240453 w 891963"/>
                <a:gd name="connsiteY60" fmla="*/ 367010 h 974705"/>
                <a:gd name="connsiteX61" fmla="*/ 240453 w 891963"/>
                <a:gd name="connsiteY61" fmla="*/ 290810 h 974705"/>
                <a:gd name="connsiteX62" fmla="*/ 236643 w 891963"/>
                <a:gd name="connsiteY62" fmla="*/ 277475 h 974705"/>
                <a:gd name="connsiteX63" fmla="*/ 225213 w 891963"/>
                <a:gd name="connsiteY63" fmla="*/ 252710 h 974705"/>
                <a:gd name="connsiteX64" fmla="*/ 209973 w 891963"/>
                <a:gd name="connsiteY64" fmla="*/ 251758 h 974705"/>
                <a:gd name="connsiteX65" fmla="*/ 201401 w 891963"/>
                <a:gd name="connsiteY65" fmla="*/ 187940 h 974705"/>
                <a:gd name="connsiteX66" fmla="*/ 196638 w 891963"/>
                <a:gd name="connsiteY66" fmla="*/ 187940 h 974705"/>
                <a:gd name="connsiteX67" fmla="*/ 194733 w 891963"/>
                <a:gd name="connsiteY67" fmla="*/ 201275 h 974705"/>
                <a:gd name="connsiteX68" fmla="*/ 187113 w 891963"/>
                <a:gd name="connsiteY68" fmla="*/ 274618 h 974705"/>
                <a:gd name="connsiteX69" fmla="*/ 187113 w 891963"/>
                <a:gd name="connsiteY69" fmla="*/ 276523 h 974705"/>
                <a:gd name="connsiteX70" fmla="*/ 181398 w 891963"/>
                <a:gd name="connsiteY70" fmla="*/ 298430 h 974705"/>
                <a:gd name="connsiteX71" fmla="*/ 181398 w 891963"/>
                <a:gd name="connsiteY71" fmla="*/ 351770 h 974705"/>
                <a:gd name="connsiteX72" fmla="*/ 181398 w 891963"/>
                <a:gd name="connsiteY72" fmla="*/ 379393 h 974705"/>
                <a:gd name="connsiteX73" fmla="*/ 158538 w 891963"/>
                <a:gd name="connsiteY73" fmla="*/ 407015 h 974705"/>
                <a:gd name="connsiteX74" fmla="*/ 158538 w 891963"/>
                <a:gd name="connsiteY74" fmla="*/ 420350 h 974705"/>
                <a:gd name="connsiteX75" fmla="*/ 158538 w 891963"/>
                <a:gd name="connsiteY75" fmla="*/ 459403 h 974705"/>
                <a:gd name="connsiteX76" fmla="*/ 99483 w 891963"/>
                <a:gd name="connsiteY76" fmla="*/ 459403 h 974705"/>
                <a:gd name="connsiteX77" fmla="*/ 99483 w 891963"/>
                <a:gd name="connsiteY77" fmla="*/ 443210 h 974705"/>
                <a:gd name="connsiteX78" fmla="*/ 98531 w 891963"/>
                <a:gd name="connsiteY78" fmla="*/ 243185 h 974705"/>
                <a:gd name="connsiteX79" fmla="*/ 87101 w 891963"/>
                <a:gd name="connsiteY79" fmla="*/ 202228 h 974705"/>
                <a:gd name="connsiteX80" fmla="*/ 77576 w 891963"/>
                <a:gd name="connsiteY80" fmla="*/ 197465 h 974705"/>
                <a:gd name="connsiteX81" fmla="*/ 20426 w 891963"/>
                <a:gd name="connsiteY81" fmla="*/ 197465 h 974705"/>
                <a:gd name="connsiteX82" fmla="*/ 10901 w 891963"/>
                <a:gd name="connsiteY82" fmla="*/ 203180 h 974705"/>
                <a:gd name="connsiteX83" fmla="*/ 423 w 891963"/>
                <a:gd name="connsiteY83" fmla="*/ 241280 h 974705"/>
                <a:gd name="connsiteX84" fmla="*/ 423 w 891963"/>
                <a:gd name="connsiteY84" fmla="*/ 962323 h 974705"/>
                <a:gd name="connsiteX85" fmla="*/ 1376 w 891963"/>
                <a:gd name="connsiteY85" fmla="*/ 974705 h 974705"/>
                <a:gd name="connsiteX86" fmla="*/ 891011 w 891963"/>
                <a:gd name="connsiteY86" fmla="*/ 974705 h 974705"/>
                <a:gd name="connsiteX87" fmla="*/ 891963 w 891963"/>
                <a:gd name="connsiteY87" fmla="*/ 967085 h 974705"/>
                <a:gd name="connsiteX88" fmla="*/ 891963 w 891963"/>
                <a:gd name="connsiteY88" fmla="*/ 446068 h 974705"/>
                <a:gd name="connsiteX89" fmla="*/ 890058 w 891963"/>
                <a:gd name="connsiteY89" fmla="*/ 435590 h 974705"/>
                <a:gd name="connsiteX90" fmla="*/ 145203 w 891963"/>
                <a:gd name="connsiteY90" fmla="*/ 604183 h 974705"/>
                <a:gd name="connsiteX91" fmla="*/ 112818 w 891963"/>
                <a:gd name="connsiteY91" fmla="*/ 604183 h 974705"/>
                <a:gd name="connsiteX92" fmla="*/ 112818 w 891963"/>
                <a:gd name="connsiteY92" fmla="*/ 601325 h 974705"/>
                <a:gd name="connsiteX93" fmla="*/ 145203 w 891963"/>
                <a:gd name="connsiteY93" fmla="*/ 601325 h 974705"/>
                <a:gd name="connsiteX94" fmla="*/ 145203 w 891963"/>
                <a:gd name="connsiteY94" fmla="*/ 604183 h 974705"/>
                <a:gd name="connsiteX95" fmla="*/ 111866 w 891963"/>
                <a:gd name="connsiteY95" fmla="*/ 591800 h 974705"/>
                <a:gd name="connsiteX96" fmla="*/ 146156 w 891963"/>
                <a:gd name="connsiteY96" fmla="*/ 591800 h 974705"/>
                <a:gd name="connsiteX97" fmla="*/ 111866 w 891963"/>
                <a:gd name="connsiteY97" fmla="*/ 591800 h 974705"/>
                <a:gd name="connsiteX98" fmla="*/ 113771 w 891963"/>
                <a:gd name="connsiteY98" fmla="*/ 574655 h 974705"/>
                <a:gd name="connsiteX99" fmla="*/ 113771 w 891963"/>
                <a:gd name="connsiteY99" fmla="*/ 572750 h 974705"/>
                <a:gd name="connsiteX100" fmla="*/ 145203 w 891963"/>
                <a:gd name="connsiteY100" fmla="*/ 572750 h 974705"/>
                <a:gd name="connsiteX101" fmla="*/ 145203 w 891963"/>
                <a:gd name="connsiteY101" fmla="*/ 574655 h 974705"/>
                <a:gd name="connsiteX102" fmla="*/ 113771 w 891963"/>
                <a:gd name="connsiteY102" fmla="*/ 574655 h 974705"/>
                <a:gd name="connsiteX103" fmla="*/ 145203 w 891963"/>
                <a:gd name="connsiteY103" fmla="*/ 582275 h 974705"/>
                <a:gd name="connsiteX104" fmla="*/ 145203 w 891963"/>
                <a:gd name="connsiteY104" fmla="*/ 584180 h 974705"/>
                <a:gd name="connsiteX105" fmla="*/ 113771 w 891963"/>
                <a:gd name="connsiteY105" fmla="*/ 584180 h 974705"/>
                <a:gd name="connsiteX106" fmla="*/ 113771 w 891963"/>
                <a:gd name="connsiteY106" fmla="*/ 582275 h 974705"/>
                <a:gd name="connsiteX107" fmla="*/ 145203 w 891963"/>
                <a:gd name="connsiteY107" fmla="*/ 582275 h 974705"/>
                <a:gd name="connsiteX108" fmla="*/ 113771 w 891963"/>
                <a:gd name="connsiteY108" fmla="*/ 565130 h 974705"/>
                <a:gd name="connsiteX109" fmla="*/ 113771 w 891963"/>
                <a:gd name="connsiteY109" fmla="*/ 562273 h 974705"/>
                <a:gd name="connsiteX110" fmla="*/ 146156 w 891963"/>
                <a:gd name="connsiteY110" fmla="*/ 562273 h 974705"/>
                <a:gd name="connsiteX111" fmla="*/ 146156 w 891963"/>
                <a:gd name="connsiteY111" fmla="*/ 565130 h 974705"/>
                <a:gd name="connsiteX112" fmla="*/ 113771 w 891963"/>
                <a:gd name="connsiteY112" fmla="*/ 565130 h 974705"/>
                <a:gd name="connsiteX113" fmla="*/ 146156 w 891963"/>
                <a:gd name="connsiteY113" fmla="*/ 555605 h 974705"/>
                <a:gd name="connsiteX114" fmla="*/ 113771 w 891963"/>
                <a:gd name="connsiteY114" fmla="*/ 555605 h 974705"/>
                <a:gd name="connsiteX115" fmla="*/ 113771 w 891963"/>
                <a:gd name="connsiteY115" fmla="*/ 552748 h 974705"/>
                <a:gd name="connsiteX116" fmla="*/ 146156 w 891963"/>
                <a:gd name="connsiteY116" fmla="*/ 552748 h 974705"/>
                <a:gd name="connsiteX117" fmla="*/ 146156 w 891963"/>
                <a:gd name="connsiteY117" fmla="*/ 555605 h 974705"/>
                <a:gd name="connsiteX118" fmla="*/ 113771 w 891963"/>
                <a:gd name="connsiteY118" fmla="*/ 545128 h 974705"/>
                <a:gd name="connsiteX119" fmla="*/ 113771 w 891963"/>
                <a:gd name="connsiteY119" fmla="*/ 543223 h 974705"/>
                <a:gd name="connsiteX120" fmla="*/ 145203 w 891963"/>
                <a:gd name="connsiteY120" fmla="*/ 543223 h 974705"/>
                <a:gd name="connsiteX121" fmla="*/ 145203 w 891963"/>
                <a:gd name="connsiteY121" fmla="*/ 545128 h 974705"/>
                <a:gd name="connsiteX122" fmla="*/ 113771 w 891963"/>
                <a:gd name="connsiteY122" fmla="*/ 545128 h 974705"/>
                <a:gd name="connsiteX123" fmla="*/ 112818 w 891963"/>
                <a:gd name="connsiteY123" fmla="*/ 536555 h 974705"/>
                <a:gd name="connsiteX124" fmla="*/ 146156 w 891963"/>
                <a:gd name="connsiteY124" fmla="*/ 536555 h 974705"/>
                <a:gd name="connsiteX125" fmla="*/ 112818 w 891963"/>
                <a:gd name="connsiteY125" fmla="*/ 536555 h 974705"/>
                <a:gd name="connsiteX126" fmla="*/ 110913 w 891963"/>
                <a:gd name="connsiteY126" fmla="*/ 523220 h 974705"/>
                <a:gd name="connsiteX127" fmla="*/ 146156 w 891963"/>
                <a:gd name="connsiteY127" fmla="*/ 523220 h 974705"/>
                <a:gd name="connsiteX128" fmla="*/ 110913 w 891963"/>
                <a:gd name="connsiteY128" fmla="*/ 523220 h 974705"/>
                <a:gd name="connsiteX129" fmla="*/ 248073 w 891963"/>
                <a:gd name="connsiteY129" fmla="*/ 448925 h 974705"/>
                <a:gd name="connsiteX130" fmla="*/ 248073 w 891963"/>
                <a:gd name="connsiteY130" fmla="*/ 415588 h 974705"/>
                <a:gd name="connsiteX131" fmla="*/ 256646 w 891963"/>
                <a:gd name="connsiteY131" fmla="*/ 425113 h 974705"/>
                <a:gd name="connsiteX132" fmla="*/ 248073 w 891963"/>
                <a:gd name="connsiteY132" fmla="*/ 448925 h 974705"/>
                <a:gd name="connsiteX133" fmla="*/ 271886 w 891963"/>
                <a:gd name="connsiteY133" fmla="*/ 447973 h 974705"/>
                <a:gd name="connsiteX134" fmla="*/ 262361 w 891963"/>
                <a:gd name="connsiteY134" fmla="*/ 447973 h 974705"/>
                <a:gd name="connsiteX135" fmla="*/ 262361 w 891963"/>
                <a:gd name="connsiteY135" fmla="*/ 422255 h 974705"/>
                <a:gd name="connsiteX136" fmla="*/ 269028 w 891963"/>
                <a:gd name="connsiteY136" fmla="*/ 413683 h 974705"/>
                <a:gd name="connsiteX137" fmla="*/ 271886 w 891963"/>
                <a:gd name="connsiteY137" fmla="*/ 415588 h 974705"/>
                <a:gd name="connsiteX138" fmla="*/ 271886 w 891963"/>
                <a:gd name="connsiteY138" fmla="*/ 447973 h 974705"/>
                <a:gd name="connsiteX139" fmla="*/ 273791 w 891963"/>
                <a:gd name="connsiteY139" fmla="*/ 952798 h 974705"/>
                <a:gd name="connsiteX140" fmla="*/ 273791 w 891963"/>
                <a:gd name="connsiteY140" fmla="*/ 922318 h 974705"/>
                <a:gd name="connsiteX141" fmla="*/ 283316 w 891963"/>
                <a:gd name="connsiteY141" fmla="*/ 942320 h 974705"/>
                <a:gd name="connsiteX142" fmla="*/ 273791 w 891963"/>
                <a:gd name="connsiteY142" fmla="*/ 952798 h 974705"/>
                <a:gd name="connsiteX143" fmla="*/ 288078 w 891963"/>
                <a:gd name="connsiteY143" fmla="*/ 446068 h 974705"/>
                <a:gd name="connsiteX144" fmla="*/ 278553 w 891963"/>
                <a:gd name="connsiteY144" fmla="*/ 440353 h 974705"/>
                <a:gd name="connsiteX145" fmla="*/ 278553 w 891963"/>
                <a:gd name="connsiteY145" fmla="*/ 421303 h 974705"/>
                <a:gd name="connsiteX146" fmla="*/ 285221 w 891963"/>
                <a:gd name="connsiteY146" fmla="*/ 412730 h 974705"/>
                <a:gd name="connsiteX147" fmla="*/ 288078 w 891963"/>
                <a:gd name="connsiteY147" fmla="*/ 414635 h 974705"/>
                <a:gd name="connsiteX148" fmla="*/ 288078 w 891963"/>
                <a:gd name="connsiteY148" fmla="*/ 446068 h 974705"/>
                <a:gd name="connsiteX149" fmla="*/ 292841 w 891963"/>
                <a:gd name="connsiteY149" fmla="*/ 953750 h 974705"/>
                <a:gd name="connsiteX150" fmla="*/ 289031 w 891963"/>
                <a:gd name="connsiteY150" fmla="*/ 951845 h 974705"/>
                <a:gd name="connsiteX151" fmla="*/ 289031 w 891963"/>
                <a:gd name="connsiteY151" fmla="*/ 918508 h 974705"/>
                <a:gd name="connsiteX152" fmla="*/ 297603 w 891963"/>
                <a:gd name="connsiteY152" fmla="*/ 926128 h 974705"/>
                <a:gd name="connsiteX153" fmla="*/ 292841 w 891963"/>
                <a:gd name="connsiteY153" fmla="*/ 953750 h 974705"/>
                <a:gd name="connsiteX154" fmla="*/ 303318 w 891963"/>
                <a:gd name="connsiteY154" fmla="*/ 447020 h 974705"/>
                <a:gd name="connsiteX155" fmla="*/ 293793 w 891963"/>
                <a:gd name="connsiteY155" fmla="*/ 426065 h 974705"/>
                <a:gd name="connsiteX156" fmla="*/ 303318 w 891963"/>
                <a:gd name="connsiteY156" fmla="*/ 415588 h 974705"/>
                <a:gd name="connsiteX157" fmla="*/ 303318 w 891963"/>
                <a:gd name="connsiteY157" fmla="*/ 447020 h 974705"/>
                <a:gd name="connsiteX158" fmla="*/ 312843 w 891963"/>
                <a:gd name="connsiteY158" fmla="*/ 948035 h 974705"/>
                <a:gd name="connsiteX159" fmla="*/ 309033 w 891963"/>
                <a:gd name="connsiteY159" fmla="*/ 953750 h 974705"/>
                <a:gd name="connsiteX160" fmla="*/ 305223 w 891963"/>
                <a:gd name="connsiteY160" fmla="*/ 949940 h 974705"/>
                <a:gd name="connsiteX161" fmla="*/ 305223 w 891963"/>
                <a:gd name="connsiteY161" fmla="*/ 925175 h 974705"/>
                <a:gd name="connsiteX162" fmla="*/ 313796 w 891963"/>
                <a:gd name="connsiteY162" fmla="*/ 919460 h 974705"/>
                <a:gd name="connsiteX163" fmla="*/ 312843 w 891963"/>
                <a:gd name="connsiteY163" fmla="*/ 948035 h 974705"/>
                <a:gd name="connsiteX164" fmla="*/ 309986 w 891963"/>
                <a:gd name="connsiteY164" fmla="*/ 447020 h 974705"/>
                <a:gd name="connsiteX165" fmla="*/ 309986 w 891963"/>
                <a:gd name="connsiteY165" fmla="*/ 415588 h 974705"/>
                <a:gd name="connsiteX166" fmla="*/ 319511 w 891963"/>
                <a:gd name="connsiteY166" fmla="*/ 424160 h 974705"/>
                <a:gd name="connsiteX167" fmla="*/ 309986 w 891963"/>
                <a:gd name="connsiteY167" fmla="*/ 447020 h 974705"/>
                <a:gd name="connsiteX168" fmla="*/ 320463 w 891963"/>
                <a:gd name="connsiteY168" fmla="*/ 952798 h 974705"/>
                <a:gd name="connsiteX169" fmla="*/ 328083 w 891963"/>
                <a:gd name="connsiteY169" fmla="*/ 921365 h 974705"/>
                <a:gd name="connsiteX170" fmla="*/ 320463 w 891963"/>
                <a:gd name="connsiteY170" fmla="*/ 952798 h 974705"/>
                <a:gd name="connsiteX171" fmla="*/ 326178 w 891963"/>
                <a:gd name="connsiteY171" fmla="*/ 447020 h 974705"/>
                <a:gd name="connsiteX172" fmla="*/ 326178 w 891963"/>
                <a:gd name="connsiteY172" fmla="*/ 415588 h 974705"/>
                <a:gd name="connsiteX173" fmla="*/ 333798 w 891963"/>
                <a:gd name="connsiteY173" fmla="*/ 426065 h 974705"/>
                <a:gd name="connsiteX174" fmla="*/ 326178 w 891963"/>
                <a:gd name="connsiteY174" fmla="*/ 447020 h 974705"/>
                <a:gd name="connsiteX175" fmla="*/ 343323 w 891963"/>
                <a:gd name="connsiteY175" fmla="*/ 946130 h 974705"/>
                <a:gd name="connsiteX176" fmla="*/ 338561 w 891963"/>
                <a:gd name="connsiteY176" fmla="*/ 952798 h 974705"/>
                <a:gd name="connsiteX177" fmla="*/ 334751 w 891963"/>
                <a:gd name="connsiteY177" fmla="*/ 946130 h 974705"/>
                <a:gd name="connsiteX178" fmla="*/ 334751 w 891963"/>
                <a:gd name="connsiteY178" fmla="*/ 920413 h 974705"/>
                <a:gd name="connsiteX179" fmla="*/ 344276 w 891963"/>
                <a:gd name="connsiteY179" fmla="*/ 920413 h 974705"/>
                <a:gd name="connsiteX180" fmla="*/ 343323 w 891963"/>
                <a:gd name="connsiteY180" fmla="*/ 946130 h 974705"/>
                <a:gd name="connsiteX181" fmla="*/ 344276 w 891963"/>
                <a:gd name="connsiteY181" fmla="*/ 447973 h 974705"/>
                <a:gd name="connsiteX182" fmla="*/ 340466 w 891963"/>
                <a:gd name="connsiteY182" fmla="*/ 444163 h 974705"/>
                <a:gd name="connsiteX183" fmla="*/ 340466 w 891963"/>
                <a:gd name="connsiteY183" fmla="*/ 412730 h 974705"/>
                <a:gd name="connsiteX184" fmla="*/ 348086 w 891963"/>
                <a:gd name="connsiteY184" fmla="*/ 418445 h 974705"/>
                <a:gd name="connsiteX185" fmla="*/ 348086 w 891963"/>
                <a:gd name="connsiteY185" fmla="*/ 444163 h 974705"/>
                <a:gd name="connsiteX186" fmla="*/ 344276 w 891963"/>
                <a:gd name="connsiteY186" fmla="*/ 447973 h 974705"/>
                <a:gd name="connsiteX187" fmla="*/ 358563 w 891963"/>
                <a:gd name="connsiteY187" fmla="*/ 951845 h 974705"/>
                <a:gd name="connsiteX188" fmla="*/ 349991 w 891963"/>
                <a:gd name="connsiteY188" fmla="*/ 940415 h 974705"/>
                <a:gd name="connsiteX189" fmla="*/ 358563 w 891963"/>
                <a:gd name="connsiteY189" fmla="*/ 919460 h 974705"/>
                <a:gd name="connsiteX190" fmla="*/ 358563 w 891963"/>
                <a:gd name="connsiteY190" fmla="*/ 951845 h 974705"/>
                <a:gd name="connsiteX191" fmla="*/ 365231 w 891963"/>
                <a:gd name="connsiteY191" fmla="*/ 439400 h 974705"/>
                <a:gd name="connsiteX192" fmla="*/ 355706 w 891963"/>
                <a:gd name="connsiteY192" fmla="*/ 447020 h 974705"/>
                <a:gd name="connsiteX193" fmla="*/ 355706 w 891963"/>
                <a:gd name="connsiteY193" fmla="*/ 415588 h 974705"/>
                <a:gd name="connsiteX194" fmla="*/ 365231 w 891963"/>
                <a:gd name="connsiteY194" fmla="*/ 439400 h 974705"/>
                <a:gd name="connsiteX195" fmla="*/ 374756 w 891963"/>
                <a:gd name="connsiteY195" fmla="*/ 954703 h 974705"/>
                <a:gd name="connsiteX196" fmla="*/ 366183 w 891963"/>
                <a:gd name="connsiteY196" fmla="*/ 951845 h 974705"/>
                <a:gd name="connsiteX197" fmla="*/ 366183 w 891963"/>
                <a:gd name="connsiteY197" fmla="*/ 923270 h 974705"/>
                <a:gd name="connsiteX198" fmla="*/ 374756 w 891963"/>
                <a:gd name="connsiteY198" fmla="*/ 921365 h 974705"/>
                <a:gd name="connsiteX199" fmla="*/ 374756 w 891963"/>
                <a:gd name="connsiteY199" fmla="*/ 954703 h 974705"/>
                <a:gd name="connsiteX200" fmla="*/ 377613 w 891963"/>
                <a:gd name="connsiteY200" fmla="*/ 447020 h 974705"/>
                <a:gd name="connsiteX201" fmla="*/ 370946 w 891963"/>
                <a:gd name="connsiteY201" fmla="*/ 416540 h 974705"/>
                <a:gd name="connsiteX202" fmla="*/ 377613 w 891963"/>
                <a:gd name="connsiteY202" fmla="*/ 447020 h 974705"/>
                <a:gd name="connsiteX203" fmla="*/ 389996 w 891963"/>
                <a:gd name="connsiteY203" fmla="*/ 952798 h 974705"/>
                <a:gd name="connsiteX204" fmla="*/ 380471 w 891963"/>
                <a:gd name="connsiteY204" fmla="*/ 952798 h 974705"/>
                <a:gd name="connsiteX205" fmla="*/ 380471 w 891963"/>
                <a:gd name="connsiteY205" fmla="*/ 921365 h 974705"/>
                <a:gd name="connsiteX206" fmla="*/ 389996 w 891963"/>
                <a:gd name="connsiteY206" fmla="*/ 952798 h 974705"/>
                <a:gd name="connsiteX207" fmla="*/ 406188 w 891963"/>
                <a:gd name="connsiteY207" fmla="*/ 952798 h 974705"/>
                <a:gd name="connsiteX208" fmla="*/ 396663 w 891963"/>
                <a:gd name="connsiteY208" fmla="*/ 921365 h 974705"/>
                <a:gd name="connsiteX209" fmla="*/ 406188 w 891963"/>
                <a:gd name="connsiteY209" fmla="*/ 921365 h 974705"/>
                <a:gd name="connsiteX210" fmla="*/ 406188 w 891963"/>
                <a:gd name="connsiteY210" fmla="*/ 952798 h 97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891963" h="974705">
                  <a:moveTo>
                    <a:pt x="890058" y="435590"/>
                  </a:moveTo>
                  <a:cubicBezTo>
                    <a:pt x="883391" y="438448"/>
                    <a:pt x="877676" y="440353"/>
                    <a:pt x="871961" y="442258"/>
                  </a:cubicBezTo>
                  <a:cubicBezTo>
                    <a:pt x="861483" y="422255"/>
                    <a:pt x="840529" y="427018"/>
                    <a:pt x="820526" y="427018"/>
                  </a:cubicBezTo>
                  <a:cubicBezTo>
                    <a:pt x="820526" y="401300"/>
                    <a:pt x="819573" y="377488"/>
                    <a:pt x="820526" y="353675"/>
                  </a:cubicBezTo>
                  <a:cubicBezTo>
                    <a:pt x="821479" y="338435"/>
                    <a:pt x="811954" y="329863"/>
                    <a:pt x="802429" y="317480"/>
                  </a:cubicBezTo>
                  <a:cubicBezTo>
                    <a:pt x="796713" y="328910"/>
                    <a:pt x="789093" y="337483"/>
                    <a:pt x="788141" y="347008"/>
                  </a:cubicBezTo>
                  <a:cubicBezTo>
                    <a:pt x="785283" y="367963"/>
                    <a:pt x="786236" y="388918"/>
                    <a:pt x="785283" y="408920"/>
                  </a:cubicBezTo>
                  <a:cubicBezTo>
                    <a:pt x="785283" y="414635"/>
                    <a:pt x="785283" y="420350"/>
                    <a:pt x="785283" y="426065"/>
                  </a:cubicBezTo>
                  <a:cubicBezTo>
                    <a:pt x="778616" y="426065"/>
                    <a:pt x="772901" y="427018"/>
                    <a:pt x="767186" y="427018"/>
                  </a:cubicBezTo>
                  <a:cubicBezTo>
                    <a:pt x="767186" y="433685"/>
                    <a:pt x="766233" y="440353"/>
                    <a:pt x="766233" y="446068"/>
                  </a:cubicBezTo>
                  <a:cubicBezTo>
                    <a:pt x="758613" y="446068"/>
                    <a:pt x="751946" y="446068"/>
                    <a:pt x="745279" y="446068"/>
                  </a:cubicBezTo>
                  <a:cubicBezTo>
                    <a:pt x="745279" y="443210"/>
                    <a:pt x="744326" y="441305"/>
                    <a:pt x="744326" y="438448"/>
                  </a:cubicBezTo>
                  <a:cubicBezTo>
                    <a:pt x="742421" y="374630"/>
                    <a:pt x="741468" y="309860"/>
                    <a:pt x="740516" y="246043"/>
                  </a:cubicBezTo>
                  <a:cubicBezTo>
                    <a:pt x="740516" y="227945"/>
                    <a:pt x="740516" y="209848"/>
                    <a:pt x="740516" y="190798"/>
                  </a:cubicBezTo>
                  <a:cubicBezTo>
                    <a:pt x="740516" y="181273"/>
                    <a:pt x="738611" y="171748"/>
                    <a:pt x="736706" y="161270"/>
                  </a:cubicBezTo>
                  <a:cubicBezTo>
                    <a:pt x="732896" y="162223"/>
                    <a:pt x="730038" y="163175"/>
                    <a:pt x="727181" y="164128"/>
                  </a:cubicBezTo>
                  <a:cubicBezTo>
                    <a:pt x="724323" y="134600"/>
                    <a:pt x="720513" y="106025"/>
                    <a:pt x="717656" y="77450"/>
                  </a:cubicBezTo>
                  <a:cubicBezTo>
                    <a:pt x="716704" y="77450"/>
                    <a:pt x="715751" y="77450"/>
                    <a:pt x="714798" y="77450"/>
                  </a:cubicBezTo>
                  <a:cubicBezTo>
                    <a:pt x="710988" y="108883"/>
                    <a:pt x="707179" y="139363"/>
                    <a:pt x="702416" y="172700"/>
                  </a:cubicBezTo>
                  <a:cubicBezTo>
                    <a:pt x="700511" y="167938"/>
                    <a:pt x="699558" y="165080"/>
                    <a:pt x="698606" y="162223"/>
                  </a:cubicBezTo>
                  <a:cubicBezTo>
                    <a:pt x="697654" y="162223"/>
                    <a:pt x="696701" y="162223"/>
                    <a:pt x="695748" y="162223"/>
                  </a:cubicBezTo>
                  <a:cubicBezTo>
                    <a:pt x="694796" y="171748"/>
                    <a:pt x="692891" y="181273"/>
                    <a:pt x="692891" y="190798"/>
                  </a:cubicBezTo>
                  <a:cubicBezTo>
                    <a:pt x="692891" y="266998"/>
                    <a:pt x="692891" y="344150"/>
                    <a:pt x="692891" y="420350"/>
                  </a:cubicBezTo>
                  <a:cubicBezTo>
                    <a:pt x="692891" y="438448"/>
                    <a:pt x="692891" y="456545"/>
                    <a:pt x="686223" y="473690"/>
                  </a:cubicBezTo>
                  <a:cubicBezTo>
                    <a:pt x="680508" y="487978"/>
                    <a:pt x="679556" y="503218"/>
                    <a:pt x="676698" y="518458"/>
                  </a:cubicBezTo>
                  <a:cubicBezTo>
                    <a:pt x="669079" y="518458"/>
                    <a:pt x="661458" y="518458"/>
                    <a:pt x="651933" y="518458"/>
                  </a:cubicBezTo>
                  <a:cubicBezTo>
                    <a:pt x="651933" y="503218"/>
                    <a:pt x="651933" y="489883"/>
                    <a:pt x="651933" y="475595"/>
                  </a:cubicBezTo>
                  <a:cubicBezTo>
                    <a:pt x="645266" y="475595"/>
                    <a:pt x="640504" y="475595"/>
                    <a:pt x="634788" y="475595"/>
                  </a:cubicBezTo>
                  <a:cubicBezTo>
                    <a:pt x="634788" y="490835"/>
                    <a:pt x="634788" y="504170"/>
                    <a:pt x="634788" y="518458"/>
                  </a:cubicBezTo>
                  <a:cubicBezTo>
                    <a:pt x="615738" y="518458"/>
                    <a:pt x="597641" y="518458"/>
                    <a:pt x="578591" y="518458"/>
                  </a:cubicBezTo>
                  <a:cubicBezTo>
                    <a:pt x="578591" y="492740"/>
                    <a:pt x="578591" y="467023"/>
                    <a:pt x="578591" y="441305"/>
                  </a:cubicBezTo>
                  <a:cubicBezTo>
                    <a:pt x="572876" y="441305"/>
                    <a:pt x="569066" y="440353"/>
                    <a:pt x="562398" y="440353"/>
                  </a:cubicBezTo>
                  <a:cubicBezTo>
                    <a:pt x="562398" y="376535"/>
                    <a:pt x="562398" y="312718"/>
                    <a:pt x="562398" y="249853"/>
                  </a:cubicBezTo>
                  <a:cubicBezTo>
                    <a:pt x="532871" y="249853"/>
                    <a:pt x="504296" y="249853"/>
                    <a:pt x="475721" y="249853"/>
                  </a:cubicBezTo>
                  <a:cubicBezTo>
                    <a:pt x="475721" y="261283"/>
                    <a:pt x="475721" y="272713"/>
                    <a:pt x="475721" y="283190"/>
                  </a:cubicBezTo>
                  <a:cubicBezTo>
                    <a:pt x="480483" y="283190"/>
                    <a:pt x="485246" y="284143"/>
                    <a:pt x="488103" y="284143"/>
                  </a:cubicBezTo>
                  <a:cubicBezTo>
                    <a:pt x="488103" y="314623"/>
                    <a:pt x="488103" y="344150"/>
                    <a:pt x="488103" y="373678"/>
                  </a:cubicBezTo>
                  <a:cubicBezTo>
                    <a:pt x="483341" y="374630"/>
                    <a:pt x="478578" y="375583"/>
                    <a:pt x="473816" y="376535"/>
                  </a:cubicBezTo>
                  <a:cubicBezTo>
                    <a:pt x="473816" y="405110"/>
                    <a:pt x="473816" y="432733"/>
                    <a:pt x="473816" y="460355"/>
                  </a:cubicBezTo>
                  <a:cubicBezTo>
                    <a:pt x="452861" y="460355"/>
                    <a:pt x="433811" y="460355"/>
                    <a:pt x="411903" y="460355"/>
                  </a:cubicBezTo>
                  <a:cubicBezTo>
                    <a:pt x="411903" y="437495"/>
                    <a:pt x="411903" y="415588"/>
                    <a:pt x="411903" y="393680"/>
                  </a:cubicBezTo>
                  <a:cubicBezTo>
                    <a:pt x="411903" y="384155"/>
                    <a:pt x="409046" y="380345"/>
                    <a:pt x="399521" y="381298"/>
                  </a:cubicBezTo>
                  <a:cubicBezTo>
                    <a:pt x="390948" y="382250"/>
                    <a:pt x="387138" y="378440"/>
                    <a:pt x="388091" y="369868"/>
                  </a:cubicBezTo>
                  <a:cubicBezTo>
                    <a:pt x="389043" y="361295"/>
                    <a:pt x="388091" y="352723"/>
                    <a:pt x="388091" y="343198"/>
                  </a:cubicBezTo>
                  <a:cubicBezTo>
                    <a:pt x="388091" y="328910"/>
                    <a:pt x="388091" y="313670"/>
                    <a:pt x="388091" y="297478"/>
                  </a:cubicBezTo>
                  <a:cubicBezTo>
                    <a:pt x="377613" y="297478"/>
                    <a:pt x="368088" y="297478"/>
                    <a:pt x="356658" y="297478"/>
                  </a:cubicBezTo>
                  <a:cubicBezTo>
                    <a:pt x="356658" y="281285"/>
                    <a:pt x="356658" y="266998"/>
                    <a:pt x="356658" y="251758"/>
                  </a:cubicBezTo>
                  <a:cubicBezTo>
                    <a:pt x="349991" y="251758"/>
                    <a:pt x="345228" y="251758"/>
                    <a:pt x="340466" y="251758"/>
                  </a:cubicBezTo>
                  <a:cubicBezTo>
                    <a:pt x="339513" y="256520"/>
                    <a:pt x="339513" y="262235"/>
                    <a:pt x="336656" y="263188"/>
                  </a:cubicBezTo>
                  <a:cubicBezTo>
                    <a:pt x="327131" y="268903"/>
                    <a:pt x="326178" y="279380"/>
                    <a:pt x="326178" y="287953"/>
                  </a:cubicBezTo>
                  <a:cubicBezTo>
                    <a:pt x="325226" y="307003"/>
                    <a:pt x="326178" y="325100"/>
                    <a:pt x="326178" y="344150"/>
                  </a:cubicBezTo>
                  <a:cubicBezTo>
                    <a:pt x="326178" y="355580"/>
                    <a:pt x="326178" y="367963"/>
                    <a:pt x="326178" y="379393"/>
                  </a:cubicBezTo>
                  <a:cubicBezTo>
                    <a:pt x="317606" y="379393"/>
                    <a:pt x="310938" y="379393"/>
                    <a:pt x="303318" y="379393"/>
                  </a:cubicBezTo>
                  <a:cubicBezTo>
                    <a:pt x="303318" y="373678"/>
                    <a:pt x="303318" y="368915"/>
                    <a:pt x="303318" y="365105"/>
                  </a:cubicBezTo>
                  <a:cubicBezTo>
                    <a:pt x="303318" y="251758"/>
                    <a:pt x="303318" y="138410"/>
                    <a:pt x="303318" y="24110"/>
                  </a:cubicBezTo>
                  <a:cubicBezTo>
                    <a:pt x="303318" y="-4465"/>
                    <a:pt x="307128" y="298"/>
                    <a:pt x="278553" y="298"/>
                  </a:cubicBezTo>
                  <a:cubicBezTo>
                    <a:pt x="263313" y="298"/>
                    <a:pt x="263313" y="298"/>
                    <a:pt x="263313" y="15538"/>
                  </a:cubicBezTo>
                  <a:cubicBezTo>
                    <a:pt x="263313" y="131743"/>
                    <a:pt x="263313" y="248900"/>
                    <a:pt x="263313" y="365105"/>
                  </a:cubicBezTo>
                  <a:cubicBezTo>
                    <a:pt x="263313" y="369868"/>
                    <a:pt x="263313" y="374630"/>
                    <a:pt x="263313" y="380345"/>
                  </a:cubicBezTo>
                  <a:cubicBezTo>
                    <a:pt x="254741" y="380345"/>
                    <a:pt x="248073" y="380345"/>
                    <a:pt x="240453" y="380345"/>
                  </a:cubicBezTo>
                  <a:cubicBezTo>
                    <a:pt x="240453" y="375583"/>
                    <a:pt x="240453" y="370820"/>
                    <a:pt x="240453" y="367010"/>
                  </a:cubicBezTo>
                  <a:cubicBezTo>
                    <a:pt x="240453" y="341293"/>
                    <a:pt x="240453" y="315575"/>
                    <a:pt x="240453" y="290810"/>
                  </a:cubicBezTo>
                  <a:cubicBezTo>
                    <a:pt x="240453" y="286048"/>
                    <a:pt x="238548" y="281285"/>
                    <a:pt x="236643" y="277475"/>
                  </a:cubicBezTo>
                  <a:cubicBezTo>
                    <a:pt x="232833" y="268903"/>
                    <a:pt x="229023" y="261283"/>
                    <a:pt x="225213" y="252710"/>
                  </a:cubicBezTo>
                  <a:cubicBezTo>
                    <a:pt x="220451" y="252710"/>
                    <a:pt x="214736" y="251758"/>
                    <a:pt x="209973" y="251758"/>
                  </a:cubicBezTo>
                  <a:cubicBezTo>
                    <a:pt x="207116" y="229850"/>
                    <a:pt x="204258" y="208895"/>
                    <a:pt x="201401" y="187940"/>
                  </a:cubicBezTo>
                  <a:cubicBezTo>
                    <a:pt x="199496" y="187940"/>
                    <a:pt x="198543" y="187940"/>
                    <a:pt x="196638" y="187940"/>
                  </a:cubicBezTo>
                  <a:cubicBezTo>
                    <a:pt x="195686" y="192703"/>
                    <a:pt x="194733" y="196513"/>
                    <a:pt x="194733" y="201275"/>
                  </a:cubicBezTo>
                  <a:cubicBezTo>
                    <a:pt x="197591" y="226040"/>
                    <a:pt x="190923" y="250805"/>
                    <a:pt x="187113" y="274618"/>
                  </a:cubicBezTo>
                  <a:cubicBezTo>
                    <a:pt x="187113" y="275570"/>
                    <a:pt x="187113" y="276523"/>
                    <a:pt x="187113" y="276523"/>
                  </a:cubicBezTo>
                  <a:cubicBezTo>
                    <a:pt x="176636" y="281285"/>
                    <a:pt x="181398" y="290810"/>
                    <a:pt x="181398" y="298430"/>
                  </a:cubicBezTo>
                  <a:cubicBezTo>
                    <a:pt x="180446" y="316528"/>
                    <a:pt x="181398" y="334625"/>
                    <a:pt x="181398" y="351770"/>
                  </a:cubicBezTo>
                  <a:cubicBezTo>
                    <a:pt x="181398" y="361295"/>
                    <a:pt x="181398" y="370820"/>
                    <a:pt x="181398" y="379393"/>
                  </a:cubicBezTo>
                  <a:cubicBezTo>
                    <a:pt x="158538" y="383203"/>
                    <a:pt x="158538" y="383203"/>
                    <a:pt x="158538" y="407015"/>
                  </a:cubicBezTo>
                  <a:cubicBezTo>
                    <a:pt x="158538" y="411778"/>
                    <a:pt x="158538" y="416540"/>
                    <a:pt x="158538" y="420350"/>
                  </a:cubicBezTo>
                  <a:cubicBezTo>
                    <a:pt x="158538" y="433685"/>
                    <a:pt x="158538" y="447020"/>
                    <a:pt x="158538" y="459403"/>
                  </a:cubicBezTo>
                  <a:cubicBezTo>
                    <a:pt x="137583" y="459403"/>
                    <a:pt x="118533" y="459403"/>
                    <a:pt x="99483" y="459403"/>
                  </a:cubicBezTo>
                  <a:cubicBezTo>
                    <a:pt x="99483" y="453688"/>
                    <a:pt x="99483" y="448925"/>
                    <a:pt x="99483" y="443210"/>
                  </a:cubicBezTo>
                  <a:cubicBezTo>
                    <a:pt x="99483" y="376535"/>
                    <a:pt x="100436" y="309860"/>
                    <a:pt x="98531" y="243185"/>
                  </a:cubicBezTo>
                  <a:cubicBezTo>
                    <a:pt x="98531" y="229850"/>
                    <a:pt x="91863" y="215563"/>
                    <a:pt x="87101" y="202228"/>
                  </a:cubicBezTo>
                  <a:cubicBezTo>
                    <a:pt x="86148" y="200323"/>
                    <a:pt x="81386" y="197465"/>
                    <a:pt x="77576" y="197465"/>
                  </a:cubicBezTo>
                  <a:cubicBezTo>
                    <a:pt x="58526" y="197465"/>
                    <a:pt x="39476" y="196513"/>
                    <a:pt x="20426" y="197465"/>
                  </a:cubicBezTo>
                  <a:cubicBezTo>
                    <a:pt x="16616" y="197465"/>
                    <a:pt x="11853" y="200323"/>
                    <a:pt x="10901" y="203180"/>
                  </a:cubicBezTo>
                  <a:cubicBezTo>
                    <a:pt x="6138" y="215563"/>
                    <a:pt x="423" y="227945"/>
                    <a:pt x="423" y="241280"/>
                  </a:cubicBezTo>
                  <a:cubicBezTo>
                    <a:pt x="-529" y="481310"/>
                    <a:pt x="423" y="722293"/>
                    <a:pt x="423" y="962323"/>
                  </a:cubicBezTo>
                  <a:cubicBezTo>
                    <a:pt x="423" y="966133"/>
                    <a:pt x="1376" y="970895"/>
                    <a:pt x="1376" y="974705"/>
                  </a:cubicBezTo>
                  <a:cubicBezTo>
                    <a:pt x="297603" y="974705"/>
                    <a:pt x="593831" y="974705"/>
                    <a:pt x="891011" y="974705"/>
                  </a:cubicBezTo>
                  <a:cubicBezTo>
                    <a:pt x="891011" y="971848"/>
                    <a:pt x="891963" y="968990"/>
                    <a:pt x="891963" y="967085"/>
                  </a:cubicBezTo>
                  <a:cubicBezTo>
                    <a:pt x="891963" y="793730"/>
                    <a:pt x="891963" y="619423"/>
                    <a:pt x="891963" y="446068"/>
                  </a:cubicBezTo>
                  <a:cubicBezTo>
                    <a:pt x="891011" y="446068"/>
                    <a:pt x="890058" y="442258"/>
                    <a:pt x="890058" y="435590"/>
                  </a:cubicBezTo>
                  <a:close/>
                  <a:moveTo>
                    <a:pt x="145203" y="604183"/>
                  </a:moveTo>
                  <a:cubicBezTo>
                    <a:pt x="134726" y="604183"/>
                    <a:pt x="123296" y="604183"/>
                    <a:pt x="112818" y="604183"/>
                  </a:cubicBezTo>
                  <a:cubicBezTo>
                    <a:pt x="112818" y="603230"/>
                    <a:pt x="112818" y="602278"/>
                    <a:pt x="112818" y="601325"/>
                  </a:cubicBezTo>
                  <a:cubicBezTo>
                    <a:pt x="123296" y="601325"/>
                    <a:pt x="134726" y="601325"/>
                    <a:pt x="145203" y="601325"/>
                  </a:cubicBezTo>
                  <a:cubicBezTo>
                    <a:pt x="146156" y="602278"/>
                    <a:pt x="145203" y="603230"/>
                    <a:pt x="145203" y="604183"/>
                  </a:cubicBezTo>
                  <a:close/>
                  <a:moveTo>
                    <a:pt x="111866" y="591800"/>
                  </a:moveTo>
                  <a:cubicBezTo>
                    <a:pt x="124248" y="591800"/>
                    <a:pt x="134726" y="591800"/>
                    <a:pt x="146156" y="591800"/>
                  </a:cubicBezTo>
                  <a:cubicBezTo>
                    <a:pt x="139488" y="597515"/>
                    <a:pt x="120438" y="597515"/>
                    <a:pt x="111866" y="591800"/>
                  </a:cubicBezTo>
                  <a:close/>
                  <a:moveTo>
                    <a:pt x="113771" y="574655"/>
                  </a:moveTo>
                  <a:cubicBezTo>
                    <a:pt x="113771" y="573703"/>
                    <a:pt x="113771" y="572750"/>
                    <a:pt x="113771" y="572750"/>
                  </a:cubicBezTo>
                  <a:cubicBezTo>
                    <a:pt x="124248" y="572750"/>
                    <a:pt x="134726" y="572750"/>
                    <a:pt x="145203" y="572750"/>
                  </a:cubicBezTo>
                  <a:cubicBezTo>
                    <a:pt x="145203" y="573703"/>
                    <a:pt x="145203" y="574655"/>
                    <a:pt x="145203" y="574655"/>
                  </a:cubicBezTo>
                  <a:cubicBezTo>
                    <a:pt x="134726" y="574655"/>
                    <a:pt x="124248" y="574655"/>
                    <a:pt x="113771" y="574655"/>
                  </a:cubicBezTo>
                  <a:close/>
                  <a:moveTo>
                    <a:pt x="145203" y="582275"/>
                  </a:moveTo>
                  <a:cubicBezTo>
                    <a:pt x="145203" y="583228"/>
                    <a:pt x="145203" y="583228"/>
                    <a:pt x="145203" y="584180"/>
                  </a:cubicBezTo>
                  <a:cubicBezTo>
                    <a:pt x="134726" y="584180"/>
                    <a:pt x="124248" y="584180"/>
                    <a:pt x="113771" y="584180"/>
                  </a:cubicBezTo>
                  <a:cubicBezTo>
                    <a:pt x="113771" y="583228"/>
                    <a:pt x="113771" y="583228"/>
                    <a:pt x="113771" y="582275"/>
                  </a:cubicBezTo>
                  <a:cubicBezTo>
                    <a:pt x="124248" y="582275"/>
                    <a:pt x="134726" y="582275"/>
                    <a:pt x="145203" y="582275"/>
                  </a:cubicBezTo>
                  <a:close/>
                  <a:moveTo>
                    <a:pt x="113771" y="565130"/>
                  </a:moveTo>
                  <a:cubicBezTo>
                    <a:pt x="113771" y="564178"/>
                    <a:pt x="113771" y="563225"/>
                    <a:pt x="113771" y="562273"/>
                  </a:cubicBezTo>
                  <a:cubicBezTo>
                    <a:pt x="124248" y="562273"/>
                    <a:pt x="135678" y="562273"/>
                    <a:pt x="146156" y="562273"/>
                  </a:cubicBezTo>
                  <a:cubicBezTo>
                    <a:pt x="146156" y="563225"/>
                    <a:pt x="146156" y="564178"/>
                    <a:pt x="146156" y="565130"/>
                  </a:cubicBezTo>
                  <a:cubicBezTo>
                    <a:pt x="134726" y="565130"/>
                    <a:pt x="124248" y="565130"/>
                    <a:pt x="113771" y="565130"/>
                  </a:cubicBezTo>
                  <a:close/>
                  <a:moveTo>
                    <a:pt x="146156" y="555605"/>
                  </a:moveTo>
                  <a:cubicBezTo>
                    <a:pt x="135678" y="555605"/>
                    <a:pt x="124248" y="555605"/>
                    <a:pt x="113771" y="555605"/>
                  </a:cubicBezTo>
                  <a:cubicBezTo>
                    <a:pt x="113771" y="554653"/>
                    <a:pt x="113771" y="553700"/>
                    <a:pt x="113771" y="552748"/>
                  </a:cubicBezTo>
                  <a:cubicBezTo>
                    <a:pt x="124248" y="552748"/>
                    <a:pt x="135678" y="552748"/>
                    <a:pt x="146156" y="552748"/>
                  </a:cubicBezTo>
                  <a:cubicBezTo>
                    <a:pt x="146156" y="553700"/>
                    <a:pt x="146156" y="554653"/>
                    <a:pt x="146156" y="555605"/>
                  </a:cubicBezTo>
                  <a:close/>
                  <a:moveTo>
                    <a:pt x="113771" y="545128"/>
                  </a:moveTo>
                  <a:cubicBezTo>
                    <a:pt x="113771" y="544175"/>
                    <a:pt x="113771" y="544175"/>
                    <a:pt x="113771" y="543223"/>
                  </a:cubicBezTo>
                  <a:cubicBezTo>
                    <a:pt x="124248" y="543223"/>
                    <a:pt x="134726" y="543223"/>
                    <a:pt x="145203" y="543223"/>
                  </a:cubicBezTo>
                  <a:cubicBezTo>
                    <a:pt x="145203" y="544175"/>
                    <a:pt x="145203" y="544175"/>
                    <a:pt x="145203" y="545128"/>
                  </a:cubicBezTo>
                  <a:cubicBezTo>
                    <a:pt x="134726" y="545128"/>
                    <a:pt x="124248" y="545128"/>
                    <a:pt x="113771" y="545128"/>
                  </a:cubicBezTo>
                  <a:close/>
                  <a:moveTo>
                    <a:pt x="112818" y="536555"/>
                  </a:moveTo>
                  <a:cubicBezTo>
                    <a:pt x="118533" y="530840"/>
                    <a:pt x="136631" y="529888"/>
                    <a:pt x="146156" y="536555"/>
                  </a:cubicBezTo>
                  <a:cubicBezTo>
                    <a:pt x="134726" y="536555"/>
                    <a:pt x="124248" y="536555"/>
                    <a:pt x="112818" y="536555"/>
                  </a:cubicBezTo>
                  <a:close/>
                  <a:moveTo>
                    <a:pt x="110913" y="523220"/>
                  </a:moveTo>
                  <a:cubicBezTo>
                    <a:pt x="124248" y="523220"/>
                    <a:pt x="134726" y="523220"/>
                    <a:pt x="146156" y="523220"/>
                  </a:cubicBezTo>
                  <a:cubicBezTo>
                    <a:pt x="140441" y="528935"/>
                    <a:pt x="121391" y="529888"/>
                    <a:pt x="110913" y="523220"/>
                  </a:cubicBezTo>
                  <a:close/>
                  <a:moveTo>
                    <a:pt x="248073" y="448925"/>
                  </a:moveTo>
                  <a:cubicBezTo>
                    <a:pt x="248073" y="436543"/>
                    <a:pt x="248073" y="426065"/>
                    <a:pt x="248073" y="415588"/>
                  </a:cubicBezTo>
                  <a:cubicBezTo>
                    <a:pt x="256646" y="414635"/>
                    <a:pt x="257598" y="415588"/>
                    <a:pt x="256646" y="425113"/>
                  </a:cubicBezTo>
                  <a:cubicBezTo>
                    <a:pt x="255693" y="432733"/>
                    <a:pt x="263313" y="444163"/>
                    <a:pt x="248073" y="448925"/>
                  </a:cubicBezTo>
                  <a:close/>
                  <a:moveTo>
                    <a:pt x="271886" y="447973"/>
                  </a:moveTo>
                  <a:cubicBezTo>
                    <a:pt x="269028" y="447973"/>
                    <a:pt x="266171" y="447973"/>
                    <a:pt x="262361" y="447973"/>
                  </a:cubicBezTo>
                  <a:cubicBezTo>
                    <a:pt x="262361" y="439400"/>
                    <a:pt x="261408" y="430828"/>
                    <a:pt x="262361" y="422255"/>
                  </a:cubicBezTo>
                  <a:cubicBezTo>
                    <a:pt x="262361" y="419398"/>
                    <a:pt x="266171" y="416540"/>
                    <a:pt x="269028" y="413683"/>
                  </a:cubicBezTo>
                  <a:cubicBezTo>
                    <a:pt x="269981" y="414635"/>
                    <a:pt x="270933" y="414635"/>
                    <a:pt x="271886" y="415588"/>
                  </a:cubicBezTo>
                  <a:cubicBezTo>
                    <a:pt x="271886" y="426065"/>
                    <a:pt x="271886" y="436543"/>
                    <a:pt x="271886" y="447973"/>
                  </a:cubicBezTo>
                  <a:close/>
                  <a:moveTo>
                    <a:pt x="273791" y="952798"/>
                  </a:moveTo>
                  <a:cubicBezTo>
                    <a:pt x="273791" y="942320"/>
                    <a:pt x="273791" y="932795"/>
                    <a:pt x="273791" y="922318"/>
                  </a:cubicBezTo>
                  <a:cubicBezTo>
                    <a:pt x="283316" y="921365"/>
                    <a:pt x="283316" y="921365"/>
                    <a:pt x="283316" y="942320"/>
                  </a:cubicBezTo>
                  <a:cubicBezTo>
                    <a:pt x="283316" y="947083"/>
                    <a:pt x="285221" y="956608"/>
                    <a:pt x="273791" y="952798"/>
                  </a:cubicBezTo>
                  <a:close/>
                  <a:moveTo>
                    <a:pt x="288078" y="446068"/>
                  </a:moveTo>
                  <a:cubicBezTo>
                    <a:pt x="278553" y="447973"/>
                    <a:pt x="278553" y="447973"/>
                    <a:pt x="278553" y="440353"/>
                  </a:cubicBezTo>
                  <a:cubicBezTo>
                    <a:pt x="278553" y="433685"/>
                    <a:pt x="277601" y="427018"/>
                    <a:pt x="278553" y="421303"/>
                  </a:cubicBezTo>
                  <a:cubicBezTo>
                    <a:pt x="278553" y="418445"/>
                    <a:pt x="282363" y="415588"/>
                    <a:pt x="285221" y="412730"/>
                  </a:cubicBezTo>
                  <a:cubicBezTo>
                    <a:pt x="286173" y="413683"/>
                    <a:pt x="287126" y="414635"/>
                    <a:pt x="288078" y="414635"/>
                  </a:cubicBezTo>
                  <a:cubicBezTo>
                    <a:pt x="288078" y="426065"/>
                    <a:pt x="288078" y="436543"/>
                    <a:pt x="288078" y="446068"/>
                  </a:cubicBezTo>
                  <a:close/>
                  <a:moveTo>
                    <a:pt x="292841" y="953750"/>
                  </a:moveTo>
                  <a:cubicBezTo>
                    <a:pt x="291888" y="952798"/>
                    <a:pt x="289983" y="952798"/>
                    <a:pt x="289031" y="951845"/>
                  </a:cubicBezTo>
                  <a:cubicBezTo>
                    <a:pt x="289031" y="942320"/>
                    <a:pt x="289031" y="931843"/>
                    <a:pt x="289031" y="918508"/>
                  </a:cubicBezTo>
                  <a:cubicBezTo>
                    <a:pt x="292841" y="922318"/>
                    <a:pt x="297603" y="925175"/>
                    <a:pt x="297603" y="926128"/>
                  </a:cubicBezTo>
                  <a:cubicBezTo>
                    <a:pt x="295698" y="935653"/>
                    <a:pt x="304271" y="947083"/>
                    <a:pt x="292841" y="953750"/>
                  </a:cubicBezTo>
                  <a:close/>
                  <a:moveTo>
                    <a:pt x="303318" y="447020"/>
                  </a:moveTo>
                  <a:cubicBezTo>
                    <a:pt x="293793" y="447973"/>
                    <a:pt x="293793" y="447973"/>
                    <a:pt x="293793" y="426065"/>
                  </a:cubicBezTo>
                  <a:cubicBezTo>
                    <a:pt x="293793" y="414635"/>
                    <a:pt x="293793" y="414635"/>
                    <a:pt x="303318" y="415588"/>
                  </a:cubicBezTo>
                  <a:cubicBezTo>
                    <a:pt x="303318" y="426065"/>
                    <a:pt x="303318" y="436543"/>
                    <a:pt x="303318" y="447020"/>
                  </a:cubicBezTo>
                  <a:close/>
                  <a:moveTo>
                    <a:pt x="312843" y="948035"/>
                  </a:moveTo>
                  <a:cubicBezTo>
                    <a:pt x="312843" y="949940"/>
                    <a:pt x="309986" y="951845"/>
                    <a:pt x="309033" y="953750"/>
                  </a:cubicBezTo>
                  <a:cubicBezTo>
                    <a:pt x="307128" y="952798"/>
                    <a:pt x="305223" y="950893"/>
                    <a:pt x="305223" y="949940"/>
                  </a:cubicBezTo>
                  <a:cubicBezTo>
                    <a:pt x="305223" y="941368"/>
                    <a:pt x="304271" y="933748"/>
                    <a:pt x="305223" y="925175"/>
                  </a:cubicBezTo>
                  <a:cubicBezTo>
                    <a:pt x="305223" y="923270"/>
                    <a:pt x="309033" y="922318"/>
                    <a:pt x="313796" y="919460"/>
                  </a:cubicBezTo>
                  <a:cubicBezTo>
                    <a:pt x="312843" y="930890"/>
                    <a:pt x="312843" y="939463"/>
                    <a:pt x="312843" y="948035"/>
                  </a:cubicBezTo>
                  <a:close/>
                  <a:moveTo>
                    <a:pt x="309986" y="447020"/>
                  </a:moveTo>
                  <a:cubicBezTo>
                    <a:pt x="309986" y="435590"/>
                    <a:pt x="309986" y="426065"/>
                    <a:pt x="309986" y="415588"/>
                  </a:cubicBezTo>
                  <a:cubicBezTo>
                    <a:pt x="319511" y="414635"/>
                    <a:pt x="319511" y="414635"/>
                    <a:pt x="319511" y="424160"/>
                  </a:cubicBezTo>
                  <a:cubicBezTo>
                    <a:pt x="320463" y="447973"/>
                    <a:pt x="320463" y="447973"/>
                    <a:pt x="309986" y="447020"/>
                  </a:cubicBezTo>
                  <a:close/>
                  <a:moveTo>
                    <a:pt x="320463" y="952798"/>
                  </a:moveTo>
                  <a:cubicBezTo>
                    <a:pt x="318558" y="921365"/>
                    <a:pt x="318558" y="921365"/>
                    <a:pt x="328083" y="921365"/>
                  </a:cubicBezTo>
                  <a:cubicBezTo>
                    <a:pt x="330941" y="944225"/>
                    <a:pt x="329036" y="952798"/>
                    <a:pt x="320463" y="952798"/>
                  </a:cubicBezTo>
                  <a:close/>
                  <a:moveTo>
                    <a:pt x="326178" y="447020"/>
                  </a:moveTo>
                  <a:cubicBezTo>
                    <a:pt x="326178" y="436543"/>
                    <a:pt x="326178" y="426065"/>
                    <a:pt x="326178" y="415588"/>
                  </a:cubicBezTo>
                  <a:cubicBezTo>
                    <a:pt x="336656" y="413683"/>
                    <a:pt x="333798" y="421303"/>
                    <a:pt x="333798" y="426065"/>
                  </a:cubicBezTo>
                  <a:cubicBezTo>
                    <a:pt x="333798" y="447020"/>
                    <a:pt x="333798" y="447020"/>
                    <a:pt x="326178" y="447020"/>
                  </a:cubicBezTo>
                  <a:close/>
                  <a:moveTo>
                    <a:pt x="343323" y="946130"/>
                  </a:moveTo>
                  <a:cubicBezTo>
                    <a:pt x="343323" y="948988"/>
                    <a:pt x="340466" y="950893"/>
                    <a:pt x="338561" y="952798"/>
                  </a:cubicBezTo>
                  <a:cubicBezTo>
                    <a:pt x="337608" y="950893"/>
                    <a:pt x="334751" y="948988"/>
                    <a:pt x="334751" y="946130"/>
                  </a:cubicBezTo>
                  <a:cubicBezTo>
                    <a:pt x="333798" y="937558"/>
                    <a:pt x="334751" y="929938"/>
                    <a:pt x="334751" y="920413"/>
                  </a:cubicBezTo>
                  <a:cubicBezTo>
                    <a:pt x="337608" y="920413"/>
                    <a:pt x="340466" y="920413"/>
                    <a:pt x="344276" y="920413"/>
                  </a:cubicBezTo>
                  <a:cubicBezTo>
                    <a:pt x="343323" y="929938"/>
                    <a:pt x="344276" y="938510"/>
                    <a:pt x="343323" y="946130"/>
                  </a:cubicBezTo>
                  <a:close/>
                  <a:moveTo>
                    <a:pt x="344276" y="447973"/>
                  </a:moveTo>
                  <a:cubicBezTo>
                    <a:pt x="343323" y="447973"/>
                    <a:pt x="340466" y="445115"/>
                    <a:pt x="340466" y="444163"/>
                  </a:cubicBezTo>
                  <a:cubicBezTo>
                    <a:pt x="340466" y="434638"/>
                    <a:pt x="340466" y="425113"/>
                    <a:pt x="340466" y="412730"/>
                  </a:cubicBezTo>
                  <a:cubicBezTo>
                    <a:pt x="345228" y="415588"/>
                    <a:pt x="348086" y="417493"/>
                    <a:pt x="348086" y="418445"/>
                  </a:cubicBezTo>
                  <a:cubicBezTo>
                    <a:pt x="349038" y="427018"/>
                    <a:pt x="348086" y="435590"/>
                    <a:pt x="348086" y="444163"/>
                  </a:cubicBezTo>
                  <a:cubicBezTo>
                    <a:pt x="349038" y="446068"/>
                    <a:pt x="346181" y="447973"/>
                    <a:pt x="344276" y="447973"/>
                  </a:cubicBezTo>
                  <a:close/>
                  <a:moveTo>
                    <a:pt x="358563" y="951845"/>
                  </a:moveTo>
                  <a:cubicBezTo>
                    <a:pt x="349991" y="952798"/>
                    <a:pt x="349038" y="951845"/>
                    <a:pt x="349991" y="940415"/>
                  </a:cubicBezTo>
                  <a:cubicBezTo>
                    <a:pt x="350943" y="933748"/>
                    <a:pt x="343323" y="922318"/>
                    <a:pt x="358563" y="919460"/>
                  </a:cubicBezTo>
                  <a:cubicBezTo>
                    <a:pt x="358563" y="931843"/>
                    <a:pt x="358563" y="942320"/>
                    <a:pt x="358563" y="951845"/>
                  </a:cubicBezTo>
                  <a:close/>
                  <a:moveTo>
                    <a:pt x="365231" y="439400"/>
                  </a:moveTo>
                  <a:cubicBezTo>
                    <a:pt x="365231" y="447020"/>
                    <a:pt x="365231" y="447020"/>
                    <a:pt x="355706" y="447020"/>
                  </a:cubicBezTo>
                  <a:cubicBezTo>
                    <a:pt x="355706" y="435590"/>
                    <a:pt x="355706" y="426065"/>
                    <a:pt x="355706" y="415588"/>
                  </a:cubicBezTo>
                  <a:cubicBezTo>
                    <a:pt x="365231" y="415588"/>
                    <a:pt x="365231" y="415588"/>
                    <a:pt x="365231" y="439400"/>
                  </a:cubicBezTo>
                  <a:close/>
                  <a:moveTo>
                    <a:pt x="374756" y="954703"/>
                  </a:moveTo>
                  <a:cubicBezTo>
                    <a:pt x="370946" y="953750"/>
                    <a:pt x="366183" y="952798"/>
                    <a:pt x="366183" y="951845"/>
                  </a:cubicBezTo>
                  <a:cubicBezTo>
                    <a:pt x="365231" y="942320"/>
                    <a:pt x="365231" y="932795"/>
                    <a:pt x="366183" y="923270"/>
                  </a:cubicBezTo>
                  <a:cubicBezTo>
                    <a:pt x="366183" y="922318"/>
                    <a:pt x="371898" y="921365"/>
                    <a:pt x="374756" y="921365"/>
                  </a:cubicBezTo>
                  <a:cubicBezTo>
                    <a:pt x="374756" y="931843"/>
                    <a:pt x="374756" y="942320"/>
                    <a:pt x="374756" y="954703"/>
                  </a:cubicBezTo>
                  <a:close/>
                  <a:moveTo>
                    <a:pt x="377613" y="447020"/>
                  </a:moveTo>
                  <a:cubicBezTo>
                    <a:pt x="365231" y="439400"/>
                    <a:pt x="374756" y="426065"/>
                    <a:pt x="370946" y="416540"/>
                  </a:cubicBezTo>
                  <a:cubicBezTo>
                    <a:pt x="381423" y="414635"/>
                    <a:pt x="382376" y="419398"/>
                    <a:pt x="377613" y="447020"/>
                  </a:cubicBezTo>
                  <a:close/>
                  <a:moveTo>
                    <a:pt x="389996" y="952798"/>
                  </a:moveTo>
                  <a:cubicBezTo>
                    <a:pt x="387138" y="952798"/>
                    <a:pt x="384281" y="952798"/>
                    <a:pt x="380471" y="952798"/>
                  </a:cubicBezTo>
                  <a:cubicBezTo>
                    <a:pt x="380471" y="942320"/>
                    <a:pt x="380471" y="931843"/>
                    <a:pt x="380471" y="921365"/>
                  </a:cubicBezTo>
                  <a:cubicBezTo>
                    <a:pt x="391901" y="921365"/>
                    <a:pt x="391901" y="921365"/>
                    <a:pt x="389996" y="952798"/>
                  </a:cubicBezTo>
                  <a:close/>
                  <a:moveTo>
                    <a:pt x="406188" y="952798"/>
                  </a:moveTo>
                  <a:cubicBezTo>
                    <a:pt x="394758" y="953750"/>
                    <a:pt x="394758" y="952798"/>
                    <a:pt x="396663" y="921365"/>
                  </a:cubicBezTo>
                  <a:cubicBezTo>
                    <a:pt x="399521" y="921365"/>
                    <a:pt x="402378" y="921365"/>
                    <a:pt x="406188" y="921365"/>
                  </a:cubicBezTo>
                  <a:cubicBezTo>
                    <a:pt x="406188" y="931843"/>
                    <a:pt x="406188" y="942320"/>
                    <a:pt x="406188" y="9527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1EC75AFE-1B68-4F59-9498-1BB2AAD95823}"/>
                </a:ext>
              </a:extLst>
            </p:cNvPr>
            <p:cNvSpPr/>
            <p:nvPr/>
          </p:nvSpPr>
          <p:spPr>
            <a:xfrm>
              <a:off x="6669404" y="2916555"/>
              <a:ext cx="1617344" cy="1029652"/>
            </a:xfrm>
            <a:custGeom>
              <a:avLst/>
              <a:gdLst>
                <a:gd name="connsiteX0" fmla="*/ 1580198 w 1617344"/>
                <a:gd name="connsiteY0" fmla="*/ 222885 h 1029652"/>
                <a:gd name="connsiteX1" fmla="*/ 1580198 w 1617344"/>
                <a:gd name="connsiteY1" fmla="*/ 206693 h 1029652"/>
                <a:gd name="connsiteX2" fmla="*/ 1568767 w 1617344"/>
                <a:gd name="connsiteY2" fmla="*/ 184785 h 1029652"/>
                <a:gd name="connsiteX3" fmla="*/ 1559242 w 1617344"/>
                <a:gd name="connsiteY3" fmla="*/ 186690 h 1029652"/>
                <a:gd name="connsiteX4" fmla="*/ 1520190 w 1617344"/>
                <a:gd name="connsiteY4" fmla="*/ 184785 h 1029652"/>
                <a:gd name="connsiteX5" fmla="*/ 1513523 w 1617344"/>
                <a:gd name="connsiteY5" fmla="*/ 219075 h 1029652"/>
                <a:gd name="connsiteX6" fmla="*/ 1476375 w 1617344"/>
                <a:gd name="connsiteY6" fmla="*/ 219075 h 1029652"/>
                <a:gd name="connsiteX7" fmla="*/ 1473517 w 1617344"/>
                <a:gd name="connsiteY7" fmla="*/ 230505 h 1029652"/>
                <a:gd name="connsiteX8" fmla="*/ 1467802 w 1617344"/>
                <a:gd name="connsiteY8" fmla="*/ 231458 h 1029652"/>
                <a:gd name="connsiteX9" fmla="*/ 1456373 w 1617344"/>
                <a:gd name="connsiteY9" fmla="*/ 237173 h 1029652"/>
                <a:gd name="connsiteX10" fmla="*/ 1460182 w 1617344"/>
                <a:gd name="connsiteY10" fmla="*/ 257175 h 1029652"/>
                <a:gd name="connsiteX11" fmla="*/ 1463992 w 1617344"/>
                <a:gd name="connsiteY11" fmla="*/ 264795 h 1029652"/>
                <a:gd name="connsiteX12" fmla="*/ 1463992 w 1617344"/>
                <a:gd name="connsiteY12" fmla="*/ 447675 h 1029652"/>
                <a:gd name="connsiteX13" fmla="*/ 1454467 w 1617344"/>
                <a:gd name="connsiteY13" fmla="*/ 448628 h 1029652"/>
                <a:gd name="connsiteX14" fmla="*/ 1453515 w 1617344"/>
                <a:gd name="connsiteY14" fmla="*/ 445770 h 1029652"/>
                <a:gd name="connsiteX15" fmla="*/ 1452563 w 1617344"/>
                <a:gd name="connsiteY15" fmla="*/ 394335 h 1029652"/>
                <a:gd name="connsiteX16" fmla="*/ 1452563 w 1617344"/>
                <a:gd name="connsiteY16" fmla="*/ 391478 h 1029652"/>
                <a:gd name="connsiteX17" fmla="*/ 1444942 w 1617344"/>
                <a:gd name="connsiteY17" fmla="*/ 380048 h 1029652"/>
                <a:gd name="connsiteX18" fmla="*/ 1444942 w 1617344"/>
                <a:gd name="connsiteY18" fmla="*/ 364808 h 1029652"/>
                <a:gd name="connsiteX19" fmla="*/ 1405890 w 1617344"/>
                <a:gd name="connsiteY19" fmla="*/ 364808 h 1029652"/>
                <a:gd name="connsiteX20" fmla="*/ 1405890 w 1617344"/>
                <a:gd name="connsiteY20" fmla="*/ 327660 h 1029652"/>
                <a:gd name="connsiteX21" fmla="*/ 1369695 w 1617344"/>
                <a:gd name="connsiteY21" fmla="*/ 319088 h 1029652"/>
                <a:gd name="connsiteX22" fmla="*/ 1351598 w 1617344"/>
                <a:gd name="connsiteY22" fmla="*/ 329565 h 1029652"/>
                <a:gd name="connsiteX23" fmla="*/ 1346835 w 1617344"/>
                <a:gd name="connsiteY23" fmla="*/ 318135 h 1029652"/>
                <a:gd name="connsiteX24" fmla="*/ 1343025 w 1617344"/>
                <a:gd name="connsiteY24" fmla="*/ 318135 h 1029652"/>
                <a:gd name="connsiteX25" fmla="*/ 1343025 w 1617344"/>
                <a:gd name="connsiteY25" fmla="*/ 340043 h 1029652"/>
                <a:gd name="connsiteX26" fmla="*/ 1337310 w 1617344"/>
                <a:gd name="connsiteY26" fmla="*/ 354330 h 1029652"/>
                <a:gd name="connsiteX27" fmla="*/ 1336357 w 1617344"/>
                <a:gd name="connsiteY27" fmla="*/ 360998 h 1029652"/>
                <a:gd name="connsiteX28" fmla="*/ 1337310 w 1617344"/>
                <a:gd name="connsiteY28" fmla="*/ 373380 h 1029652"/>
                <a:gd name="connsiteX29" fmla="*/ 1328738 w 1617344"/>
                <a:gd name="connsiteY29" fmla="*/ 372428 h 1029652"/>
                <a:gd name="connsiteX30" fmla="*/ 1323023 w 1617344"/>
                <a:gd name="connsiteY30" fmla="*/ 365760 h 1029652"/>
                <a:gd name="connsiteX31" fmla="*/ 1298257 w 1617344"/>
                <a:gd name="connsiteY31" fmla="*/ 366713 h 1029652"/>
                <a:gd name="connsiteX32" fmla="*/ 1295400 w 1617344"/>
                <a:gd name="connsiteY32" fmla="*/ 372428 h 1029652"/>
                <a:gd name="connsiteX33" fmla="*/ 1291590 w 1617344"/>
                <a:gd name="connsiteY33" fmla="*/ 492443 h 1029652"/>
                <a:gd name="connsiteX34" fmla="*/ 1291590 w 1617344"/>
                <a:gd name="connsiteY34" fmla="*/ 539115 h 1029652"/>
                <a:gd name="connsiteX35" fmla="*/ 1288732 w 1617344"/>
                <a:gd name="connsiteY35" fmla="*/ 539115 h 1029652"/>
                <a:gd name="connsiteX36" fmla="*/ 1288732 w 1617344"/>
                <a:gd name="connsiteY36" fmla="*/ 501015 h 1029652"/>
                <a:gd name="connsiteX37" fmla="*/ 1246823 w 1617344"/>
                <a:gd name="connsiteY37" fmla="*/ 501015 h 1029652"/>
                <a:gd name="connsiteX38" fmla="*/ 1246823 w 1617344"/>
                <a:gd name="connsiteY38" fmla="*/ 457200 h 1029652"/>
                <a:gd name="connsiteX39" fmla="*/ 1236345 w 1617344"/>
                <a:gd name="connsiteY39" fmla="*/ 445770 h 1029652"/>
                <a:gd name="connsiteX40" fmla="*/ 1229677 w 1617344"/>
                <a:gd name="connsiteY40" fmla="*/ 437198 h 1029652"/>
                <a:gd name="connsiteX41" fmla="*/ 1229677 w 1617344"/>
                <a:gd name="connsiteY41" fmla="*/ 406718 h 1029652"/>
                <a:gd name="connsiteX42" fmla="*/ 1210627 w 1617344"/>
                <a:gd name="connsiteY42" fmla="*/ 419100 h 1029652"/>
                <a:gd name="connsiteX43" fmla="*/ 1210627 w 1617344"/>
                <a:gd name="connsiteY43" fmla="*/ 498158 h 1029652"/>
                <a:gd name="connsiteX44" fmla="*/ 1193482 w 1617344"/>
                <a:gd name="connsiteY44" fmla="*/ 498158 h 1029652"/>
                <a:gd name="connsiteX45" fmla="*/ 1193482 w 1617344"/>
                <a:gd name="connsiteY45" fmla="*/ 486728 h 1029652"/>
                <a:gd name="connsiteX46" fmla="*/ 1192530 w 1617344"/>
                <a:gd name="connsiteY46" fmla="*/ 160020 h 1029652"/>
                <a:gd name="connsiteX47" fmla="*/ 1172527 w 1617344"/>
                <a:gd name="connsiteY47" fmla="*/ 139065 h 1029652"/>
                <a:gd name="connsiteX48" fmla="*/ 1165860 w 1617344"/>
                <a:gd name="connsiteY48" fmla="*/ 138113 h 1029652"/>
                <a:gd name="connsiteX49" fmla="*/ 1165860 w 1617344"/>
                <a:gd name="connsiteY49" fmla="*/ 121920 h 1029652"/>
                <a:gd name="connsiteX50" fmla="*/ 1150620 w 1617344"/>
                <a:gd name="connsiteY50" fmla="*/ 100965 h 1029652"/>
                <a:gd name="connsiteX51" fmla="*/ 1127760 w 1617344"/>
                <a:gd name="connsiteY51" fmla="*/ 88583 h 1029652"/>
                <a:gd name="connsiteX52" fmla="*/ 1125855 w 1617344"/>
                <a:gd name="connsiteY52" fmla="*/ 78105 h 1029652"/>
                <a:gd name="connsiteX53" fmla="*/ 1125855 w 1617344"/>
                <a:gd name="connsiteY53" fmla="*/ 64770 h 1029652"/>
                <a:gd name="connsiteX54" fmla="*/ 1122045 w 1617344"/>
                <a:gd name="connsiteY54" fmla="*/ 63818 h 1029652"/>
                <a:gd name="connsiteX55" fmla="*/ 1116330 w 1617344"/>
                <a:gd name="connsiteY55" fmla="*/ 76200 h 1029652"/>
                <a:gd name="connsiteX56" fmla="*/ 1099185 w 1617344"/>
                <a:gd name="connsiteY56" fmla="*/ 111443 h 1029652"/>
                <a:gd name="connsiteX57" fmla="*/ 1094423 w 1617344"/>
                <a:gd name="connsiteY57" fmla="*/ 119063 h 1029652"/>
                <a:gd name="connsiteX58" fmla="*/ 1074420 w 1617344"/>
                <a:gd name="connsiteY58" fmla="*/ 149543 h 1029652"/>
                <a:gd name="connsiteX59" fmla="*/ 1058227 w 1617344"/>
                <a:gd name="connsiteY59" fmla="*/ 179070 h 1029652"/>
                <a:gd name="connsiteX60" fmla="*/ 1059180 w 1617344"/>
                <a:gd name="connsiteY60" fmla="*/ 392430 h 1029652"/>
                <a:gd name="connsiteX61" fmla="*/ 1058227 w 1617344"/>
                <a:gd name="connsiteY61" fmla="*/ 461010 h 1029652"/>
                <a:gd name="connsiteX62" fmla="*/ 1054417 w 1617344"/>
                <a:gd name="connsiteY62" fmla="*/ 470535 h 1029652"/>
                <a:gd name="connsiteX63" fmla="*/ 1051560 w 1617344"/>
                <a:gd name="connsiteY63" fmla="*/ 469583 h 1029652"/>
                <a:gd name="connsiteX64" fmla="*/ 1051560 w 1617344"/>
                <a:gd name="connsiteY64" fmla="*/ 421958 h 1029652"/>
                <a:gd name="connsiteX65" fmla="*/ 1040130 w 1617344"/>
                <a:gd name="connsiteY65" fmla="*/ 410528 h 1029652"/>
                <a:gd name="connsiteX66" fmla="*/ 971550 w 1617344"/>
                <a:gd name="connsiteY66" fmla="*/ 410528 h 1029652"/>
                <a:gd name="connsiteX67" fmla="*/ 971550 w 1617344"/>
                <a:gd name="connsiteY67" fmla="*/ 461010 h 1029652"/>
                <a:gd name="connsiteX68" fmla="*/ 971550 w 1617344"/>
                <a:gd name="connsiteY68" fmla="*/ 519113 h 1029652"/>
                <a:gd name="connsiteX69" fmla="*/ 967740 w 1617344"/>
                <a:gd name="connsiteY69" fmla="*/ 526733 h 1029652"/>
                <a:gd name="connsiteX70" fmla="*/ 962977 w 1617344"/>
                <a:gd name="connsiteY70" fmla="*/ 525780 h 1029652"/>
                <a:gd name="connsiteX71" fmla="*/ 962977 w 1617344"/>
                <a:gd name="connsiteY71" fmla="*/ 448628 h 1029652"/>
                <a:gd name="connsiteX72" fmla="*/ 955357 w 1617344"/>
                <a:gd name="connsiteY72" fmla="*/ 447675 h 1029652"/>
                <a:gd name="connsiteX73" fmla="*/ 949642 w 1617344"/>
                <a:gd name="connsiteY73" fmla="*/ 448628 h 1029652"/>
                <a:gd name="connsiteX74" fmla="*/ 944880 w 1617344"/>
                <a:gd name="connsiteY74" fmla="*/ 526733 h 1029652"/>
                <a:gd name="connsiteX75" fmla="*/ 940117 w 1617344"/>
                <a:gd name="connsiteY75" fmla="*/ 526733 h 1029652"/>
                <a:gd name="connsiteX76" fmla="*/ 940117 w 1617344"/>
                <a:gd name="connsiteY76" fmla="*/ 511493 h 1029652"/>
                <a:gd name="connsiteX77" fmla="*/ 930592 w 1617344"/>
                <a:gd name="connsiteY77" fmla="*/ 472440 h 1029652"/>
                <a:gd name="connsiteX78" fmla="*/ 927735 w 1617344"/>
                <a:gd name="connsiteY78" fmla="*/ 470535 h 1029652"/>
                <a:gd name="connsiteX79" fmla="*/ 923925 w 1617344"/>
                <a:gd name="connsiteY79" fmla="*/ 473393 h 1029652"/>
                <a:gd name="connsiteX80" fmla="*/ 922972 w 1617344"/>
                <a:gd name="connsiteY80" fmla="*/ 486728 h 1029652"/>
                <a:gd name="connsiteX81" fmla="*/ 909638 w 1617344"/>
                <a:gd name="connsiteY81" fmla="*/ 503873 h 1029652"/>
                <a:gd name="connsiteX82" fmla="*/ 905827 w 1617344"/>
                <a:gd name="connsiteY82" fmla="*/ 805815 h 1029652"/>
                <a:gd name="connsiteX83" fmla="*/ 904875 w 1617344"/>
                <a:gd name="connsiteY83" fmla="*/ 810578 h 1029652"/>
                <a:gd name="connsiteX84" fmla="*/ 895350 w 1617344"/>
                <a:gd name="connsiteY84" fmla="*/ 813435 h 1029652"/>
                <a:gd name="connsiteX85" fmla="*/ 895350 w 1617344"/>
                <a:gd name="connsiteY85" fmla="*/ 842963 h 1029652"/>
                <a:gd name="connsiteX86" fmla="*/ 892492 w 1617344"/>
                <a:gd name="connsiteY86" fmla="*/ 842963 h 1029652"/>
                <a:gd name="connsiteX87" fmla="*/ 892492 w 1617344"/>
                <a:gd name="connsiteY87" fmla="*/ 798195 h 1029652"/>
                <a:gd name="connsiteX88" fmla="*/ 892492 w 1617344"/>
                <a:gd name="connsiteY88" fmla="*/ 359093 h 1029652"/>
                <a:gd name="connsiteX89" fmla="*/ 874395 w 1617344"/>
                <a:gd name="connsiteY89" fmla="*/ 340043 h 1029652"/>
                <a:gd name="connsiteX90" fmla="*/ 863917 w 1617344"/>
                <a:gd name="connsiteY90" fmla="*/ 339090 h 1029652"/>
                <a:gd name="connsiteX91" fmla="*/ 863917 w 1617344"/>
                <a:gd name="connsiteY91" fmla="*/ 286703 h 1029652"/>
                <a:gd name="connsiteX92" fmla="*/ 801052 w 1617344"/>
                <a:gd name="connsiteY92" fmla="*/ 286703 h 1029652"/>
                <a:gd name="connsiteX93" fmla="*/ 801052 w 1617344"/>
                <a:gd name="connsiteY93" fmla="*/ 271463 h 1029652"/>
                <a:gd name="connsiteX94" fmla="*/ 800100 w 1617344"/>
                <a:gd name="connsiteY94" fmla="*/ 162878 h 1029652"/>
                <a:gd name="connsiteX95" fmla="*/ 788670 w 1617344"/>
                <a:gd name="connsiteY95" fmla="*/ 95250 h 1029652"/>
                <a:gd name="connsiteX96" fmla="*/ 785813 w 1617344"/>
                <a:gd name="connsiteY96" fmla="*/ 68580 h 1029652"/>
                <a:gd name="connsiteX97" fmla="*/ 780097 w 1617344"/>
                <a:gd name="connsiteY97" fmla="*/ 60008 h 1029652"/>
                <a:gd name="connsiteX98" fmla="*/ 770572 w 1617344"/>
                <a:gd name="connsiteY98" fmla="*/ 69533 h 1029652"/>
                <a:gd name="connsiteX99" fmla="*/ 762952 w 1617344"/>
                <a:gd name="connsiteY99" fmla="*/ 88583 h 1029652"/>
                <a:gd name="connsiteX100" fmla="*/ 750570 w 1617344"/>
                <a:gd name="connsiteY100" fmla="*/ 130493 h 1029652"/>
                <a:gd name="connsiteX101" fmla="*/ 747713 w 1617344"/>
                <a:gd name="connsiteY101" fmla="*/ 259080 h 1029652"/>
                <a:gd name="connsiteX102" fmla="*/ 744855 w 1617344"/>
                <a:gd name="connsiteY102" fmla="*/ 266700 h 1029652"/>
                <a:gd name="connsiteX103" fmla="*/ 744855 w 1617344"/>
                <a:gd name="connsiteY103" fmla="*/ 249555 h 1029652"/>
                <a:gd name="connsiteX104" fmla="*/ 726757 w 1617344"/>
                <a:gd name="connsiteY104" fmla="*/ 231458 h 1029652"/>
                <a:gd name="connsiteX105" fmla="*/ 705802 w 1617344"/>
                <a:gd name="connsiteY105" fmla="*/ 252413 h 1029652"/>
                <a:gd name="connsiteX106" fmla="*/ 700088 w 1617344"/>
                <a:gd name="connsiteY106" fmla="*/ 376238 h 1029652"/>
                <a:gd name="connsiteX107" fmla="*/ 681990 w 1617344"/>
                <a:gd name="connsiteY107" fmla="*/ 422910 h 1029652"/>
                <a:gd name="connsiteX108" fmla="*/ 668655 w 1617344"/>
                <a:gd name="connsiteY108" fmla="*/ 422910 h 1029652"/>
                <a:gd name="connsiteX109" fmla="*/ 666750 w 1617344"/>
                <a:gd name="connsiteY109" fmla="*/ 405765 h 1029652"/>
                <a:gd name="connsiteX110" fmla="*/ 641985 w 1617344"/>
                <a:gd name="connsiteY110" fmla="*/ 405765 h 1029652"/>
                <a:gd name="connsiteX111" fmla="*/ 631507 w 1617344"/>
                <a:gd name="connsiteY111" fmla="*/ 362903 h 1029652"/>
                <a:gd name="connsiteX112" fmla="*/ 627697 w 1617344"/>
                <a:gd name="connsiteY112" fmla="*/ 362903 h 1029652"/>
                <a:gd name="connsiteX113" fmla="*/ 616267 w 1617344"/>
                <a:gd name="connsiteY113" fmla="*/ 405765 h 1029652"/>
                <a:gd name="connsiteX114" fmla="*/ 604838 w 1617344"/>
                <a:gd name="connsiteY114" fmla="*/ 405765 h 1029652"/>
                <a:gd name="connsiteX115" fmla="*/ 601980 w 1617344"/>
                <a:gd name="connsiteY115" fmla="*/ 389573 h 1029652"/>
                <a:gd name="connsiteX116" fmla="*/ 603885 w 1617344"/>
                <a:gd name="connsiteY116" fmla="*/ 374333 h 1029652"/>
                <a:gd name="connsiteX117" fmla="*/ 603885 w 1617344"/>
                <a:gd name="connsiteY117" fmla="*/ 260033 h 1029652"/>
                <a:gd name="connsiteX118" fmla="*/ 597217 w 1617344"/>
                <a:gd name="connsiteY118" fmla="*/ 120968 h 1029652"/>
                <a:gd name="connsiteX119" fmla="*/ 583882 w 1617344"/>
                <a:gd name="connsiteY119" fmla="*/ 62865 h 1029652"/>
                <a:gd name="connsiteX120" fmla="*/ 575310 w 1617344"/>
                <a:gd name="connsiteY120" fmla="*/ 57150 h 1029652"/>
                <a:gd name="connsiteX121" fmla="*/ 566738 w 1617344"/>
                <a:gd name="connsiteY121" fmla="*/ 63818 h 1029652"/>
                <a:gd name="connsiteX122" fmla="*/ 559117 w 1617344"/>
                <a:gd name="connsiteY122" fmla="*/ 102870 h 1029652"/>
                <a:gd name="connsiteX123" fmla="*/ 513397 w 1617344"/>
                <a:gd name="connsiteY123" fmla="*/ 95250 h 1029652"/>
                <a:gd name="connsiteX124" fmla="*/ 507682 w 1617344"/>
                <a:gd name="connsiteY124" fmla="*/ 100965 h 1029652"/>
                <a:gd name="connsiteX125" fmla="*/ 482917 w 1617344"/>
                <a:gd name="connsiteY125" fmla="*/ 160973 h 1029652"/>
                <a:gd name="connsiteX126" fmla="*/ 476250 w 1617344"/>
                <a:gd name="connsiteY126" fmla="*/ 206693 h 1029652"/>
                <a:gd name="connsiteX127" fmla="*/ 492442 w 1617344"/>
                <a:gd name="connsiteY127" fmla="*/ 206693 h 1029652"/>
                <a:gd name="connsiteX128" fmla="*/ 492442 w 1617344"/>
                <a:gd name="connsiteY128" fmla="*/ 231458 h 1029652"/>
                <a:gd name="connsiteX129" fmla="*/ 476250 w 1617344"/>
                <a:gd name="connsiteY129" fmla="*/ 229553 h 1029652"/>
                <a:gd name="connsiteX130" fmla="*/ 476250 w 1617344"/>
                <a:gd name="connsiteY130" fmla="*/ 374333 h 1029652"/>
                <a:gd name="connsiteX131" fmla="*/ 461010 w 1617344"/>
                <a:gd name="connsiteY131" fmla="*/ 376238 h 1029652"/>
                <a:gd name="connsiteX132" fmla="*/ 461010 w 1617344"/>
                <a:gd name="connsiteY132" fmla="*/ 434340 h 1029652"/>
                <a:gd name="connsiteX133" fmla="*/ 456247 w 1617344"/>
                <a:gd name="connsiteY133" fmla="*/ 444818 h 1029652"/>
                <a:gd name="connsiteX134" fmla="*/ 453390 w 1617344"/>
                <a:gd name="connsiteY134" fmla="*/ 452438 h 1029652"/>
                <a:gd name="connsiteX135" fmla="*/ 453390 w 1617344"/>
                <a:gd name="connsiteY135" fmla="*/ 476250 h 1029652"/>
                <a:gd name="connsiteX136" fmla="*/ 449580 w 1617344"/>
                <a:gd name="connsiteY136" fmla="*/ 482918 h 1029652"/>
                <a:gd name="connsiteX137" fmla="*/ 444817 w 1617344"/>
                <a:gd name="connsiteY137" fmla="*/ 476250 h 1029652"/>
                <a:gd name="connsiteX138" fmla="*/ 443865 w 1617344"/>
                <a:gd name="connsiteY138" fmla="*/ 388620 h 1029652"/>
                <a:gd name="connsiteX139" fmla="*/ 442913 w 1617344"/>
                <a:gd name="connsiteY139" fmla="*/ 220980 h 1029652"/>
                <a:gd name="connsiteX140" fmla="*/ 437197 w 1617344"/>
                <a:gd name="connsiteY140" fmla="*/ 105728 h 1029652"/>
                <a:gd name="connsiteX141" fmla="*/ 437197 w 1617344"/>
                <a:gd name="connsiteY141" fmla="*/ 99060 h 1029652"/>
                <a:gd name="connsiteX142" fmla="*/ 427672 w 1617344"/>
                <a:gd name="connsiteY142" fmla="*/ 0 h 1029652"/>
                <a:gd name="connsiteX143" fmla="*/ 403860 w 1617344"/>
                <a:gd name="connsiteY143" fmla="*/ 0 h 1029652"/>
                <a:gd name="connsiteX144" fmla="*/ 401955 w 1617344"/>
                <a:gd name="connsiteY144" fmla="*/ 11430 h 1029652"/>
                <a:gd name="connsiteX145" fmla="*/ 391477 w 1617344"/>
                <a:gd name="connsiteY145" fmla="*/ 17145 h 1029652"/>
                <a:gd name="connsiteX146" fmla="*/ 358140 w 1617344"/>
                <a:gd name="connsiteY146" fmla="*/ 17145 h 1029652"/>
                <a:gd name="connsiteX147" fmla="*/ 344805 w 1617344"/>
                <a:gd name="connsiteY147" fmla="*/ 30480 h 1029652"/>
                <a:gd name="connsiteX148" fmla="*/ 344805 w 1617344"/>
                <a:gd name="connsiteY148" fmla="*/ 142875 h 1029652"/>
                <a:gd name="connsiteX149" fmla="*/ 344805 w 1617344"/>
                <a:gd name="connsiteY149" fmla="*/ 159068 h 1029652"/>
                <a:gd name="connsiteX150" fmla="*/ 318135 w 1617344"/>
                <a:gd name="connsiteY150" fmla="*/ 159068 h 1029652"/>
                <a:gd name="connsiteX151" fmla="*/ 318135 w 1617344"/>
                <a:gd name="connsiteY151" fmla="*/ 240983 h 1029652"/>
                <a:gd name="connsiteX152" fmla="*/ 285750 w 1617344"/>
                <a:gd name="connsiteY152" fmla="*/ 240983 h 1029652"/>
                <a:gd name="connsiteX153" fmla="*/ 282892 w 1617344"/>
                <a:gd name="connsiteY153" fmla="*/ 255270 h 1029652"/>
                <a:gd name="connsiteX154" fmla="*/ 266700 w 1617344"/>
                <a:gd name="connsiteY154" fmla="*/ 257175 h 1029652"/>
                <a:gd name="connsiteX155" fmla="*/ 266700 w 1617344"/>
                <a:gd name="connsiteY155" fmla="*/ 322898 h 1029652"/>
                <a:gd name="connsiteX156" fmla="*/ 247650 w 1617344"/>
                <a:gd name="connsiteY156" fmla="*/ 322898 h 1029652"/>
                <a:gd name="connsiteX157" fmla="*/ 230505 w 1617344"/>
                <a:gd name="connsiteY157" fmla="*/ 340043 h 1029652"/>
                <a:gd name="connsiteX158" fmla="*/ 230505 w 1617344"/>
                <a:gd name="connsiteY158" fmla="*/ 442913 h 1029652"/>
                <a:gd name="connsiteX159" fmla="*/ 225742 w 1617344"/>
                <a:gd name="connsiteY159" fmla="*/ 458153 h 1029652"/>
                <a:gd name="connsiteX160" fmla="*/ 220980 w 1617344"/>
                <a:gd name="connsiteY160" fmla="*/ 457200 h 1029652"/>
                <a:gd name="connsiteX161" fmla="*/ 220980 w 1617344"/>
                <a:gd name="connsiteY161" fmla="*/ 441960 h 1029652"/>
                <a:gd name="connsiteX162" fmla="*/ 220980 w 1617344"/>
                <a:gd name="connsiteY162" fmla="*/ 344805 h 1029652"/>
                <a:gd name="connsiteX163" fmla="*/ 214313 w 1617344"/>
                <a:gd name="connsiteY163" fmla="*/ 284798 h 1029652"/>
                <a:gd name="connsiteX164" fmla="*/ 158115 w 1617344"/>
                <a:gd name="connsiteY164" fmla="*/ 284798 h 1029652"/>
                <a:gd name="connsiteX165" fmla="*/ 141922 w 1617344"/>
                <a:gd name="connsiteY165" fmla="*/ 338138 h 1029652"/>
                <a:gd name="connsiteX166" fmla="*/ 141922 w 1617344"/>
                <a:gd name="connsiteY166" fmla="*/ 523875 h 1029652"/>
                <a:gd name="connsiteX167" fmla="*/ 140017 w 1617344"/>
                <a:gd name="connsiteY167" fmla="*/ 524828 h 1029652"/>
                <a:gd name="connsiteX168" fmla="*/ 132397 w 1617344"/>
                <a:gd name="connsiteY168" fmla="*/ 510540 h 1029652"/>
                <a:gd name="connsiteX169" fmla="*/ 130492 w 1617344"/>
                <a:gd name="connsiteY169" fmla="*/ 511493 h 1029652"/>
                <a:gd name="connsiteX170" fmla="*/ 116205 w 1617344"/>
                <a:gd name="connsiteY170" fmla="*/ 535305 h 1029652"/>
                <a:gd name="connsiteX171" fmla="*/ 78105 w 1617344"/>
                <a:gd name="connsiteY171" fmla="*/ 536258 h 1029652"/>
                <a:gd name="connsiteX172" fmla="*/ 78105 w 1617344"/>
                <a:gd name="connsiteY172" fmla="*/ 498158 h 1029652"/>
                <a:gd name="connsiteX173" fmla="*/ 51435 w 1617344"/>
                <a:gd name="connsiteY173" fmla="*/ 498158 h 1029652"/>
                <a:gd name="connsiteX174" fmla="*/ 49530 w 1617344"/>
                <a:gd name="connsiteY174" fmla="*/ 500063 h 1029652"/>
                <a:gd name="connsiteX175" fmla="*/ 42863 w 1617344"/>
                <a:gd name="connsiteY175" fmla="*/ 558165 h 1029652"/>
                <a:gd name="connsiteX176" fmla="*/ 36195 w 1617344"/>
                <a:gd name="connsiteY176" fmla="*/ 597218 h 1029652"/>
                <a:gd name="connsiteX177" fmla="*/ 33338 w 1617344"/>
                <a:gd name="connsiteY177" fmla="*/ 597218 h 1029652"/>
                <a:gd name="connsiteX178" fmla="*/ 26670 w 1617344"/>
                <a:gd name="connsiteY178" fmla="*/ 524828 h 1029652"/>
                <a:gd name="connsiteX179" fmla="*/ 14288 w 1617344"/>
                <a:gd name="connsiteY179" fmla="*/ 522923 h 1029652"/>
                <a:gd name="connsiteX180" fmla="*/ 4763 w 1617344"/>
                <a:gd name="connsiteY180" fmla="*/ 505778 h 1029652"/>
                <a:gd name="connsiteX181" fmla="*/ 3810 w 1617344"/>
                <a:gd name="connsiteY181" fmla="*/ 489585 h 1029652"/>
                <a:gd name="connsiteX182" fmla="*/ 952 w 1617344"/>
                <a:gd name="connsiteY182" fmla="*/ 489585 h 1029652"/>
                <a:gd name="connsiteX183" fmla="*/ 0 w 1617344"/>
                <a:gd name="connsiteY183" fmla="*/ 499110 h 1029652"/>
                <a:gd name="connsiteX184" fmla="*/ 0 w 1617344"/>
                <a:gd name="connsiteY184" fmla="*/ 1022985 h 1029652"/>
                <a:gd name="connsiteX185" fmla="*/ 952 w 1617344"/>
                <a:gd name="connsiteY185" fmla="*/ 1029653 h 1029652"/>
                <a:gd name="connsiteX186" fmla="*/ 1617345 w 1617344"/>
                <a:gd name="connsiteY186" fmla="*/ 1029653 h 1029652"/>
                <a:gd name="connsiteX187" fmla="*/ 1617345 w 1617344"/>
                <a:gd name="connsiteY187" fmla="*/ 227648 h 1029652"/>
                <a:gd name="connsiteX188" fmla="*/ 1580198 w 1617344"/>
                <a:gd name="connsiteY188" fmla="*/ 222885 h 1029652"/>
                <a:gd name="connsiteX189" fmla="*/ 89535 w 1617344"/>
                <a:gd name="connsiteY189" fmla="*/ 673418 h 1029652"/>
                <a:gd name="connsiteX190" fmla="*/ 89535 w 1617344"/>
                <a:gd name="connsiteY190" fmla="*/ 673418 h 1029652"/>
                <a:gd name="connsiteX191" fmla="*/ 100965 w 1617344"/>
                <a:gd name="connsiteY191" fmla="*/ 673418 h 1029652"/>
                <a:gd name="connsiteX192" fmla="*/ 100965 w 1617344"/>
                <a:gd name="connsiteY192" fmla="*/ 673418 h 1029652"/>
                <a:gd name="connsiteX193" fmla="*/ 101917 w 1617344"/>
                <a:gd name="connsiteY193" fmla="*/ 680085 h 1029652"/>
                <a:gd name="connsiteX194" fmla="*/ 100013 w 1617344"/>
                <a:gd name="connsiteY194" fmla="*/ 683895 h 1029652"/>
                <a:gd name="connsiteX195" fmla="*/ 98107 w 1617344"/>
                <a:gd name="connsiteY195" fmla="*/ 683895 h 1029652"/>
                <a:gd name="connsiteX196" fmla="*/ 90488 w 1617344"/>
                <a:gd name="connsiteY196" fmla="*/ 683895 h 1029652"/>
                <a:gd name="connsiteX197" fmla="*/ 89535 w 1617344"/>
                <a:gd name="connsiteY197" fmla="*/ 673418 h 1029652"/>
                <a:gd name="connsiteX198" fmla="*/ 100965 w 1617344"/>
                <a:gd name="connsiteY198" fmla="*/ 859155 h 1029652"/>
                <a:gd name="connsiteX199" fmla="*/ 100965 w 1617344"/>
                <a:gd name="connsiteY199" fmla="*/ 859155 h 1029652"/>
                <a:gd name="connsiteX200" fmla="*/ 89535 w 1617344"/>
                <a:gd name="connsiteY200" fmla="*/ 859155 h 1029652"/>
                <a:gd name="connsiteX201" fmla="*/ 89535 w 1617344"/>
                <a:gd name="connsiteY201" fmla="*/ 859155 h 1029652"/>
                <a:gd name="connsiteX202" fmla="*/ 89535 w 1617344"/>
                <a:gd name="connsiteY202" fmla="*/ 849630 h 1029652"/>
                <a:gd name="connsiteX203" fmla="*/ 89535 w 1617344"/>
                <a:gd name="connsiteY203" fmla="*/ 849630 h 1029652"/>
                <a:gd name="connsiteX204" fmla="*/ 100965 w 1617344"/>
                <a:gd name="connsiteY204" fmla="*/ 849630 h 1029652"/>
                <a:gd name="connsiteX205" fmla="*/ 100965 w 1617344"/>
                <a:gd name="connsiteY205" fmla="*/ 849630 h 1029652"/>
                <a:gd name="connsiteX206" fmla="*/ 100965 w 1617344"/>
                <a:gd name="connsiteY206" fmla="*/ 859155 h 1029652"/>
                <a:gd name="connsiteX207" fmla="*/ 101917 w 1617344"/>
                <a:gd name="connsiteY207" fmla="*/ 824865 h 1029652"/>
                <a:gd name="connsiteX208" fmla="*/ 89535 w 1617344"/>
                <a:gd name="connsiteY208" fmla="*/ 824865 h 1029652"/>
                <a:gd name="connsiteX209" fmla="*/ 89535 w 1617344"/>
                <a:gd name="connsiteY209" fmla="*/ 824865 h 1029652"/>
                <a:gd name="connsiteX210" fmla="*/ 89535 w 1617344"/>
                <a:gd name="connsiteY210" fmla="*/ 820103 h 1029652"/>
                <a:gd name="connsiteX211" fmla="*/ 89535 w 1617344"/>
                <a:gd name="connsiteY211" fmla="*/ 814388 h 1029652"/>
                <a:gd name="connsiteX212" fmla="*/ 89535 w 1617344"/>
                <a:gd name="connsiteY212" fmla="*/ 814388 h 1029652"/>
                <a:gd name="connsiteX213" fmla="*/ 101917 w 1617344"/>
                <a:gd name="connsiteY213" fmla="*/ 814388 h 1029652"/>
                <a:gd name="connsiteX214" fmla="*/ 101917 w 1617344"/>
                <a:gd name="connsiteY214" fmla="*/ 824865 h 1029652"/>
                <a:gd name="connsiteX215" fmla="*/ 101917 w 1617344"/>
                <a:gd name="connsiteY215" fmla="*/ 824865 h 1029652"/>
                <a:gd name="connsiteX216" fmla="*/ 100013 w 1617344"/>
                <a:gd name="connsiteY216" fmla="*/ 787718 h 1029652"/>
                <a:gd name="connsiteX217" fmla="*/ 100013 w 1617344"/>
                <a:gd name="connsiteY217" fmla="*/ 787718 h 1029652"/>
                <a:gd name="connsiteX218" fmla="*/ 86677 w 1617344"/>
                <a:gd name="connsiteY218" fmla="*/ 787718 h 1029652"/>
                <a:gd name="connsiteX219" fmla="*/ 86677 w 1617344"/>
                <a:gd name="connsiteY219" fmla="*/ 787718 h 1029652"/>
                <a:gd name="connsiteX220" fmla="*/ 90488 w 1617344"/>
                <a:gd name="connsiteY220" fmla="*/ 782003 h 1029652"/>
                <a:gd name="connsiteX221" fmla="*/ 93345 w 1617344"/>
                <a:gd name="connsiteY221" fmla="*/ 779145 h 1029652"/>
                <a:gd name="connsiteX222" fmla="*/ 98107 w 1617344"/>
                <a:gd name="connsiteY222" fmla="*/ 781050 h 1029652"/>
                <a:gd name="connsiteX223" fmla="*/ 102870 w 1617344"/>
                <a:gd name="connsiteY223" fmla="*/ 783908 h 1029652"/>
                <a:gd name="connsiteX224" fmla="*/ 100013 w 1617344"/>
                <a:gd name="connsiteY224" fmla="*/ 787718 h 1029652"/>
                <a:gd name="connsiteX225" fmla="*/ 87630 w 1617344"/>
                <a:gd name="connsiteY225" fmla="*/ 747713 h 1029652"/>
                <a:gd name="connsiteX226" fmla="*/ 89535 w 1617344"/>
                <a:gd name="connsiteY226" fmla="*/ 744855 h 1029652"/>
                <a:gd name="connsiteX227" fmla="*/ 89535 w 1617344"/>
                <a:gd name="connsiteY227" fmla="*/ 744855 h 1029652"/>
                <a:gd name="connsiteX228" fmla="*/ 100013 w 1617344"/>
                <a:gd name="connsiteY228" fmla="*/ 744855 h 1029652"/>
                <a:gd name="connsiteX229" fmla="*/ 101917 w 1617344"/>
                <a:gd name="connsiteY229" fmla="*/ 747713 h 1029652"/>
                <a:gd name="connsiteX230" fmla="*/ 100013 w 1617344"/>
                <a:gd name="connsiteY230" fmla="*/ 749618 h 1029652"/>
                <a:gd name="connsiteX231" fmla="*/ 96202 w 1617344"/>
                <a:gd name="connsiteY231" fmla="*/ 753428 h 1029652"/>
                <a:gd name="connsiteX232" fmla="*/ 94297 w 1617344"/>
                <a:gd name="connsiteY232" fmla="*/ 754380 h 1029652"/>
                <a:gd name="connsiteX233" fmla="*/ 94297 w 1617344"/>
                <a:gd name="connsiteY233" fmla="*/ 754380 h 1029652"/>
                <a:gd name="connsiteX234" fmla="*/ 94297 w 1617344"/>
                <a:gd name="connsiteY234" fmla="*/ 754380 h 1029652"/>
                <a:gd name="connsiteX235" fmla="*/ 87630 w 1617344"/>
                <a:gd name="connsiteY235" fmla="*/ 747713 h 1029652"/>
                <a:gd name="connsiteX236" fmla="*/ 99060 w 1617344"/>
                <a:gd name="connsiteY236" fmla="*/ 716280 h 1029652"/>
                <a:gd name="connsiteX237" fmla="*/ 95250 w 1617344"/>
                <a:gd name="connsiteY237" fmla="*/ 719138 h 1029652"/>
                <a:gd name="connsiteX238" fmla="*/ 93345 w 1617344"/>
                <a:gd name="connsiteY238" fmla="*/ 719138 h 1029652"/>
                <a:gd name="connsiteX239" fmla="*/ 86677 w 1617344"/>
                <a:gd name="connsiteY239" fmla="*/ 714375 h 1029652"/>
                <a:gd name="connsiteX240" fmla="*/ 89535 w 1617344"/>
                <a:gd name="connsiteY240" fmla="*/ 710565 h 1029652"/>
                <a:gd name="connsiteX241" fmla="*/ 89535 w 1617344"/>
                <a:gd name="connsiteY241" fmla="*/ 710565 h 1029652"/>
                <a:gd name="connsiteX242" fmla="*/ 103822 w 1617344"/>
                <a:gd name="connsiteY242" fmla="*/ 710565 h 1029652"/>
                <a:gd name="connsiteX243" fmla="*/ 103822 w 1617344"/>
                <a:gd name="connsiteY243" fmla="*/ 710565 h 1029652"/>
                <a:gd name="connsiteX244" fmla="*/ 99060 w 1617344"/>
                <a:gd name="connsiteY244" fmla="*/ 716280 h 1029652"/>
                <a:gd name="connsiteX245" fmla="*/ 117157 w 1617344"/>
                <a:gd name="connsiteY245" fmla="*/ 673418 h 1029652"/>
                <a:gd name="connsiteX246" fmla="*/ 128588 w 1617344"/>
                <a:gd name="connsiteY246" fmla="*/ 673418 h 1029652"/>
                <a:gd name="connsiteX247" fmla="*/ 128588 w 1617344"/>
                <a:gd name="connsiteY247" fmla="*/ 673418 h 1029652"/>
                <a:gd name="connsiteX248" fmla="*/ 128588 w 1617344"/>
                <a:gd name="connsiteY248" fmla="*/ 678180 h 1029652"/>
                <a:gd name="connsiteX249" fmla="*/ 128588 w 1617344"/>
                <a:gd name="connsiteY249" fmla="*/ 683895 h 1029652"/>
                <a:gd name="connsiteX250" fmla="*/ 116205 w 1617344"/>
                <a:gd name="connsiteY250" fmla="*/ 684848 h 1029652"/>
                <a:gd name="connsiteX251" fmla="*/ 117157 w 1617344"/>
                <a:gd name="connsiteY251" fmla="*/ 673418 h 1029652"/>
                <a:gd name="connsiteX252" fmla="*/ 117157 w 1617344"/>
                <a:gd name="connsiteY252" fmla="*/ 710565 h 1029652"/>
                <a:gd name="connsiteX253" fmla="*/ 117157 w 1617344"/>
                <a:gd name="connsiteY253" fmla="*/ 710565 h 1029652"/>
                <a:gd name="connsiteX254" fmla="*/ 127635 w 1617344"/>
                <a:gd name="connsiteY254" fmla="*/ 710565 h 1029652"/>
                <a:gd name="connsiteX255" fmla="*/ 127635 w 1617344"/>
                <a:gd name="connsiteY255" fmla="*/ 710565 h 1029652"/>
                <a:gd name="connsiteX256" fmla="*/ 129540 w 1617344"/>
                <a:gd name="connsiteY256" fmla="*/ 713423 h 1029652"/>
                <a:gd name="connsiteX257" fmla="*/ 127635 w 1617344"/>
                <a:gd name="connsiteY257" fmla="*/ 715328 h 1029652"/>
                <a:gd name="connsiteX258" fmla="*/ 121920 w 1617344"/>
                <a:gd name="connsiteY258" fmla="*/ 719138 h 1029652"/>
                <a:gd name="connsiteX259" fmla="*/ 118110 w 1617344"/>
                <a:gd name="connsiteY259" fmla="*/ 717233 h 1029652"/>
                <a:gd name="connsiteX260" fmla="*/ 114300 w 1617344"/>
                <a:gd name="connsiteY260" fmla="*/ 714375 h 1029652"/>
                <a:gd name="connsiteX261" fmla="*/ 117157 w 1617344"/>
                <a:gd name="connsiteY261" fmla="*/ 710565 h 1029652"/>
                <a:gd name="connsiteX262" fmla="*/ 118110 w 1617344"/>
                <a:gd name="connsiteY262" fmla="*/ 744855 h 1029652"/>
                <a:gd name="connsiteX263" fmla="*/ 118110 w 1617344"/>
                <a:gd name="connsiteY263" fmla="*/ 744855 h 1029652"/>
                <a:gd name="connsiteX264" fmla="*/ 118110 w 1617344"/>
                <a:gd name="connsiteY264" fmla="*/ 744855 h 1029652"/>
                <a:gd name="connsiteX265" fmla="*/ 120015 w 1617344"/>
                <a:gd name="connsiteY265" fmla="*/ 744855 h 1029652"/>
                <a:gd name="connsiteX266" fmla="*/ 124777 w 1617344"/>
                <a:gd name="connsiteY266" fmla="*/ 744855 h 1029652"/>
                <a:gd name="connsiteX267" fmla="*/ 128588 w 1617344"/>
                <a:gd name="connsiteY267" fmla="*/ 745808 h 1029652"/>
                <a:gd name="connsiteX268" fmla="*/ 129540 w 1617344"/>
                <a:gd name="connsiteY268" fmla="*/ 750570 h 1029652"/>
                <a:gd name="connsiteX269" fmla="*/ 128588 w 1617344"/>
                <a:gd name="connsiteY269" fmla="*/ 754380 h 1029652"/>
                <a:gd name="connsiteX270" fmla="*/ 120967 w 1617344"/>
                <a:gd name="connsiteY270" fmla="*/ 754380 h 1029652"/>
                <a:gd name="connsiteX271" fmla="*/ 119063 w 1617344"/>
                <a:gd name="connsiteY271" fmla="*/ 754380 h 1029652"/>
                <a:gd name="connsiteX272" fmla="*/ 117157 w 1617344"/>
                <a:gd name="connsiteY272" fmla="*/ 751523 h 1029652"/>
                <a:gd name="connsiteX273" fmla="*/ 118110 w 1617344"/>
                <a:gd name="connsiteY273" fmla="*/ 744855 h 1029652"/>
                <a:gd name="connsiteX274" fmla="*/ 117157 w 1617344"/>
                <a:gd name="connsiteY274" fmla="*/ 824865 h 1029652"/>
                <a:gd name="connsiteX275" fmla="*/ 117157 w 1617344"/>
                <a:gd name="connsiteY275" fmla="*/ 814388 h 1029652"/>
                <a:gd name="connsiteX276" fmla="*/ 117157 w 1617344"/>
                <a:gd name="connsiteY276" fmla="*/ 814388 h 1029652"/>
                <a:gd name="connsiteX277" fmla="*/ 128588 w 1617344"/>
                <a:gd name="connsiteY277" fmla="*/ 814388 h 1029652"/>
                <a:gd name="connsiteX278" fmla="*/ 128588 w 1617344"/>
                <a:gd name="connsiteY278" fmla="*/ 814388 h 1029652"/>
                <a:gd name="connsiteX279" fmla="*/ 128588 w 1617344"/>
                <a:gd name="connsiteY279" fmla="*/ 824865 h 1029652"/>
                <a:gd name="connsiteX280" fmla="*/ 128588 w 1617344"/>
                <a:gd name="connsiteY280" fmla="*/ 824865 h 1029652"/>
                <a:gd name="connsiteX281" fmla="*/ 117157 w 1617344"/>
                <a:gd name="connsiteY281" fmla="*/ 824865 h 1029652"/>
                <a:gd name="connsiteX282" fmla="*/ 117157 w 1617344"/>
                <a:gd name="connsiteY282" fmla="*/ 824865 h 1029652"/>
                <a:gd name="connsiteX283" fmla="*/ 128588 w 1617344"/>
                <a:gd name="connsiteY283" fmla="*/ 859155 h 1029652"/>
                <a:gd name="connsiteX284" fmla="*/ 122872 w 1617344"/>
                <a:gd name="connsiteY284" fmla="*/ 859155 h 1029652"/>
                <a:gd name="connsiteX285" fmla="*/ 117157 w 1617344"/>
                <a:gd name="connsiteY285" fmla="*/ 859155 h 1029652"/>
                <a:gd name="connsiteX286" fmla="*/ 117157 w 1617344"/>
                <a:gd name="connsiteY286" fmla="*/ 848678 h 1029652"/>
                <a:gd name="connsiteX287" fmla="*/ 124777 w 1617344"/>
                <a:gd name="connsiteY287" fmla="*/ 847725 h 1029652"/>
                <a:gd name="connsiteX288" fmla="*/ 128588 w 1617344"/>
                <a:gd name="connsiteY288" fmla="*/ 849630 h 1029652"/>
                <a:gd name="connsiteX289" fmla="*/ 129540 w 1617344"/>
                <a:gd name="connsiteY289" fmla="*/ 854393 h 1029652"/>
                <a:gd name="connsiteX290" fmla="*/ 128588 w 1617344"/>
                <a:gd name="connsiteY290" fmla="*/ 859155 h 1029652"/>
                <a:gd name="connsiteX291" fmla="*/ 130492 w 1617344"/>
                <a:gd name="connsiteY291" fmla="*/ 787718 h 1029652"/>
                <a:gd name="connsiteX292" fmla="*/ 117157 w 1617344"/>
                <a:gd name="connsiteY292" fmla="*/ 787718 h 1029652"/>
                <a:gd name="connsiteX293" fmla="*/ 117157 w 1617344"/>
                <a:gd name="connsiteY293" fmla="*/ 787718 h 1029652"/>
                <a:gd name="connsiteX294" fmla="*/ 117157 w 1617344"/>
                <a:gd name="connsiteY294" fmla="*/ 781050 h 1029652"/>
                <a:gd name="connsiteX295" fmla="*/ 118110 w 1617344"/>
                <a:gd name="connsiteY295" fmla="*/ 780098 h 1029652"/>
                <a:gd name="connsiteX296" fmla="*/ 122872 w 1617344"/>
                <a:gd name="connsiteY296" fmla="*/ 779145 h 1029652"/>
                <a:gd name="connsiteX297" fmla="*/ 127635 w 1617344"/>
                <a:gd name="connsiteY297" fmla="*/ 779145 h 1029652"/>
                <a:gd name="connsiteX298" fmla="*/ 129540 w 1617344"/>
                <a:gd name="connsiteY298" fmla="*/ 782003 h 1029652"/>
                <a:gd name="connsiteX299" fmla="*/ 130492 w 1617344"/>
                <a:gd name="connsiteY299" fmla="*/ 787718 h 1029652"/>
                <a:gd name="connsiteX300" fmla="*/ 130492 w 1617344"/>
                <a:gd name="connsiteY300" fmla="*/ 787718 h 1029652"/>
                <a:gd name="connsiteX301" fmla="*/ 158115 w 1617344"/>
                <a:gd name="connsiteY301" fmla="*/ 673418 h 1029652"/>
                <a:gd name="connsiteX302" fmla="*/ 158115 w 1617344"/>
                <a:gd name="connsiteY302" fmla="*/ 673418 h 1029652"/>
                <a:gd name="connsiteX303" fmla="*/ 158115 w 1617344"/>
                <a:gd name="connsiteY303" fmla="*/ 683895 h 1029652"/>
                <a:gd name="connsiteX304" fmla="*/ 155257 w 1617344"/>
                <a:gd name="connsiteY304" fmla="*/ 683895 h 1029652"/>
                <a:gd name="connsiteX305" fmla="*/ 147638 w 1617344"/>
                <a:gd name="connsiteY305" fmla="*/ 682943 h 1029652"/>
                <a:gd name="connsiteX306" fmla="*/ 142875 w 1617344"/>
                <a:gd name="connsiteY306" fmla="*/ 672465 h 1029652"/>
                <a:gd name="connsiteX307" fmla="*/ 158115 w 1617344"/>
                <a:gd name="connsiteY307" fmla="*/ 673418 h 1029652"/>
                <a:gd name="connsiteX308" fmla="*/ 144780 w 1617344"/>
                <a:gd name="connsiteY308" fmla="*/ 710565 h 1029652"/>
                <a:gd name="connsiteX309" fmla="*/ 144780 w 1617344"/>
                <a:gd name="connsiteY309" fmla="*/ 710565 h 1029652"/>
                <a:gd name="connsiteX310" fmla="*/ 158115 w 1617344"/>
                <a:gd name="connsiteY310" fmla="*/ 710565 h 1029652"/>
                <a:gd name="connsiteX311" fmla="*/ 160020 w 1617344"/>
                <a:gd name="connsiteY311" fmla="*/ 712470 h 1029652"/>
                <a:gd name="connsiteX312" fmla="*/ 158115 w 1617344"/>
                <a:gd name="connsiteY312" fmla="*/ 714375 h 1029652"/>
                <a:gd name="connsiteX313" fmla="*/ 152400 w 1617344"/>
                <a:gd name="connsiteY313" fmla="*/ 718185 h 1029652"/>
                <a:gd name="connsiteX314" fmla="*/ 152400 w 1617344"/>
                <a:gd name="connsiteY314" fmla="*/ 718185 h 1029652"/>
                <a:gd name="connsiteX315" fmla="*/ 152400 w 1617344"/>
                <a:gd name="connsiteY315" fmla="*/ 718185 h 1029652"/>
                <a:gd name="connsiteX316" fmla="*/ 147638 w 1617344"/>
                <a:gd name="connsiteY316" fmla="*/ 716280 h 1029652"/>
                <a:gd name="connsiteX317" fmla="*/ 142875 w 1617344"/>
                <a:gd name="connsiteY317" fmla="*/ 713423 h 1029652"/>
                <a:gd name="connsiteX318" fmla="*/ 143827 w 1617344"/>
                <a:gd name="connsiteY318" fmla="*/ 711518 h 1029652"/>
                <a:gd name="connsiteX319" fmla="*/ 144780 w 1617344"/>
                <a:gd name="connsiteY319" fmla="*/ 710565 h 1029652"/>
                <a:gd name="connsiteX320" fmla="*/ 144780 w 1617344"/>
                <a:gd name="connsiteY320" fmla="*/ 782955 h 1029652"/>
                <a:gd name="connsiteX321" fmla="*/ 145732 w 1617344"/>
                <a:gd name="connsiteY321" fmla="*/ 780098 h 1029652"/>
                <a:gd name="connsiteX322" fmla="*/ 151447 w 1617344"/>
                <a:gd name="connsiteY322" fmla="*/ 779145 h 1029652"/>
                <a:gd name="connsiteX323" fmla="*/ 157163 w 1617344"/>
                <a:gd name="connsiteY323" fmla="*/ 780098 h 1029652"/>
                <a:gd name="connsiteX324" fmla="*/ 159067 w 1617344"/>
                <a:gd name="connsiteY324" fmla="*/ 787718 h 1029652"/>
                <a:gd name="connsiteX325" fmla="*/ 159067 w 1617344"/>
                <a:gd name="connsiteY325" fmla="*/ 787718 h 1029652"/>
                <a:gd name="connsiteX326" fmla="*/ 143827 w 1617344"/>
                <a:gd name="connsiteY326" fmla="*/ 787718 h 1029652"/>
                <a:gd name="connsiteX327" fmla="*/ 144780 w 1617344"/>
                <a:gd name="connsiteY327" fmla="*/ 782955 h 1029652"/>
                <a:gd name="connsiteX328" fmla="*/ 157163 w 1617344"/>
                <a:gd name="connsiteY328" fmla="*/ 744855 h 1029652"/>
                <a:gd name="connsiteX329" fmla="*/ 145732 w 1617344"/>
                <a:gd name="connsiteY329" fmla="*/ 753428 h 1029652"/>
                <a:gd name="connsiteX330" fmla="*/ 157163 w 1617344"/>
                <a:gd name="connsiteY330" fmla="*/ 744855 h 1029652"/>
                <a:gd name="connsiteX331" fmla="*/ 157163 w 1617344"/>
                <a:gd name="connsiteY331" fmla="*/ 814388 h 1029652"/>
                <a:gd name="connsiteX332" fmla="*/ 157163 w 1617344"/>
                <a:gd name="connsiteY332" fmla="*/ 814388 h 1029652"/>
                <a:gd name="connsiteX333" fmla="*/ 158115 w 1617344"/>
                <a:gd name="connsiteY333" fmla="*/ 819150 h 1029652"/>
                <a:gd name="connsiteX334" fmla="*/ 159067 w 1617344"/>
                <a:gd name="connsiteY334" fmla="*/ 824865 h 1029652"/>
                <a:gd name="connsiteX335" fmla="*/ 144780 w 1617344"/>
                <a:gd name="connsiteY335" fmla="*/ 824865 h 1029652"/>
                <a:gd name="connsiteX336" fmla="*/ 143827 w 1617344"/>
                <a:gd name="connsiteY336" fmla="*/ 814388 h 1029652"/>
                <a:gd name="connsiteX337" fmla="*/ 157163 w 1617344"/>
                <a:gd name="connsiteY337" fmla="*/ 814388 h 1029652"/>
                <a:gd name="connsiteX338" fmla="*/ 151447 w 1617344"/>
                <a:gd name="connsiteY338" fmla="*/ 859155 h 1029652"/>
                <a:gd name="connsiteX339" fmla="*/ 143827 w 1617344"/>
                <a:gd name="connsiteY339" fmla="*/ 859155 h 1029652"/>
                <a:gd name="connsiteX340" fmla="*/ 143827 w 1617344"/>
                <a:gd name="connsiteY340" fmla="*/ 847725 h 1029652"/>
                <a:gd name="connsiteX341" fmla="*/ 154305 w 1617344"/>
                <a:gd name="connsiteY341" fmla="*/ 847725 h 1029652"/>
                <a:gd name="connsiteX342" fmla="*/ 158115 w 1617344"/>
                <a:gd name="connsiteY342" fmla="*/ 857250 h 1029652"/>
                <a:gd name="connsiteX343" fmla="*/ 151447 w 1617344"/>
                <a:gd name="connsiteY343" fmla="*/ 859155 h 1029652"/>
                <a:gd name="connsiteX344" fmla="*/ 327660 w 1617344"/>
                <a:gd name="connsiteY344" fmla="*/ 315278 h 1029652"/>
                <a:gd name="connsiteX345" fmla="*/ 327660 w 1617344"/>
                <a:gd name="connsiteY345" fmla="*/ 315278 h 1029652"/>
                <a:gd name="connsiteX346" fmla="*/ 327660 w 1617344"/>
                <a:gd name="connsiteY346" fmla="*/ 259080 h 1029652"/>
                <a:gd name="connsiteX347" fmla="*/ 327660 w 1617344"/>
                <a:gd name="connsiteY347" fmla="*/ 259080 h 1029652"/>
                <a:gd name="connsiteX348" fmla="*/ 327660 w 1617344"/>
                <a:gd name="connsiteY348" fmla="*/ 315278 h 1029652"/>
                <a:gd name="connsiteX349" fmla="*/ 561975 w 1617344"/>
                <a:gd name="connsiteY349" fmla="*/ 206693 h 1029652"/>
                <a:gd name="connsiteX350" fmla="*/ 561975 w 1617344"/>
                <a:gd name="connsiteY350" fmla="*/ 206693 h 1029652"/>
                <a:gd name="connsiteX351" fmla="*/ 572452 w 1617344"/>
                <a:gd name="connsiteY351" fmla="*/ 206693 h 1029652"/>
                <a:gd name="connsiteX352" fmla="*/ 572452 w 1617344"/>
                <a:gd name="connsiteY352" fmla="*/ 230505 h 1029652"/>
                <a:gd name="connsiteX353" fmla="*/ 561975 w 1617344"/>
                <a:gd name="connsiteY353" fmla="*/ 230505 h 1029652"/>
                <a:gd name="connsiteX354" fmla="*/ 561975 w 1617344"/>
                <a:gd name="connsiteY354" fmla="*/ 230505 h 1029652"/>
                <a:gd name="connsiteX355" fmla="*/ 561975 w 1617344"/>
                <a:gd name="connsiteY355" fmla="*/ 206693 h 1029652"/>
                <a:gd name="connsiteX356" fmla="*/ 541972 w 1617344"/>
                <a:gd name="connsiteY356" fmla="*/ 206693 h 1029652"/>
                <a:gd name="connsiteX357" fmla="*/ 551497 w 1617344"/>
                <a:gd name="connsiteY357" fmla="*/ 205740 h 1029652"/>
                <a:gd name="connsiteX358" fmla="*/ 551497 w 1617344"/>
                <a:gd name="connsiteY358" fmla="*/ 229553 h 1029652"/>
                <a:gd name="connsiteX359" fmla="*/ 541972 w 1617344"/>
                <a:gd name="connsiteY359" fmla="*/ 229553 h 1029652"/>
                <a:gd name="connsiteX360" fmla="*/ 541972 w 1617344"/>
                <a:gd name="connsiteY360" fmla="*/ 206693 h 1029652"/>
                <a:gd name="connsiteX361" fmla="*/ 524827 w 1617344"/>
                <a:gd name="connsiteY361" fmla="*/ 206693 h 1029652"/>
                <a:gd name="connsiteX362" fmla="*/ 534352 w 1617344"/>
                <a:gd name="connsiteY362" fmla="*/ 205740 h 1029652"/>
                <a:gd name="connsiteX363" fmla="*/ 534352 w 1617344"/>
                <a:gd name="connsiteY363" fmla="*/ 230505 h 1029652"/>
                <a:gd name="connsiteX364" fmla="*/ 524827 w 1617344"/>
                <a:gd name="connsiteY364" fmla="*/ 206693 h 1029652"/>
                <a:gd name="connsiteX365" fmla="*/ 503872 w 1617344"/>
                <a:gd name="connsiteY365" fmla="*/ 206693 h 1029652"/>
                <a:gd name="connsiteX366" fmla="*/ 515302 w 1617344"/>
                <a:gd name="connsiteY366" fmla="*/ 206693 h 1029652"/>
                <a:gd name="connsiteX367" fmla="*/ 515302 w 1617344"/>
                <a:gd name="connsiteY367" fmla="*/ 206693 h 1029652"/>
                <a:gd name="connsiteX368" fmla="*/ 515302 w 1617344"/>
                <a:gd name="connsiteY368" fmla="*/ 230505 h 1029652"/>
                <a:gd name="connsiteX369" fmla="*/ 515302 w 1617344"/>
                <a:gd name="connsiteY369" fmla="*/ 230505 h 1029652"/>
                <a:gd name="connsiteX370" fmla="*/ 503872 w 1617344"/>
                <a:gd name="connsiteY370" fmla="*/ 230505 h 1029652"/>
                <a:gd name="connsiteX371" fmla="*/ 503872 w 1617344"/>
                <a:gd name="connsiteY371" fmla="*/ 206693 h 1029652"/>
                <a:gd name="connsiteX372" fmla="*/ 572452 w 1617344"/>
                <a:gd name="connsiteY372" fmla="*/ 433388 h 1029652"/>
                <a:gd name="connsiteX373" fmla="*/ 569595 w 1617344"/>
                <a:gd name="connsiteY373" fmla="*/ 436245 h 1029652"/>
                <a:gd name="connsiteX374" fmla="*/ 526732 w 1617344"/>
                <a:gd name="connsiteY374" fmla="*/ 436245 h 1029652"/>
                <a:gd name="connsiteX375" fmla="*/ 483870 w 1617344"/>
                <a:gd name="connsiteY375" fmla="*/ 436245 h 1029652"/>
                <a:gd name="connsiteX376" fmla="*/ 483870 w 1617344"/>
                <a:gd name="connsiteY376" fmla="*/ 436245 h 1029652"/>
                <a:gd name="connsiteX377" fmla="*/ 483870 w 1617344"/>
                <a:gd name="connsiteY377" fmla="*/ 436245 h 1029652"/>
                <a:gd name="connsiteX378" fmla="*/ 491490 w 1617344"/>
                <a:gd name="connsiteY378" fmla="*/ 432435 h 1029652"/>
                <a:gd name="connsiteX379" fmla="*/ 496252 w 1617344"/>
                <a:gd name="connsiteY379" fmla="*/ 431483 h 1029652"/>
                <a:gd name="connsiteX380" fmla="*/ 507682 w 1617344"/>
                <a:gd name="connsiteY380" fmla="*/ 429578 h 1029652"/>
                <a:gd name="connsiteX381" fmla="*/ 550545 w 1617344"/>
                <a:gd name="connsiteY381" fmla="*/ 428625 h 1029652"/>
                <a:gd name="connsiteX382" fmla="*/ 562927 w 1617344"/>
                <a:gd name="connsiteY382" fmla="*/ 429578 h 1029652"/>
                <a:gd name="connsiteX383" fmla="*/ 573405 w 1617344"/>
                <a:gd name="connsiteY383" fmla="*/ 431483 h 1029652"/>
                <a:gd name="connsiteX384" fmla="*/ 572452 w 1617344"/>
                <a:gd name="connsiteY384" fmla="*/ 433388 h 1029652"/>
                <a:gd name="connsiteX385" fmla="*/ 593407 w 1617344"/>
                <a:gd name="connsiteY385" fmla="*/ 653415 h 1029652"/>
                <a:gd name="connsiteX386" fmla="*/ 588645 w 1617344"/>
                <a:gd name="connsiteY386" fmla="*/ 654368 h 1029652"/>
                <a:gd name="connsiteX387" fmla="*/ 582930 w 1617344"/>
                <a:gd name="connsiteY387" fmla="*/ 646748 h 1029652"/>
                <a:gd name="connsiteX388" fmla="*/ 582930 w 1617344"/>
                <a:gd name="connsiteY388" fmla="*/ 626745 h 1029652"/>
                <a:gd name="connsiteX389" fmla="*/ 583882 w 1617344"/>
                <a:gd name="connsiteY389" fmla="*/ 624840 h 1029652"/>
                <a:gd name="connsiteX390" fmla="*/ 586740 w 1617344"/>
                <a:gd name="connsiteY390" fmla="*/ 622935 h 1029652"/>
                <a:gd name="connsiteX391" fmla="*/ 587692 w 1617344"/>
                <a:gd name="connsiteY391" fmla="*/ 622935 h 1029652"/>
                <a:gd name="connsiteX392" fmla="*/ 590550 w 1617344"/>
                <a:gd name="connsiteY392" fmla="*/ 622935 h 1029652"/>
                <a:gd name="connsiteX393" fmla="*/ 592455 w 1617344"/>
                <a:gd name="connsiteY393" fmla="*/ 622935 h 1029652"/>
                <a:gd name="connsiteX394" fmla="*/ 593407 w 1617344"/>
                <a:gd name="connsiteY394" fmla="*/ 653415 h 1029652"/>
                <a:gd name="connsiteX395" fmla="*/ 608647 w 1617344"/>
                <a:gd name="connsiteY395" fmla="*/ 653415 h 1029652"/>
                <a:gd name="connsiteX396" fmla="*/ 603885 w 1617344"/>
                <a:gd name="connsiteY396" fmla="*/ 653415 h 1029652"/>
                <a:gd name="connsiteX397" fmla="*/ 599122 w 1617344"/>
                <a:gd name="connsiteY397" fmla="*/ 653415 h 1029652"/>
                <a:gd name="connsiteX398" fmla="*/ 599122 w 1617344"/>
                <a:gd name="connsiteY398" fmla="*/ 653415 h 1029652"/>
                <a:gd name="connsiteX399" fmla="*/ 599122 w 1617344"/>
                <a:gd name="connsiteY399" fmla="*/ 653415 h 1029652"/>
                <a:gd name="connsiteX400" fmla="*/ 599122 w 1617344"/>
                <a:gd name="connsiteY400" fmla="*/ 621983 h 1029652"/>
                <a:gd name="connsiteX401" fmla="*/ 603885 w 1617344"/>
                <a:gd name="connsiteY401" fmla="*/ 621030 h 1029652"/>
                <a:gd name="connsiteX402" fmla="*/ 609600 w 1617344"/>
                <a:gd name="connsiteY402" fmla="*/ 620078 h 1029652"/>
                <a:gd name="connsiteX403" fmla="*/ 609600 w 1617344"/>
                <a:gd name="connsiteY403" fmla="*/ 620078 h 1029652"/>
                <a:gd name="connsiteX404" fmla="*/ 609600 w 1617344"/>
                <a:gd name="connsiteY404" fmla="*/ 620078 h 1029652"/>
                <a:gd name="connsiteX405" fmla="*/ 608647 w 1617344"/>
                <a:gd name="connsiteY405" fmla="*/ 653415 h 1029652"/>
                <a:gd name="connsiteX406" fmla="*/ 622935 w 1617344"/>
                <a:gd name="connsiteY406" fmla="*/ 654368 h 1029652"/>
                <a:gd name="connsiteX407" fmla="*/ 621030 w 1617344"/>
                <a:gd name="connsiteY407" fmla="*/ 654368 h 1029652"/>
                <a:gd name="connsiteX408" fmla="*/ 619125 w 1617344"/>
                <a:gd name="connsiteY408" fmla="*/ 654368 h 1029652"/>
                <a:gd name="connsiteX409" fmla="*/ 617220 w 1617344"/>
                <a:gd name="connsiteY409" fmla="*/ 654368 h 1029652"/>
                <a:gd name="connsiteX410" fmla="*/ 615315 w 1617344"/>
                <a:gd name="connsiteY410" fmla="*/ 653415 h 1029652"/>
                <a:gd name="connsiteX411" fmla="*/ 615315 w 1617344"/>
                <a:gd name="connsiteY411" fmla="*/ 641033 h 1029652"/>
                <a:gd name="connsiteX412" fmla="*/ 616267 w 1617344"/>
                <a:gd name="connsiteY412" fmla="*/ 627698 h 1029652"/>
                <a:gd name="connsiteX413" fmla="*/ 623888 w 1617344"/>
                <a:gd name="connsiteY413" fmla="*/ 621030 h 1029652"/>
                <a:gd name="connsiteX414" fmla="*/ 626745 w 1617344"/>
                <a:gd name="connsiteY414" fmla="*/ 622935 h 1029652"/>
                <a:gd name="connsiteX415" fmla="*/ 626745 w 1617344"/>
                <a:gd name="connsiteY415" fmla="*/ 635318 h 1029652"/>
                <a:gd name="connsiteX416" fmla="*/ 626745 w 1617344"/>
                <a:gd name="connsiteY416" fmla="*/ 647700 h 1029652"/>
                <a:gd name="connsiteX417" fmla="*/ 622935 w 1617344"/>
                <a:gd name="connsiteY417" fmla="*/ 654368 h 1029652"/>
                <a:gd name="connsiteX418" fmla="*/ 641985 w 1617344"/>
                <a:gd name="connsiteY418" fmla="*/ 638175 h 1029652"/>
                <a:gd name="connsiteX419" fmla="*/ 640080 w 1617344"/>
                <a:gd name="connsiteY419" fmla="*/ 653415 h 1029652"/>
                <a:gd name="connsiteX420" fmla="*/ 637222 w 1617344"/>
                <a:gd name="connsiteY420" fmla="*/ 653415 h 1029652"/>
                <a:gd name="connsiteX421" fmla="*/ 633413 w 1617344"/>
                <a:gd name="connsiteY421" fmla="*/ 652463 h 1029652"/>
                <a:gd name="connsiteX422" fmla="*/ 630555 w 1617344"/>
                <a:gd name="connsiteY422" fmla="*/ 645795 h 1029652"/>
                <a:gd name="connsiteX423" fmla="*/ 630555 w 1617344"/>
                <a:gd name="connsiteY423" fmla="*/ 642938 h 1029652"/>
                <a:gd name="connsiteX424" fmla="*/ 630555 w 1617344"/>
                <a:gd name="connsiteY424" fmla="*/ 632460 h 1029652"/>
                <a:gd name="connsiteX425" fmla="*/ 630555 w 1617344"/>
                <a:gd name="connsiteY425" fmla="*/ 621983 h 1029652"/>
                <a:gd name="connsiteX426" fmla="*/ 639127 w 1617344"/>
                <a:gd name="connsiteY426" fmla="*/ 624840 h 1029652"/>
                <a:gd name="connsiteX427" fmla="*/ 641985 w 1617344"/>
                <a:gd name="connsiteY427" fmla="*/ 638175 h 1029652"/>
                <a:gd name="connsiteX428" fmla="*/ 655320 w 1617344"/>
                <a:gd name="connsiteY428" fmla="*/ 646748 h 1029652"/>
                <a:gd name="connsiteX429" fmla="*/ 650557 w 1617344"/>
                <a:gd name="connsiteY429" fmla="*/ 654368 h 1029652"/>
                <a:gd name="connsiteX430" fmla="*/ 649605 w 1617344"/>
                <a:gd name="connsiteY430" fmla="*/ 652463 h 1029652"/>
                <a:gd name="connsiteX431" fmla="*/ 647700 w 1617344"/>
                <a:gd name="connsiteY431" fmla="*/ 649605 h 1029652"/>
                <a:gd name="connsiteX432" fmla="*/ 646747 w 1617344"/>
                <a:gd name="connsiteY432" fmla="*/ 646748 h 1029652"/>
                <a:gd name="connsiteX433" fmla="*/ 646747 w 1617344"/>
                <a:gd name="connsiteY433" fmla="*/ 635318 h 1029652"/>
                <a:gd name="connsiteX434" fmla="*/ 646747 w 1617344"/>
                <a:gd name="connsiteY434" fmla="*/ 622935 h 1029652"/>
                <a:gd name="connsiteX435" fmla="*/ 650557 w 1617344"/>
                <a:gd name="connsiteY435" fmla="*/ 620078 h 1029652"/>
                <a:gd name="connsiteX436" fmla="*/ 654367 w 1617344"/>
                <a:gd name="connsiteY436" fmla="*/ 623888 h 1029652"/>
                <a:gd name="connsiteX437" fmla="*/ 656272 w 1617344"/>
                <a:gd name="connsiteY437" fmla="*/ 627698 h 1029652"/>
                <a:gd name="connsiteX438" fmla="*/ 657225 w 1617344"/>
                <a:gd name="connsiteY438" fmla="*/ 636270 h 1029652"/>
                <a:gd name="connsiteX439" fmla="*/ 655320 w 1617344"/>
                <a:gd name="connsiteY439" fmla="*/ 646748 h 1029652"/>
                <a:gd name="connsiteX440" fmla="*/ 670560 w 1617344"/>
                <a:gd name="connsiteY440" fmla="*/ 650558 h 1029652"/>
                <a:gd name="connsiteX441" fmla="*/ 669607 w 1617344"/>
                <a:gd name="connsiteY441" fmla="*/ 651510 h 1029652"/>
                <a:gd name="connsiteX442" fmla="*/ 665797 w 1617344"/>
                <a:gd name="connsiteY442" fmla="*/ 653415 h 1029652"/>
                <a:gd name="connsiteX443" fmla="*/ 661988 w 1617344"/>
                <a:gd name="connsiteY443" fmla="*/ 649605 h 1029652"/>
                <a:gd name="connsiteX444" fmla="*/ 661988 w 1617344"/>
                <a:gd name="connsiteY444" fmla="*/ 635318 h 1029652"/>
                <a:gd name="connsiteX445" fmla="*/ 661988 w 1617344"/>
                <a:gd name="connsiteY445" fmla="*/ 619125 h 1029652"/>
                <a:gd name="connsiteX446" fmla="*/ 661988 w 1617344"/>
                <a:gd name="connsiteY446" fmla="*/ 619125 h 1029652"/>
                <a:gd name="connsiteX447" fmla="*/ 661988 w 1617344"/>
                <a:gd name="connsiteY447" fmla="*/ 619125 h 1029652"/>
                <a:gd name="connsiteX448" fmla="*/ 667702 w 1617344"/>
                <a:gd name="connsiteY448" fmla="*/ 621983 h 1029652"/>
                <a:gd name="connsiteX449" fmla="*/ 670560 w 1617344"/>
                <a:gd name="connsiteY449" fmla="*/ 623888 h 1029652"/>
                <a:gd name="connsiteX450" fmla="*/ 670560 w 1617344"/>
                <a:gd name="connsiteY450" fmla="*/ 642938 h 1029652"/>
                <a:gd name="connsiteX451" fmla="*/ 670560 w 1617344"/>
                <a:gd name="connsiteY451" fmla="*/ 650558 h 1029652"/>
                <a:gd name="connsiteX452" fmla="*/ 677227 w 1617344"/>
                <a:gd name="connsiteY452" fmla="*/ 653415 h 1029652"/>
                <a:gd name="connsiteX453" fmla="*/ 676275 w 1617344"/>
                <a:gd name="connsiteY453" fmla="*/ 626745 h 1029652"/>
                <a:gd name="connsiteX454" fmla="*/ 678180 w 1617344"/>
                <a:gd name="connsiteY454" fmla="*/ 623888 h 1029652"/>
                <a:gd name="connsiteX455" fmla="*/ 684847 w 1617344"/>
                <a:gd name="connsiteY455" fmla="*/ 622935 h 1029652"/>
                <a:gd name="connsiteX456" fmla="*/ 677227 w 1617344"/>
                <a:gd name="connsiteY456" fmla="*/ 653415 h 1029652"/>
                <a:gd name="connsiteX457" fmla="*/ 701040 w 1617344"/>
                <a:gd name="connsiteY457" fmla="*/ 648653 h 1029652"/>
                <a:gd name="connsiteX458" fmla="*/ 696277 w 1617344"/>
                <a:gd name="connsiteY458" fmla="*/ 654368 h 1029652"/>
                <a:gd name="connsiteX459" fmla="*/ 696277 w 1617344"/>
                <a:gd name="connsiteY459" fmla="*/ 654368 h 1029652"/>
                <a:gd name="connsiteX460" fmla="*/ 696277 w 1617344"/>
                <a:gd name="connsiteY460" fmla="*/ 654368 h 1029652"/>
                <a:gd name="connsiteX461" fmla="*/ 695325 w 1617344"/>
                <a:gd name="connsiteY461" fmla="*/ 652463 h 1029652"/>
                <a:gd name="connsiteX462" fmla="*/ 692467 w 1617344"/>
                <a:gd name="connsiteY462" fmla="*/ 647700 h 1029652"/>
                <a:gd name="connsiteX463" fmla="*/ 692467 w 1617344"/>
                <a:gd name="connsiteY463" fmla="*/ 627698 h 1029652"/>
                <a:gd name="connsiteX464" fmla="*/ 698182 w 1617344"/>
                <a:gd name="connsiteY464" fmla="*/ 620078 h 1029652"/>
                <a:gd name="connsiteX465" fmla="*/ 698182 w 1617344"/>
                <a:gd name="connsiteY465" fmla="*/ 620078 h 1029652"/>
                <a:gd name="connsiteX466" fmla="*/ 698182 w 1617344"/>
                <a:gd name="connsiteY466" fmla="*/ 620078 h 1029652"/>
                <a:gd name="connsiteX467" fmla="*/ 700088 w 1617344"/>
                <a:gd name="connsiteY467" fmla="*/ 621983 h 1029652"/>
                <a:gd name="connsiteX468" fmla="*/ 701992 w 1617344"/>
                <a:gd name="connsiteY468" fmla="*/ 623888 h 1029652"/>
                <a:gd name="connsiteX469" fmla="*/ 701040 w 1617344"/>
                <a:gd name="connsiteY469" fmla="*/ 648653 h 1029652"/>
                <a:gd name="connsiteX470" fmla="*/ 716280 w 1617344"/>
                <a:gd name="connsiteY470" fmla="*/ 653415 h 1029652"/>
                <a:gd name="connsiteX471" fmla="*/ 711517 w 1617344"/>
                <a:gd name="connsiteY471" fmla="*/ 654368 h 1029652"/>
                <a:gd name="connsiteX472" fmla="*/ 708660 w 1617344"/>
                <a:gd name="connsiteY472" fmla="*/ 653415 h 1029652"/>
                <a:gd name="connsiteX473" fmla="*/ 707707 w 1617344"/>
                <a:gd name="connsiteY473" fmla="*/ 650558 h 1029652"/>
                <a:gd name="connsiteX474" fmla="*/ 707707 w 1617344"/>
                <a:gd name="connsiteY474" fmla="*/ 645795 h 1029652"/>
                <a:gd name="connsiteX475" fmla="*/ 707707 w 1617344"/>
                <a:gd name="connsiteY475" fmla="*/ 638175 h 1029652"/>
                <a:gd name="connsiteX476" fmla="*/ 707707 w 1617344"/>
                <a:gd name="connsiteY476" fmla="*/ 632460 h 1029652"/>
                <a:gd name="connsiteX477" fmla="*/ 707707 w 1617344"/>
                <a:gd name="connsiteY477" fmla="*/ 628650 h 1029652"/>
                <a:gd name="connsiteX478" fmla="*/ 708660 w 1617344"/>
                <a:gd name="connsiteY478" fmla="*/ 625793 h 1029652"/>
                <a:gd name="connsiteX479" fmla="*/ 710565 w 1617344"/>
                <a:gd name="connsiteY479" fmla="*/ 623888 h 1029652"/>
                <a:gd name="connsiteX480" fmla="*/ 712470 w 1617344"/>
                <a:gd name="connsiteY480" fmla="*/ 622935 h 1029652"/>
                <a:gd name="connsiteX481" fmla="*/ 713422 w 1617344"/>
                <a:gd name="connsiteY481" fmla="*/ 622935 h 1029652"/>
                <a:gd name="connsiteX482" fmla="*/ 717232 w 1617344"/>
                <a:gd name="connsiteY482" fmla="*/ 622935 h 1029652"/>
                <a:gd name="connsiteX483" fmla="*/ 716280 w 1617344"/>
                <a:gd name="connsiteY483" fmla="*/ 653415 h 1029652"/>
                <a:gd name="connsiteX484" fmla="*/ 915352 w 1617344"/>
                <a:gd name="connsiteY484" fmla="*/ 1018223 h 1029652"/>
                <a:gd name="connsiteX485" fmla="*/ 915352 w 1617344"/>
                <a:gd name="connsiteY485" fmla="*/ 1018223 h 1029652"/>
                <a:gd name="connsiteX486" fmla="*/ 915352 w 1617344"/>
                <a:gd name="connsiteY486" fmla="*/ 598170 h 1029652"/>
                <a:gd name="connsiteX487" fmla="*/ 915352 w 1617344"/>
                <a:gd name="connsiteY487" fmla="*/ 598170 h 1029652"/>
                <a:gd name="connsiteX488" fmla="*/ 915352 w 1617344"/>
                <a:gd name="connsiteY488" fmla="*/ 1018223 h 1029652"/>
                <a:gd name="connsiteX489" fmla="*/ 936307 w 1617344"/>
                <a:gd name="connsiteY489" fmla="*/ 751523 h 1029652"/>
                <a:gd name="connsiteX490" fmla="*/ 935355 w 1617344"/>
                <a:gd name="connsiteY490" fmla="*/ 751523 h 1029652"/>
                <a:gd name="connsiteX491" fmla="*/ 935355 w 1617344"/>
                <a:gd name="connsiteY491" fmla="*/ 615315 h 1029652"/>
                <a:gd name="connsiteX492" fmla="*/ 936307 w 1617344"/>
                <a:gd name="connsiteY492" fmla="*/ 615315 h 1029652"/>
                <a:gd name="connsiteX493" fmla="*/ 936307 w 1617344"/>
                <a:gd name="connsiteY493" fmla="*/ 751523 h 1029652"/>
                <a:gd name="connsiteX494" fmla="*/ 992505 w 1617344"/>
                <a:gd name="connsiteY494" fmla="*/ 826770 h 1029652"/>
                <a:gd name="connsiteX495" fmla="*/ 998220 w 1617344"/>
                <a:gd name="connsiteY495" fmla="*/ 826770 h 1029652"/>
                <a:gd name="connsiteX496" fmla="*/ 1004888 w 1617344"/>
                <a:gd name="connsiteY496" fmla="*/ 826770 h 1029652"/>
                <a:gd name="connsiteX497" fmla="*/ 1005840 w 1617344"/>
                <a:gd name="connsiteY497" fmla="*/ 837248 h 1029652"/>
                <a:gd name="connsiteX498" fmla="*/ 992505 w 1617344"/>
                <a:gd name="connsiteY498" fmla="*/ 838200 h 1029652"/>
                <a:gd name="connsiteX499" fmla="*/ 992505 w 1617344"/>
                <a:gd name="connsiteY499" fmla="*/ 838200 h 1029652"/>
                <a:gd name="connsiteX500" fmla="*/ 992505 w 1617344"/>
                <a:gd name="connsiteY500" fmla="*/ 838200 h 1029652"/>
                <a:gd name="connsiteX501" fmla="*/ 992505 w 1617344"/>
                <a:gd name="connsiteY501" fmla="*/ 826770 h 1029652"/>
                <a:gd name="connsiteX502" fmla="*/ 990600 w 1617344"/>
                <a:gd name="connsiteY502" fmla="*/ 862965 h 1029652"/>
                <a:gd name="connsiteX503" fmla="*/ 1004888 w 1617344"/>
                <a:gd name="connsiteY503" fmla="*/ 862965 h 1029652"/>
                <a:gd name="connsiteX504" fmla="*/ 1004888 w 1617344"/>
                <a:gd name="connsiteY504" fmla="*/ 862965 h 1029652"/>
                <a:gd name="connsiteX505" fmla="*/ 1004888 w 1617344"/>
                <a:gd name="connsiteY505" fmla="*/ 865823 h 1029652"/>
                <a:gd name="connsiteX506" fmla="*/ 1003935 w 1617344"/>
                <a:gd name="connsiteY506" fmla="*/ 870585 h 1029652"/>
                <a:gd name="connsiteX507" fmla="*/ 1002982 w 1617344"/>
                <a:gd name="connsiteY507" fmla="*/ 871538 h 1029652"/>
                <a:gd name="connsiteX508" fmla="*/ 1001077 w 1617344"/>
                <a:gd name="connsiteY508" fmla="*/ 872490 h 1029652"/>
                <a:gd name="connsiteX509" fmla="*/ 998220 w 1617344"/>
                <a:gd name="connsiteY509" fmla="*/ 872490 h 1029652"/>
                <a:gd name="connsiteX510" fmla="*/ 995363 w 1617344"/>
                <a:gd name="connsiteY510" fmla="*/ 872490 h 1029652"/>
                <a:gd name="connsiteX511" fmla="*/ 993457 w 1617344"/>
                <a:gd name="connsiteY511" fmla="*/ 871538 h 1029652"/>
                <a:gd name="connsiteX512" fmla="*/ 991552 w 1617344"/>
                <a:gd name="connsiteY512" fmla="*/ 868680 h 1029652"/>
                <a:gd name="connsiteX513" fmla="*/ 990600 w 1617344"/>
                <a:gd name="connsiteY513" fmla="*/ 865823 h 1029652"/>
                <a:gd name="connsiteX514" fmla="*/ 990600 w 1617344"/>
                <a:gd name="connsiteY514" fmla="*/ 862965 h 1029652"/>
                <a:gd name="connsiteX515" fmla="*/ 990600 w 1617344"/>
                <a:gd name="connsiteY515" fmla="*/ 862965 h 1029652"/>
                <a:gd name="connsiteX516" fmla="*/ 977265 w 1617344"/>
                <a:gd name="connsiteY516" fmla="*/ 825818 h 1029652"/>
                <a:gd name="connsiteX517" fmla="*/ 977265 w 1617344"/>
                <a:gd name="connsiteY517" fmla="*/ 836295 h 1029652"/>
                <a:gd name="connsiteX518" fmla="*/ 964882 w 1617344"/>
                <a:gd name="connsiteY518" fmla="*/ 837248 h 1029652"/>
                <a:gd name="connsiteX519" fmla="*/ 963930 w 1617344"/>
                <a:gd name="connsiteY519" fmla="*/ 826770 h 1029652"/>
                <a:gd name="connsiteX520" fmla="*/ 977265 w 1617344"/>
                <a:gd name="connsiteY520" fmla="*/ 825818 h 1029652"/>
                <a:gd name="connsiteX521" fmla="*/ 962025 w 1617344"/>
                <a:gd name="connsiteY521" fmla="*/ 751523 h 1029652"/>
                <a:gd name="connsiteX522" fmla="*/ 961072 w 1617344"/>
                <a:gd name="connsiteY522" fmla="*/ 751523 h 1029652"/>
                <a:gd name="connsiteX523" fmla="*/ 961072 w 1617344"/>
                <a:gd name="connsiteY523" fmla="*/ 751523 h 1029652"/>
                <a:gd name="connsiteX524" fmla="*/ 961072 w 1617344"/>
                <a:gd name="connsiteY524" fmla="*/ 751523 h 1029652"/>
                <a:gd name="connsiteX525" fmla="*/ 961072 w 1617344"/>
                <a:gd name="connsiteY525" fmla="*/ 614363 h 1029652"/>
                <a:gd name="connsiteX526" fmla="*/ 962025 w 1617344"/>
                <a:gd name="connsiteY526" fmla="*/ 614363 h 1029652"/>
                <a:gd name="connsiteX527" fmla="*/ 962025 w 1617344"/>
                <a:gd name="connsiteY527" fmla="*/ 614363 h 1029652"/>
                <a:gd name="connsiteX528" fmla="*/ 962025 w 1617344"/>
                <a:gd name="connsiteY528" fmla="*/ 614363 h 1029652"/>
                <a:gd name="connsiteX529" fmla="*/ 962025 w 1617344"/>
                <a:gd name="connsiteY529" fmla="*/ 751523 h 1029652"/>
                <a:gd name="connsiteX530" fmla="*/ 964882 w 1617344"/>
                <a:gd name="connsiteY530" fmla="*/ 863918 h 1029652"/>
                <a:gd name="connsiteX531" fmla="*/ 976313 w 1617344"/>
                <a:gd name="connsiteY531" fmla="*/ 863918 h 1029652"/>
                <a:gd name="connsiteX532" fmla="*/ 978217 w 1617344"/>
                <a:gd name="connsiteY532" fmla="*/ 867728 h 1029652"/>
                <a:gd name="connsiteX533" fmla="*/ 976313 w 1617344"/>
                <a:gd name="connsiteY533" fmla="*/ 869633 h 1029652"/>
                <a:gd name="connsiteX534" fmla="*/ 969645 w 1617344"/>
                <a:gd name="connsiteY534" fmla="*/ 873443 h 1029652"/>
                <a:gd name="connsiteX535" fmla="*/ 969645 w 1617344"/>
                <a:gd name="connsiteY535" fmla="*/ 873443 h 1029652"/>
                <a:gd name="connsiteX536" fmla="*/ 969645 w 1617344"/>
                <a:gd name="connsiteY536" fmla="*/ 873443 h 1029652"/>
                <a:gd name="connsiteX537" fmla="*/ 967740 w 1617344"/>
                <a:gd name="connsiteY537" fmla="*/ 872490 h 1029652"/>
                <a:gd name="connsiteX538" fmla="*/ 965835 w 1617344"/>
                <a:gd name="connsiteY538" fmla="*/ 870585 h 1029652"/>
                <a:gd name="connsiteX539" fmla="*/ 962025 w 1617344"/>
                <a:gd name="connsiteY539" fmla="*/ 866775 h 1029652"/>
                <a:gd name="connsiteX540" fmla="*/ 964882 w 1617344"/>
                <a:gd name="connsiteY540" fmla="*/ 863918 h 1029652"/>
                <a:gd name="connsiteX541" fmla="*/ 977265 w 1617344"/>
                <a:gd name="connsiteY541" fmla="*/ 1012508 h 1029652"/>
                <a:gd name="connsiteX542" fmla="*/ 964882 w 1617344"/>
                <a:gd name="connsiteY542" fmla="*/ 1013460 h 1029652"/>
                <a:gd name="connsiteX543" fmla="*/ 963930 w 1617344"/>
                <a:gd name="connsiteY543" fmla="*/ 1002030 h 1029652"/>
                <a:gd name="connsiteX544" fmla="*/ 963930 w 1617344"/>
                <a:gd name="connsiteY544" fmla="*/ 1002030 h 1029652"/>
                <a:gd name="connsiteX545" fmla="*/ 977265 w 1617344"/>
                <a:gd name="connsiteY545" fmla="*/ 1002030 h 1029652"/>
                <a:gd name="connsiteX546" fmla="*/ 977265 w 1617344"/>
                <a:gd name="connsiteY546" fmla="*/ 1012508 h 1029652"/>
                <a:gd name="connsiteX547" fmla="*/ 974407 w 1617344"/>
                <a:gd name="connsiteY547" fmla="*/ 941070 h 1029652"/>
                <a:gd name="connsiteX548" fmla="*/ 964882 w 1617344"/>
                <a:gd name="connsiteY548" fmla="*/ 941070 h 1029652"/>
                <a:gd name="connsiteX549" fmla="*/ 966788 w 1617344"/>
                <a:gd name="connsiteY549" fmla="*/ 931545 h 1029652"/>
                <a:gd name="connsiteX550" fmla="*/ 970597 w 1617344"/>
                <a:gd name="connsiteY550" fmla="*/ 931545 h 1029652"/>
                <a:gd name="connsiteX551" fmla="*/ 972502 w 1617344"/>
                <a:gd name="connsiteY551" fmla="*/ 931545 h 1029652"/>
                <a:gd name="connsiteX552" fmla="*/ 974407 w 1617344"/>
                <a:gd name="connsiteY552" fmla="*/ 931545 h 1029652"/>
                <a:gd name="connsiteX553" fmla="*/ 974407 w 1617344"/>
                <a:gd name="connsiteY553" fmla="*/ 931545 h 1029652"/>
                <a:gd name="connsiteX554" fmla="*/ 974407 w 1617344"/>
                <a:gd name="connsiteY554" fmla="*/ 931545 h 1029652"/>
                <a:gd name="connsiteX555" fmla="*/ 974407 w 1617344"/>
                <a:gd name="connsiteY555" fmla="*/ 941070 h 1029652"/>
                <a:gd name="connsiteX556" fmla="*/ 976313 w 1617344"/>
                <a:gd name="connsiteY556" fmla="*/ 966788 h 1029652"/>
                <a:gd name="connsiteX557" fmla="*/ 976313 w 1617344"/>
                <a:gd name="connsiteY557" fmla="*/ 977265 h 1029652"/>
                <a:gd name="connsiteX558" fmla="*/ 963930 w 1617344"/>
                <a:gd name="connsiteY558" fmla="*/ 977265 h 1029652"/>
                <a:gd name="connsiteX559" fmla="*/ 963930 w 1617344"/>
                <a:gd name="connsiteY559" fmla="*/ 966788 h 1029652"/>
                <a:gd name="connsiteX560" fmla="*/ 976313 w 1617344"/>
                <a:gd name="connsiteY560" fmla="*/ 966788 h 1029652"/>
                <a:gd name="connsiteX561" fmla="*/ 974407 w 1617344"/>
                <a:gd name="connsiteY561" fmla="*/ 904875 h 1029652"/>
                <a:gd name="connsiteX562" fmla="*/ 969645 w 1617344"/>
                <a:gd name="connsiteY562" fmla="*/ 906780 h 1029652"/>
                <a:gd name="connsiteX563" fmla="*/ 963930 w 1617344"/>
                <a:gd name="connsiteY563" fmla="*/ 901065 h 1029652"/>
                <a:gd name="connsiteX564" fmla="*/ 975360 w 1617344"/>
                <a:gd name="connsiteY564" fmla="*/ 896303 h 1029652"/>
                <a:gd name="connsiteX565" fmla="*/ 975360 w 1617344"/>
                <a:gd name="connsiteY565" fmla="*/ 896303 h 1029652"/>
                <a:gd name="connsiteX566" fmla="*/ 975360 w 1617344"/>
                <a:gd name="connsiteY566" fmla="*/ 896303 h 1029652"/>
                <a:gd name="connsiteX567" fmla="*/ 977265 w 1617344"/>
                <a:gd name="connsiteY567" fmla="*/ 899160 h 1029652"/>
                <a:gd name="connsiteX568" fmla="*/ 979170 w 1617344"/>
                <a:gd name="connsiteY568" fmla="*/ 902018 h 1029652"/>
                <a:gd name="connsiteX569" fmla="*/ 974407 w 1617344"/>
                <a:gd name="connsiteY569" fmla="*/ 904875 h 1029652"/>
                <a:gd name="connsiteX570" fmla="*/ 987742 w 1617344"/>
                <a:gd name="connsiteY570" fmla="*/ 749618 h 1029652"/>
                <a:gd name="connsiteX571" fmla="*/ 986790 w 1617344"/>
                <a:gd name="connsiteY571" fmla="*/ 749618 h 1029652"/>
                <a:gd name="connsiteX572" fmla="*/ 986790 w 1617344"/>
                <a:gd name="connsiteY572" fmla="*/ 617220 h 1029652"/>
                <a:gd name="connsiteX573" fmla="*/ 987742 w 1617344"/>
                <a:gd name="connsiteY573" fmla="*/ 617220 h 1029652"/>
                <a:gd name="connsiteX574" fmla="*/ 987742 w 1617344"/>
                <a:gd name="connsiteY574" fmla="*/ 749618 h 1029652"/>
                <a:gd name="connsiteX575" fmla="*/ 990600 w 1617344"/>
                <a:gd name="connsiteY575" fmla="*/ 897255 h 1029652"/>
                <a:gd name="connsiteX576" fmla="*/ 1004888 w 1617344"/>
                <a:gd name="connsiteY576" fmla="*/ 897255 h 1029652"/>
                <a:gd name="connsiteX577" fmla="*/ 1004888 w 1617344"/>
                <a:gd name="connsiteY577" fmla="*/ 897255 h 1029652"/>
                <a:gd name="connsiteX578" fmla="*/ 1004888 w 1617344"/>
                <a:gd name="connsiteY578" fmla="*/ 900113 h 1029652"/>
                <a:gd name="connsiteX579" fmla="*/ 1004888 w 1617344"/>
                <a:gd name="connsiteY579" fmla="*/ 902970 h 1029652"/>
                <a:gd name="connsiteX580" fmla="*/ 1003935 w 1617344"/>
                <a:gd name="connsiteY580" fmla="*/ 906780 h 1029652"/>
                <a:gd name="connsiteX581" fmla="*/ 1000125 w 1617344"/>
                <a:gd name="connsiteY581" fmla="*/ 907733 h 1029652"/>
                <a:gd name="connsiteX582" fmla="*/ 998220 w 1617344"/>
                <a:gd name="connsiteY582" fmla="*/ 907733 h 1029652"/>
                <a:gd name="connsiteX583" fmla="*/ 996315 w 1617344"/>
                <a:gd name="connsiteY583" fmla="*/ 906780 h 1029652"/>
                <a:gd name="connsiteX584" fmla="*/ 993457 w 1617344"/>
                <a:gd name="connsiteY584" fmla="*/ 901065 h 1029652"/>
                <a:gd name="connsiteX585" fmla="*/ 990600 w 1617344"/>
                <a:gd name="connsiteY585" fmla="*/ 897255 h 1029652"/>
                <a:gd name="connsiteX586" fmla="*/ 990600 w 1617344"/>
                <a:gd name="connsiteY586" fmla="*/ 897255 h 1029652"/>
                <a:gd name="connsiteX587" fmla="*/ 991552 w 1617344"/>
                <a:gd name="connsiteY587" fmla="*/ 966788 h 1029652"/>
                <a:gd name="connsiteX588" fmla="*/ 1003935 w 1617344"/>
                <a:gd name="connsiteY588" fmla="*/ 966788 h 1029652"/>
                <a:gd name="connsiteX589" fmla="*/ 1003935 w 1617344"/>
                <a:gd name="connsiteY589" fmla="*/ 966788 h 1029652"/>
                <a:gd name="connsiteX590" fmla="*/ 1003935 w 1617344"/>
                <a:gd name="connsiteY590" fmla="*/ 971550 h 1029652"/>
                <a:gd name="connsiteX591" fmla="*/ 1003935 w 1617344"/>
                <a:gd name="connsiteY591" fmla="*/ 977265 h 1029652"/>
                <a:gd name="connsiteX592" fmla="*/ 1003935 w 1617344"/>
                <a:gd name="connsiteY592" fmla="*/ 977265 h 1029652"/>
                <a:gd name="connsiteX593" fmla="*/ 991552 w 1617344"/>
                <a:gd name="connsiteY593" fmla="*/ 977265 h 1029652"/>
                <a:gd name="connsiteX594" fmla="*/ 991552 w 1617344"/>
                <a:gd name="connsiteY594" fmla="*/ 977265 h 1029652"/>
                <a:gd name="connsiteX595" fmla="*/ 991552 w 1617344"/>
                <a:gd name="connsiteY595" fmla="*/ 971550 h 1029652"/>
                <a:gd name="connsiteX596" fmla="*/ 991552 w 1617344"/>
                <a:gd name="connsiteY596" fmla="*/ 966788 h 1029652"/>
                <a:gd name="connsiteX597" fmla="*/ 992505 w 1617344"/>
                <a:gd name="connsiteY597" fmla="*/ 1011555 h 1029652"/>
                <a:gd name="connsiteX598" fmla="*/ 992505 w 1617344"/>
                <a:gd name="connsiteY598" fmla="*/ 1011555 h 1029652"/>
                <a:gd name="connsiteX599" fmla="*/ 992505 w 1617344"/>
                <a:gd name="connsiteY599" fmla="*/ 1001078 h 1029652"/>
                <a:gd name="connsiteX600" fmla="*/ 992505 w 1617344"/>
                <a:gd name="connsiteY600" fmla="*/ 1001078 h 1029652"/>
                <a:gd name="connsiteX601" fmla="*/ 1004888 w 1617344"/>
                <a:gd name="connsiteY601" fmla="*/ 1001078 h 1029652"/>
                <a:gd name="connsiteX602" fmla="*/ 1004888 w 1617344"/>
                <a:gd name="connsiteY602" fmla="*/ 1001078 h 1029652"/>
                <a:gd name="connsiteX603" fmla="*/ 1004888 w 1617344"/>
                <a:gd name="connsiteY603" fmla="*/ 1005840 h 1029652"/>
                <a:gd name="connsiteX604" fmla="*/ 1005840 w 1617344"/>
                <a:gd name="connsiteY604" fmla="*/ 1011555 h 1029652"/>
                <a:gd name="connsiteX605" fmla="*/ 992505 w 1617344"/>
                <a:gd name="connsiteY605" fmla="*/ 1011555 h 1029652"/>
                <a:gd name="connsiteX606" fmla="*/ 1004888 w 1617344"/>
                <a:gd name="connsiteY606" fmla="*/ 934403 h 1029652"/>
                <a:gd name="connsiteX607" fmla="*/ 1003935 w 1617344"/>
                <a:gd name="connsiteY607" fmla="*/ 939165 h 1029652"/>
                <a:gd name="connsiteX608" fmla="*/ 1002982 w 1617344"/>
                <a:gd name="connsiteY608" fmla="*/ 941070 h 1029652"/>
                <a:gd name="connsiteX609" fmla="*/ 999172 w 1617344"/>
                <a:gd name="connsiteY609" fmla="*/ 942023 h 1029652"/>
                <a:gd name="connsiteX610" fmla="*/ 996315 w 1617344"/>
                <a:gd name="connsiteY610" fmla="*/ 942023 h 1029652"/>
                <a:gd name="connsiteX611" fmla="*/ 994410 w 1617344"/>
                <a:gd name="connsiteY611" fmla="*/ 941070 h 1029652"/>
                <a:gd name="connsiteX612" fmla="*/ 992505 w 1617344"/>
                <a:gd name="connsiteY612" fmla="*/ 937260 h 1029652"/>
                <a:gd name="connsiteX613" fmla="*/ 990600 w 1617344"/>
                <a:gd name="connsiteY613" fmla="*/ 931545 h 1029652"/>
                <a:gd name="connsiteX614" fmla="*/ 990600 w 1617344"/>
                <a:gd name="connsiteY614" fmla="*/ 931545 h 1029652"/>
                <a:gd name="connsiteX615" fmla="*/ 1004888 w 1617344"/>
                <a:gd name="connsiteY615" fmla="*/ 931545 h 1029652"/>
                <a:gd name="connsiteX616" fmla="*/ 1004888 w 1617344"/>
                <a:gd name="connsiteY616" fmla="*/ 931545 h 1029652"/>
                <a:gd name="connsiteX617" fmla="*/ 1004888 w 1617344"/>
                <a:gd name="connsiteY617" fmla="*/ 934403 h 1029652"/>
                <a:gd name="connsiteX618" fmla="*/ 1013460 w 1617344"/>
                <a:gd name="connsiteY618" fmla="*/ 748665 h 1029652"/>
                <a:gd name="connsiteX619" fmla="*/ 1013460 w 1617344"/>
                <a:gd name="connsiteY619" fmla="*/ 748665 h 1029652"/>
                <a:gd name="connsiteX620" fmla="*/ 1012507 w 1617344"/>
                <a:gd name="connsiteY620" fmla="*/ 614363 h 1029652"/>
                <a:gd name="connsiteX621" fmla="*/ 1013460 w 1617344"/>
                <a:gd name="connsiteY621" fmla="*/ 614363 h 1029652"/>
                <a:gd name="connsiteX622" fmla="*/ 1013460 w 1617344"/>
                <a:gd name="connsiteY622" fmla="*/ 748665 h 1029652"/>
                <a:gd name="connsiteX623" fmla="*/ 1031557 w 1617344"/>
                <a:gd name="connsiteY623" fmla="*/ 871538 h 1029652"/>
                <a:gd name="connsiteX624" fmla="*/ 1019175 w 1617344"/>
                <a:gd name="connsiteY624" fmla="*/ 871538 h 1029652"/>
                <a:gd name="connsiteX625" fmla="*/ 1019175 w 1617344"/>
                <a:gd name="connsiteY625" fmla="*/ 871538 h 1029652"/>
                <a:gd name="connsiteX626" fmla="*/ 1018222 w 1617344"/>
                <a:gd name="connsiteY626" fmla="*/ 863918 h 1029652"/>
                <a:gd name="connsiteX627" fmla="*/ 1023938 w 1617344"/>
                <a:gd name="connsiteY627" fmla="*/ 862013 h 1029652"/>
                <a:gd name="connsiteX628" fmla="*/ 1027747 w 1617344"/>
                <a:gd name="connsiteY628" fmla="*/ 862965 h 1029652"/>
                <a:gd name="connsiteX629" fmla="*/ 1031557 w 1617344"/>
                <a:gd name="connsiteY629" fmla="*/ 871538 h 1029652"/>
                <a:gd name="connsiteX630" fmla="*/ 1031557 w 1617344"/>
                <a:gd name="connsiteY630" fmla="*/ 871538 h 1029652"/>
                <a:gd name="connsiteX631" fmla="*/ 1032510 w 1617344"/>
                <a:gd name="connsiteY631" fmla="*/ 897255 h 1029652"/>
                <a:gd name="connsiteX632" fmla="*/ 1033463 w 1617344"/>
                <a:gd name="connsiteY632" fmla="*/ 902018 h 1029652"/>
                <a:gd name="connsiteX633" fmla="*/ 1031557 w 1617344"/>
                <a:gd name="connsiteY633" fmla="*/ 906780 h 1029652"/>
                <a:gd name="connsiteX634" fmla="*/ 1029652 w 1617344"/>
                <a:gd name="connsiteY634" fmla="*/ 907733 h 1029652"/>
                <a:gd name="connsiteX635" fmla="*/ 1027747 w 1617344"/>
                <a:gd name="connsiteY635" fmla="*/ 907733 h 1029652"/>
                <a:gd name="connsiteX636" fmla="*/ 1022985 w 1617344"/>
                <a:gd name="connsiteY636" fmla="*/ 907733 h 1029652"/>
                <a:gd name="connsiteX637" fmla="*/ 1021080 w 1617344"/>
                <a:gd name="connsiteY637" fmla="*/ 907733 h 1029652"/>
                <a:gd name="connsiteX638" fmla="*/ 1021080 w 1617344"/>
                <a:gd name="connsiteY638" fmla="*/ 907733 h 1029652"/>
                <a:gd name="connsiteX639" fmla="*/ 1021080 w 1617344"/>
                <a:gd name="connsiteY639" fmla="*/ 907733 h 1029652"/>
                <a:gd name="connsiteX640" fmla="*/ 1020127 w 1617344"/>
                <a:gd name="connsiteY640" fmla="*/ 901065 h 1029652"/>
                <a:gd name="connsiteX641" fmla="*/ 1022985 w 1617344"/>
                <a:gd name="connsiteY641" fmla="*/ 898208 h 1029652"/>
                <a:gd name="connsiteX642" fmla="*/ 1024890 w 1617344"/>
                <a:gd name="connsiteY642" fmla="*/ 898208 h 1029652"/>
                <a:gd name="connsiteX643" fmla="*/ 1027747 w 1617344"/>
                <a:gd name="connsiteY643" fmla="*/ 898208 h 1029652"/>
                <a:gd name="connsiteX644" fmla="*/ 1032510 w 1617344"/>
                <a:gd name="connsiteY644" fmla="*/ 897255 h 1029652"/>
                <a:gd name="connsiteX645" fmla="*/ 1032510 w 1617344"/>
                <a:gd name="connsiteY645" fmla="*/ 1012508 h 1029652"/>
                <a:gd name="connsiteX646" fmla="*/ 1032510 w 1617344"/>
                <a:gd name="connsiteY646" fmla="*/ 1012508 h 1029652"/>
                <a:gd name="connsiteX647" fmla="*/ 1019175 w 1617344"/>
                <a:gd name="connsiteY647" fmla="*/ 1012508 h 1029652"/>
                <a:gd name="connsiteX648" fmla="*/ 1019175 w 1617344"/>
                <a:gd name="connsiteY648" fmla="*/ 1012508 h 1029652"/>
                <a:gd name="connsiteX649" fmla="*/ 1019175 w 1617344"/>
                <a:gd name="connsiteY649" fmla="*/ 1002030 h 1029652"/>
                <a:gd name="connsiteX650" fmla="*/ 1019175 w 1617344"/>
                <a:gd name="connsiteY650" fmla="*/ 1002030 h 1029652"/>
                <a:gd name="connsiteX651" fmla="*/ 1032510 w 1617344"/>
                <a:gd name="connsiteY651" fmla="*/ 1002030 h 1029652"/>
                <a:gd name="connsiteX652" fmla="*/ 1032510 w 1617344"/>
                <a:gd name="connsiteY652" fmla="*/ 1002030 h 1029652"/>
                <a:gd name="connsiteX653" fmla="*/ 1032510 w 1617344"/>
                <a:gd name="connsiteY653" fmla="*/ 1012508 h 1029652"/>
                <a:gd name="connsiteX654" fmla="*/ 1020127 w 1617344"/>
                <a:gd name="connsiteY654" fmla="*/ 978218 h 1029652"/>
                <a:gd name="connsiteX655" fmla="*/ 1020127 w 1617344"/>
                <a:gd name="connsiteY655" fmla="*/ 966788 h 1029652"/>
                <a:gd name="connsiteX656" fmla="*/ 1020127 w 1617344"/>
                <a:gd name="connsiteY656" fmla="*/ 966788 h 1029652"/>
                <a:gd name="connsiteX657" fmla="*/ 1032510 w 1617344"/>
                <a:gd name="connsiteY657" fmla="*/ 966788 h 1029652"/>
                <a:gd name="connsiteX658" fmla="*/ 1032510 w 1617344"/>
                <a:gd name="connsiteY658" fmla="*/ 966788 h 1029652"/>
                <a:gd name="connsiteX659" fmla="*/ 1032510 w 1617344"/>
                <a:gd name="connsiteY659" fmla="*/ 978218 h 1029652"/>
                <a:gd name="connsiteX660" fmla="*/ 1032510 w 1617344"/>
                <a:gd name="connsiteY660" fmla="*/ 978218 h 1029652"/>
                <a:gd name="connsiteX661" fmla="*/ 1020127 w 1617344"/>
                <a:gd name="connsiteY661" fmla="*/ 978218 h 1029652"/>
                <a:gd name="connsiteX662" fmla="*/ 1020127 w 1617344"/>
                <a:gd name="connsiteY662" fmla="*/ 978218 h 1029652"/>
                <a:gd name="connsiteX663" fmla="*/ 1032510 w 1617344"/>
                <a:gd name="connsiteY663" fmla="*/ 941070 h 1029652"/>
                <a:gd name="connsiteX664" fmla="*/ 1020127 w 1617344"/>
                <a:gd name="connsiteY664" fmla="*/ 931545 h 1029652"/>
                <a:gd name="connsiteX665" fmla="*/ 1032510 w 1617344"/>
                <a:gd name="connsiteY665" fmla="*/ 941070 h 1029652"/>
                <a:gd name="connsiteX666" fmla="*/ 1033463 w 1617344"/>
                <a:gd name="connsiteY666" fmla="*/ 837248 h 1029652"/>
                <a:gd name="connsiteX667" fmla="*/ 1019175 w 1617344"/>
                <a:gd name="connsiteY667" fmla="*/ 837248 h 1029652"/>
                <a:gd name="connsiteX668" fmla="*/ 1019175 w 1617344"/>
                <a:gd name="connsiteY668" fmla="*/ 837248 h 1029652"/>
                <a:gd name="connsiteX669" fmla="*/ 1019175 w 1617344"/>
                <a:gd name="connsiteY669" fmla="*/ 826770 h 1029652"/>
                <a:gd name="connsiteX670" fmla="*/ 1024890 w 1617344"/>
                <a:gd name="connsiteY670" fmla="*/ 826770 h 1029652"/>
                <a:gd name="connsiteX671" fmla="*/ 1031557 w 1617344"/>
                <a:gd name="connsiteY671" fmla="*/ 826770 h 1029652"/>
                <a:gd name="connsiteX672" fmla="*/ 1032510 w 1617344"/>
                <a:gd name="connsiteY672" fmla="*/ 831533 h 1029652"/>
                <a:gd name="connsiteX673" fmla="*/ 1033463 w 1617344"/>
                <a:gd name="connsiteY673" fmla="*/ 837248 h 1029652"/>
                <a:gd name="connsiteX674" fmla="*/ 1033463 w 1617344"/>
                <a:gd name="connsiteY674" fmla="*/ 837248 h 1029652"/>
                <a:gd name="connsiteX675" fmla="*/ 1038225 w 1617344"/>
                <a:gd name="connsiteY675" fmla="*/ 749618 h 1029652"/>
                <a:gd name="connsiteX676" fmla="*/ 1038225 w 1617344"/>
                <a:gd name="connsiteY676" fmla="*/ 749618 h 1029652"/>
                <a:gd name="connsiteX677" fmla="*/ 1038225 w 1617344"/>
                <a:gd name="connsiteY677" fmla="*/ 749618 h 1029652"/>
                <a:gd name="connsiteX678" fmla="*/ 1038225 w 1617344"/>
                <a:gd name="connsiteY678" fmla="*/ 749618 h 1029652"/>
                <a:gd name="connsiteX679" fmla="*/ 1037272 w 1617344"/>
                <a:gd name="connsiteY679" fmla="*/ 615315 h 1029652"/>
                <a:gd name="connsiteX680" fmla="*/ 1037272 w 1617344"/>
                <a:gd name="connsiteY680" fmla="*/ 615315 h 1029652"/>
                <a:gd name="connsiteX681" fmla="*/ 1038225 w 1617344"/>
                <a:gd name="connsiteY681" fmla="*/ 615315 h 1029652"/>
                <a:gd name="connsiteX682" fmla="*/ 1038225 w 1617344"/>
                <a:gd name="connsiteY682" fmla="*/ 615315 h 1029652"/>
                <a:gd name="connsiteX683" fmla="*/ 1038225 w 1617344"/>
                <a:gd name="connsiteY683" fmla="*/ 749618 h 1029652"/>
                <a:gd name="connsiteX684" fmla="*/ 1106805 w 1617344"/>
                <a:gd name="connsiteY684" fmla="*/ 183833 h 1029652"/>
                <a:gd name="connsiteX685" fmla="*/ 1103948 w 1617344"/>
                <a:gd name="connsiteY685" fmla="*/ 186690 h 1029652"/>
                <a:gd name="connsiteX686" fmla="*/ 1102995 w 1617344"/>
                <a:gd name="connsiteY686" fmla="*/ 184785 h 1029652"/>
                <a:gd name="connsiteX687" fmla="*/ 1101090 w 1617344"/>
                <a:gd name="connsiteY687" fmla="*/ 180975 h 1029652"/>
                <a:gd name="connsiteX688" fmla="*/ 1101090 w 1617344"/>
                <a:gd name="connsiteY688" fmla="*/ 179070 h 1029652"/>
                <a:gd name="connsiteX689" fmla="*/ 1102995 w 1617344"/>
                <a:gd name="connsiteY689" fmla="*/ 173355 h 1029652"/>
                <a:gd name="connsiteX690" fmla="*/ 1103948 w 1617344"/>
                <a:gd name="connsiteY690" fmla="*/ 171450 h 1029652"/>
                <a:gd name="connsiteX691" fmla="*/ 1103948 w 1617344"/>
                <a:gd name="connsiteY691" fmla="*/ 171450 h 1029652"/>
                <a:gd name="connsiteX692" fmla="*/ 1103948 w 1617344"/>
                <a:gd name="connsiteY692" fmla="*/ 171450 h 1029652"/>
                <a:gd name="connsiteX693" fmla="*/ 1106805 w 1617344"/>
                <a:gd name="connsiteY693" fmla="*/ 175260 h 1029652"/>
                <a:gd name="connsiteX694" fmla="*/ 1110615 w 1617344"/>
                <a:gd name="connsiteY694" fmla="*/ 179070 h 1029652"/>
                <a:gd name="connsiteX695" fmla="*/ 1106805 w 1617344"/>
                <a:gd name="connsiteY695" fmla="*/ 183833 h 1029652"/>
                <a:gd name="connsiteX696" fmla="*/ 1122045 w 1617344"/>
                <a:gd name="connsiteY696" fmla="*/ 183833 h 1029652"/>
                <a:gd name="connsiteX697" fmla="*/ 1119188 w 1617344"/>
                <a:gd name="connsiteY697" fmla="*/ 186690 h 1029652"/>
                <a:gd name="connsiteX698" fmla="*/ 1119188 w 1617344"/>
                <a:gd name="connsiteY698" fmla="*/ 186690 h 1029652"/>
                <a:gd name="connsiteX699" fmla="*/ 1119188 w 1617344"/>
                <a:gd name="connsiteY699" fmla="*/ 186690 h 1029652"/>
                <a:gd name="connsiteX700" fmla="*/ 1113473 w 1617344"/>
                <a:gd name="connsiteY700" fmla="*/ 173355 h 1029652"/>
                <a:gd name="connsiteX701" fmla="*/ 1119188 w 1617344"/>
                <a:gd name="connsiteY701" fmla="*/ 171450 h 1029652"/>
                <a:gd name="connsiteX702" fmla="*/ 1121092 w 1617344"/>
                <a:gd name="connsiteY702" fmla="*/ 176213 h 1029652"/>
                <a:gd name="connsiteX703" fmla="*/ 1122998 w 1617344"/>
                <a:gd name="connsiteY703" fmla="*/ 180975 h 1029652"/>
                <a:gd name="connsiteX704" fmla="*/ 1122045 w 1617344"/>
                <a:gd name="connsiteY704" fmla="*/ 183833 h 1029652"/>
                <a:gd name="connsiteX705" fmla="*/ 1138238 w 1617344"/>
                <a:gd name="connsiteY705" fmla="*/ 186690 h 1029652"/>
                <a:gd name="connsiteX706" fmla="*/ 1136332 w 1617344"/>
                <a:gd name="connsiteY706" fmla="*/ 186690 h 1029652"/>
                <a:gd name="connsiteX707" fmla="*/ 1130617 w 1617344"/>
                <a:gd name="connsiteY707" fmla="*/ 185738 h 1029652"/>
                <a:gd name="connsiteX708" fmla="*/ 1136332 w 1617344"/>
                <a:gd name="connsiteY708" fmla="*/ 172403 h 1029652"/>
                <a:gd name="connsiteX709" fmla="*/ 1136332 w 1617344"/>
                <a:gd name="connsiteY709" fmla="*/ 172403 h 1029652"/>
                <a:gd name="connsiteX710" fmla="*/ 1136332 w 1617344"/>
                <a:gd name="connsiteY710" fmla="*/ 172403 h 1029652"/>
                <a:gd name="connsiteX711" fmla="*/ 1137285 w 1617344"/>
                <a:gd name="connsiteY711" fmla="*/ 174308 h 1029652"/>
                <a:gd name="connsiteX712" fmla="*/ 1140142 w 1617344"/>
                <a:gd name="connsiteY712" fmla="*/ 179070 h 1029652"/>
                <a:gd name="connsiteX713" fmla="*/ 1138238 w 1617344"/>
                <a:gd name="connsiteY713" fmla="*/ 186690 h 1029652"/>
                <a:gd name="connsiteX714" fmla="*/ 1155382 w 1617344"/>
                <a:gd name="connsiteY714" fmla="*/ 185738 h 1029652"/>
                <a:gd name="connsiteX715" fmla="*/ 1150620 w 1617344"/>
                <a:gd name="connsiteY715" fmla="*/ 186690 h 1029652"/>
                <a:gd name="connsiteX716" fmla="*/ 1147763 w 1617344"/>
                <a:gd name="connsiteY716" fmla="*/ 185738 h 1029652"/>
                <a:gd name="connsiteX717" fmla="*/ 1146810 w 1617344"/>
                <a:gd name="connsiteY717" fmla="*/ 182880 h 1029652"/>
                <a:gd name="connsiteX718" fmla="*/ 1146810 w 1617344"/>
                <a:gd name="connsiteY718" fmla="*/ 179070 h 1029652"/>
                <a:gd name="connsiteX719" fmla="*/ 1148715 w 1617344"/>
                <a:gd name="connsiteY719" fmla="*/ 175260 h 1029652"/>
                <a:gd name="connsiteX720" fmla="*/ 1151573 w 1617344"/>
                <a:gd name="connsiteY720" fmla="*/ 171450 h 1029652"/>
                <a:gd name="connsiteX721" fmla="*/ 1154430 w 1617344"/>
                <a:gd name="connsiteY721" fmla="*/ 173355 h 1029652"/>
                <a:gd name="connsiteX722" fmla="*/ 1155382 w 1617344"/>
                <a:gd name="connsiteY722" fmla="*/ 185738 h 1029652"/>
                <a:gd name="connsiteX723" fmla="*/ 1167765 w 1617344"/>
                <a:gd name="connsiteY723" fmla="*/ 186690 h 1029652"/>
                <a:gd name="connsiteX724" fmla="*/ 1163002 w 1617344"/>
                <a:gd name="connsiteY724" fmla="*/ 180023 h 1029652"/>
                <a:gd name="connsiteX725" fmla="*/ 1163002 w 1617344"/>
                <a:gd name="connsiteY725" fmla="*/ 178118 h 1029652"/>
                <a:gd name="connsiteX726" fmla="*/ 1166813 w 1617344"/>
                <a:gd name="connsiteY726" fmla="*/ 172403 h 1029652"/>
                <a:gd name="connsiteX727" fmla="*/ 1173480 w 1617344"/>
                <a:gd name="connsiteY727" fmla="*/ 179070 h 1029652"/>
                <a:gd name="connsiteX728" fmla="*/ 1167765 w 1617344"/>
                <a:gd name="connsiteY728" fmla="*/ 186690 h 1029652"/>
                <a:gd name="connsiteX729" fmla="*/ 1186815 w 1617344"/>
                <a:gd name="connsiteY729" fmla="*/ 180023 h 1029652"/>
                <a:gd name="connsiteX730" fmla="*/ 1183957 w 1617344"/>
                <a:gd name="connsiteY730" fmla="*/ 187643 h 1029652"/>
                <a:gd name="connsiteX731" fmla="*/ 1180148 w 1617344"/>
                <a:gd name="connsiteY731" fmla="*/ 186690 h 1029652"/>
                <a:gd name="connsiteX732" fmla="*/ 1180148 w 1617344"/>
                <a:gd name="connsiteY732" fmla="*/ 172403 h 1029652"/>
                <a:gd name="connsiteX733" fmla="*/ 1183005 w 1617344"/>
                <a:gd name="connsiteY733" fmla="*/ 170498 h 1029652"/>
                <a:gd name="connsiteX734" fmla="*/ 1183005 w 1617344"/>
                <a:gd name="connsiteY734" fmla="*/ 170498 h 1029652"/>
                <a:gd name="connsiteX735" fmla="*/ 1183005 w 1617344"/>
                <a:gd name="connsiteY735" fmla="*/ 170498 h 1029652"/>
                <a:gd name="connsiteX736" fmla="*/ 1183957 w 1617344"/>
                <a:gd name="connsiteY736" fmla="*/ 172403 h 1029652"/>
                <a:gd name="connsiteX737" fmla="*/ 1186815 w 1617344"/>
                <a:gd name="connsiteY737" fmla="*/ 175260 h 1029652"/>
                <a:gd name="connsiteX738" fmla="*/ 1186815 w 1617344"/>
                <a:gd name="connsiteY738" fmla="*/ 177165 h 1029652"/>
                <a:gd name="connsiteX739" fmla="*/ 1186815 w 1617344"/>
                <a:gd name="connsiteY739" fmla="*/ 180023 h 1029652"/>
                <a:gd name="connsiteX740" fmla="*/ 1226820 w 1617344"/>
                <a:gd name="connsiteY740" fmla="*/ 553403 h 1029652"/>
                <a:gd name="connsiteX741" fmla="*/ 1286827 w 1617344"/>
                <a:gd name="connsiteY741" fmla="*/ 553403 h 1029652"/>
                <a:gd name="connsiteX742" fmla="*/ 1276350 w 1617344"/>
                <a:gd name="connsiteY742" fmla="*/ 556260 h 1029652"/>
                <a:gd name="connsiteX743" fmla="*/ 1267777 w 1617344"/>
                <a:gd name="connsiteY743" fmla="*/ 557213 h 1029652"/>
                <a:gd name="connsiteX744" fmla="*/ 1258252 w 1617344"/>
                <a:gd name="connsiteY744" fmla="*/ 557213 h 1029652"/>
                <a:gd name="connsiteX745" fmla="*/ 1253490 w 1617344"/>
                <a:gd name="connsiteY745" fmla="*/ 557213 h 1029652"/>
                <a:gd name="connsiteX746" fmla="*/ 1248727 w 1617344"/>
                <a:gd name="connsiteY746" fmla="*/ 557213 h 1029652"/>
                <a:gd name="connsiteX747" fmla="*/ 1240155 w 1617344"/>
                <a:gd name="connsiteY747" fmla="*/ 556260 h 1029652"/>
                <a:gd name="connsiteX748" fmla="*/ 1236345 w 1617344"/>
                <a:gd name="connsiteY748" fmla="*/ 555308 h 1029652"/>
                <a:gd name="connsiteX749" fmla="*/ 1226820 w 1617344"/>
                <a:gd name="connsiteY749" fmla="*/ 553403 h 1029652"/>
                <a:gd name="connsiteX750" fmla="*/ 1226820 w 1617344"/>
                <a:gd name="connsiteY750" fmla="*/ 553403 h 1029652"/>
                <a:gd name="connsiteX751" fmla="*/ 1226820 w 1617344"/>
                <a:gd name="connsiteY751" fmla="*/ 818198 h 1029652"/>
                <a:gd name="connsiteX752" fmla="*/ 1226820 w 1617344"/>
                <a:gd name="connsiteY752" fmla="*/ 816293 h 1029652"/>
                <a:gd name="connsiteX753" fmla="*/ 1285875 w 1617344"/>
                <a:gd name="connsiteY753" fmla="*/ 816293 h 1029652"/>
                <a:gd name="connsiteX754" fmla="*/ 1285875 w 1617344"/>
                <a:gd name="connsiteY754" fmla="*/ 818198 h 1029652"/>
                <a:gd name="connsiteX755" fmla="*/ 1226820 w 1617344"/>
                <a:gd name="connsiteY755" fmla="*/ 818198 h 1029652"/>
                <a:gd name="connsiteX756" fmla="*/ 1284923 w 1617344"/>
                <a:gd name="connsiteY756" fmla="*/ 842963 h 1029652"/>
                <a:gd name="connsiteX757" fmla="*/ 1284923 w 1617344"/>
                <a:gd name="connsiteY757" fmla="*/ 844868 h 1029652"/>
                <a:gd name="connsiteX758" fmla="*/ 1226820 w 1617344"/>
                <a:gd name="connsiteY758" fmla="*/ 844868 h 1029652"/>
                <a:gd name="connsiteX759" fmla="*/ 1226820 w 1617344"/>
                <a:gd name="connsiteY759" fmla="*/ 844868 h 1029652"/>
                <a:gd name="connsiteX760" fmla="*/ 1226820 w 1617344"/>
                <a:gd name="connsiteY760" fmla="*/ 843915 h 1029652"/>
                <a:gd name="connsiteX761" fmla="*/ 1226820 w 1617344"/>
                <a:gd name="connsiteY761" fmla="*/ 842963 h 1029652"/>
                <a:gd name="connsiteX762" fmla="*/ 1226820 w 1617344"/>
                <a:gd name="connsiteY762" fmla="*/ 842963 h 1029652"/>
                <a:gd name="connsiteX763" fmla="*/ 1284923 w 1617344"/>
                <a:gd name="connsiteY763" fmla="*/ 842963 h 1029652"/>
                <a:gd name="connsiteX764" fmla="*/ 1284923 w 1617344"/>
                <a:gd name="connsiteY764" fmla="*/ 842963 h 1029652"/>
                <a:gd name="connsiteX765" fmla="*/ 1226820 w 1617344"/>
                <a:gd name="connsiteY765" fmla="*/ 791528 h 1029652"/>
                <a:gd name="connsiteX766" fmla="*/ 1226820 w 1617344"/>
                <a:gd name="connsiteY766" fmla="*/ 791528 h 1029652"/>
                <a:gd name="connsiteX767" fmla="*/ 1226820 w 1617344"/>
                <a:gd name="connsiteY767" fmla="*/ 788670 h 1029652"/>
                <a:gd name="connsiteX768" fmla="*/ 1285875 w 1617344"/>
                <a:gd name="connsiteY768" fmla="*/ 788670 h 1029652"/>
                <a:gd name="connsiteX769" fmla="*/ 1285875 w 1617344"/>
                <a:gd name="connsiteY769" fmla="*/ 791528 h 1029652"/>
                <a:gd name="connsiteX770" fmla="*/ 1226820 w 1617344"/>
                <a:gd name="connsiteY770" fmla="*/ 791528 h 1029652"/>
                <a:gd name="connsiteX771" fmla="*/ 1226820 w 1617344"/>
                <a:gd name="connsiteY771" fmla="*/ 764858 h 1029652"/>
                <a:gd name="connsiteX772" fmla="*/ 1226820 w 1617344"/>
                <a:gd name="connsiteY772" fmla="*/ 763905 h 1029652"/>
                <a:gd name="connsiteX773" fmla="*/ 1226820 w 1617344"/>
                <a:gd name="connsiteY773" fmla="*/ 762953 h 1029652"/>
                <a:gd name="connsiteX774" fmla="*/ 1226820 w 1617344"/>
                <a:gd name="connsiteY774" fmla="*/ 762953 h 1029652"/>
                <a:gd name="connsiteX775" fmla="*/ 1284923 w 1617344"/>
                <a:gd name="connsiteY775" fmla="*/ 762953 h 1029652"/>
                <a:gd name="connsiteX776" fmla="*/ 1284923 w 1617344"/>
                <a:gd name="connsiteY776" fmla="*/ 762953 h 1029652"/>
                <a:gd name="connsiteX777" fmla="*/ 1284923 w 1617344"/>
                <a:gd name="connsiteY777" fmla="*/ 763905 h 1029652"/>
                <a:gd name="connsiteX778" fmla="*/ 1284923 w 1617344"/>
                <a:gd name="connsiteY778" fmla="*/ 764858 h 1029652"/>
                <a:gd name="connsiteX779" fmla="*/ 1284923 w 1617344"/>
                <a:gd name="connsiteY779" fmla="*/ 764858 h 1029652"/>
                <a:gd name="connsiteX780" fmla="*/ 1226820 w 1617344"/>
                <a:gd name="connsiteY780" fmla="*/ 764858 h 1029652"/>
                <a:gd name="connsiteX781" fmla="*/ 1226820 w 1617344"/>
                <a:gd name="connsiteY781" fmla="*/ 764858 h 1029652"/>
                <a:gd name="connsiteX782" fmla="*/ 1226820 w 1617344"/>
                <a:gd name="connsiteY782" fmla="*/ 657225 h 1029652"/>
                <a:gd name="connsiteX783" fmla="*/ 1285875 w 1617344"/>
                <a:gd name="connsiteY783" fmla="*/ 657225 h 1029652"/>
                <a:gd name="connsiteX784" fmla="*/ 1285875 w 1617344"/>
                <a:gd name="connsiteY784" fmla="*/ 659130 h 1029652"/>
                <a:gd name="connsiteX785" fmla="*/ 1226820 w 1617344"/>
                <a:gd name="connsiteY785" fmla="*/ 659130 h 1029652"/>
                <a:gd name="connsiteX786" fmla="*/ 1226820 w 1617344"/>
                <a:gd name="connsiteY786" fmla="*/ 657225 h 1029652"/>
                <a:gd name="connsiteX787" fmla="*/ 1226820 w 1617344"/>
                <a:gd name="connsiteY787" fmla="*/ 657225 h 1029652"/>
                <a:gd name="connsiteX788" fmla="*/ 1226820 w 1617344"/>
                <a:gd name="connsiteY788" fmla="*/ 685800 h 1029652"/>
                <a:gd name="connsiteX789" fmla="*/ 1226820 w 1617344"/>
                <a:gd name="connsiteY789" fmla="*/ 685800 h 1029652"/>
                <a:gd name="connsiteX790" fmla="*/ 1226820 w 1617344"/>
                <a:gd name="connsiteY790" fmla="*/ 683895 h 1029652"/>
                <a:gd name="connsiteX791" fmla="*/ 1284923 w 1617344"/>
                <a:gd name="connsiteY791" fmla="*/ 683895 h 1029652"/>
                <a:gd name="connsiteX792" fmla="*/ 1284923 w 1617344"/>
                <a:gd name="connsiteY792" fmla="*/ 685800 h 1029652"/>
                <a:gd name="connsiteX793" fmla="*/ 1226820 w 1617344"/>
                <a:gd name="connsiteY793" fmla="*/ 685800 h 1029652"/>
                <a:gd name="connsiteX794" fmla="*/ 1285875 w 1617344"/>
                <a:gd name="connsiteY794" fmla="*/ 710565 h 1029652"/>
                <a:gd name="connsiteX795" fmla="*/ 1285875 w 1617344"/>
                <a:gd name="connsiteY795" fmla="*/ 712470 h 1029652"/>
                <a:gd name="connsiteX796" fmla="*/ 1285875 w 1617344"/>
                <a:gd name="connsiteY796" fmla="*/ 712470 h 1029652"/>
                <a:gd name="connsiteX797" fmla="*/ 1227773 w 1617344"/>
                <a:gd name="connsiteY797" fmla="*/ 712470 h 1029652"/>
                <a:gd name="connsiteX798" fmla="*/ 1227773 w 1617344"/>
                <a:gd name="connsiteY798" fmla="*/ 712470 h 1029652"/>
                <a:gd name="connsiteX799" fmla="*/ 1227773 w 1617344"/>
                <a:gd name="connsiteY799" fmla="*/ 710565 h 1029652"/>
                <a:gd name="connsiteX800" fmla="*/ 1285875 w 1617344"/>
                <a:gd name="connsiteY800" fmla="*/ 710565 h 1029652"/>
                <a:gd name="connsiteX801" fmla="*/ 1285875 w 1617344"/>
                <a:gd name="connsiteY801" fmla="*/ 736283 h 1029652"/>
                <a:gd name="connsiteX802" fmla="*/ 1285875 w 1617344"/>
                <a:gd name="connsiteY802" fmla="*/ 736283 h 1029652"/>
                <a:gd name="connsiteX803" fmla="*/ 1285875 w 1617344"/>
                <a:gd name="connsiteY803" fmla="*/ 737235 h 1029652"/>
                <a:gd name="connsiteX804" fmla="*/ 1285875 w 1617344"/>
                <a:gd name="connsiteY804" fmla="*/ 738188 h 1029652"/>
                <a:gd name="connsiteX805" fmla="*/ 1285875 w 1617344"/>
                <a:gd name="connsiteY805" fmla="*/ 738188 h 1029652"/>
                <a:gd name="connsiteX806" fmla="*/ 1226820 w 1617344"/>
                <a:gd name="connsiteY806" fmla="*/ 738188 h 1029652"/>
                <a:gd name="connsiteX807" fmla="*/ 1226820 w 1617344"/>
                <a:gd name="connsiteY807" fmla="*/ 738188 h 1029652"/>
                <a:gd name="connsiteX808" fmla="*/ 1226820 w 1617344"/>
                <a:gd name="connsiteY808" fmla="*/ 735330 h 1029652"/>
                <a:gd name="connsiteX809" fmla="*/ 1285875 w 1617344"/>
                <a:gd name="connsiteY809" fmla="*/ 736283 h 1029652"/>
                <a:gd name="connsiteX810" fmla="*/ 1226820 w 1617344"/>
                <a:gd name="connsiteY810" fmla="*/ 922020 h 1029652"/>
                <a:gd name="connsiteX811" fmla="*/ 1226820 w 1617344"/>
                <a:gd name="connsiteY811" fmla="*/ 922020 h 1029652"/>
                <a:gd name="connsiteX812" fmla="*/ 1226820 w 1617344"/>
                <a:gd name="connsiteY812" fmla="*/ 921068 h 1029652"/>
                <a:gd name="connsiteX813" fmla="*/ 1226820 w 1617344"/>
                <a:gd name="connsiteY813" fmla="*/ 920115 h 1029652"/>
                <a:gd name="connsiteX814" fmla="*/ 1226820 w 1617344"/>
                <a:gd name="connsiteY814" fmla="*/ 920115 h 1029652"/>
                <a:gd name="connsiteX815" fmla="*/ 1285875 w 1617344"/>
                <a:gd name="connsiteY815" fmla="*/ 920115 h 1029652"/>
                <a:gd name="connsiteX816" fmla="*/ 1285875 w 1617344"/>
                <a:gd name="connsiteY816" fmla="*/ 922973 h 1029652"/>
                <a:gd name="connsiteX817" fmla="*/ 1226820 w 1617344"/>
                <a:gd name="connsiteY817" fmla="*/ 922020 h 1029652"/>
                <a:gd name="connsiteX818" fmla="*/ 1226820 w 1617344"/>
                <a:gd name="connsiteY818" fmla="*/ 893445 h 1029652"/>
                <a:gd name="connsiteX819" fmla="*/ 1226820 w 1617344"/>
                <a:gd name="connsiteY819" fmla="*/ 893445 h 1029652"/>
                <a:gd name="connsiteX820" fmla="*/ 1284923 w 1617344"/>
                <a:gd name="connsiteY820" fmla="*/ 893445 h 1029652"/>
                <a:gd name="connsiteX821" fmla="*/ 1284923 w 1617344"/>
                <a:gd name="connsiteY821" fmla="*/ 895350 h 1029652"/>
                <a:gd name="connsiteX822" fmla="*/ 1284923 w 1617344"/>
                <a:gd name="connsiteY822" fmla="*/ 895350 h 1029652"/>
                <a:gd name="connsiteX823" fmla="*/ 1226820 w 1617344"/>
                <a:gd name="connsiteY823" fmla="*/ 895350 h 1029652"/>
                <a:gd name="connsiteX824" fmla="*/ 1226820 w 1617344"/>
                <a:gd name="connsiteY824" fmla="*/ 895350 h 1029652"/>
                <a:gd name="connsiteX825" fmla="*/ 1226820 w 1617344"/>
                <a:gd name="connsiteY825" fmla="*/ 893445 h 1029652"/>
                <a:gd name="connsiteX826" fmla="*/ 1283017 w 1617344"/>
                <a:gd name="connsiteY826" fmla="*/ 870585 h 1029652"/>
                <a:gd name="connsiteX827" fmla="*/ 1281113 w 1617344"/>
                <a:gd name="connsiteY827" fmla="*/ 871538 h 1029652"/>
                <a:gd name="connsiteX828" fmla="*/ 1279207 w 1617344"/>
                <a:gd name="connsiteY828" fmla="*/ 871538 h 1029652"/>
                <a:gd name="connsiteX829" fmla="*/ 1257300 w 1617344"/>
                <a:gd name="connsiteY829" fmla="*/ 872490 h 1029652"/>
                <a:gd name="connsiteX830" fmla="*/ 1231582 w 1617344"/>
                <a:gd name="connsiteY830" fmla="*/ 869633 h 1029652"/>
                <a:gd name="connsiteX831" fmla="*/ 1226820 w 1617344"/>
                <a:gd name="connsiteY831" fmla="*/ 865823 h 1029652"/>
                <a:gd name="connsiteX832" fmla="*/ 1285875 w 1617344"/>
                <a:gd name="connsiteY832" fmla="*/ 865823 h 1029652"/>
                <a:gd name="connsiteX833" fmla="*/ 1285875 w 1617344"/>
                <a:gd name="connsiteY833" fmla="*/ 865823 h 1029652"/>
                <a:gd name="connsiteX834" fmla="*/ 1286827 w 1617344"/>
                <a:gd name="connsiteY834" fmla="*/ 867728 h 1029652"/>
                <a:gd name="connsiteX835" fmla="*/ 1287780 w 1617344"/>
                <a:gd name="connsiteY835" fmla="*/ 869633 h 1029652"/>
                <a:gd name="connsiteX836" fmla="*/ 1283017 w 1617344"/>
                <a:gd name="connsiteY836" fmla="*/ 870585 h 1029652"/>
                <a:gd name="connsiteX837" fmla="*/ 1360170 w 1617344"/>
                <a:gd name="connsiteY837" fmla="*/ 418148 h 1029652"/>
                <a:gd name="connsiteX838" fmla="*/ 1360170 w 1617344"/>
                <a:gd name="connsiteY838" fmla="*/ 418148 h 1029652"/>
                <a:gd name="connsiteX839" fmla="*/ 1360170 w 1617344"/>
                <a:gd name="connsiteY839" fmla="*/ 418148 h 1029652"/>
                <a:gd name="connsiteX840" fmla="*/ 1360170 w 1617344"/>
                <a:gd name="connsiteY840" fmla="*/ 418148 h 1029652"/>
                <a:gd name="connsiteX841" fmla="*/ 1361123 w 1617344"/>
                <a:gd name="connsiteY841" fmla="*/ 513398 h 1029652"/>
                <a:gd name="connsiteX842" fmla="*/ 1360170 w 1617344"/>
                <a:gd name="connsiteY842" fmla="*/ 513398 h 1029652"/>
                <a:gd name="connsiteX843" fmla="*/ 1360170 w 1617344"/>
                <a:gd name="connsiteY843" fmla="*/ 418148 h 1029652"/>
                <a:gd name="connsiteX844" fmla="*/ 1361123 w 1617344"/>
                <a:gd name="connsiteY844" fmla="*/ 858203 h 1029652"/>
                <a:gd name="connsiteX845" fmla="*/ 1360170 w 1617344"/>
                <a:gd name="connsiteY845" fmla="*/ 858203 h 1029652"/>
                <a:gd name="connsiteX846" fmla="*/ 1360170 w 1617344"/>
                <a:gd name="connsiteY846" fmla="*/ 858203 h 1029652"/>
                <a:gd name="connsiteX847" fmla="*/ 1360170 w 1617344"/>
                <a:gd name="connsiteY847" fmla="*/ 858203 h 1029652"/>
                <a:gd name="connsiteX848" fmla="*/ 1360170 w 1617344"/>
                <a:gd name="connsiteY848" fmla="*/ 561975 h 1029652"/>
                <a:gd name="connsiteX849" fmla="*/ 1360170 w 1617344"/>
                <a:gd name="connsiteY849" fmla="*/ 561975 h 1029652"/>
                <a:gd name="connsiteX850" fmla="*/ 1360170 w 1617344"/>
                <a:gd name="connsiteY850" fmla="*/ 561975 h 1029652"/>
                <a:gd name="connsiteX851" fmla="*/ 1361123 w 1617344"/>
                <a:gd name="connsiteY851" fmla="*/ 561975 h 1029652"/>
                <a:gd name="connsiteX852" fmla="*/ 1361123 w 1617344"/>
                <a:gd name="connsiteY852" fmla="*/ 858203 h 102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Lst>
              <a:rect l="l" t="t" r="r" b="b"/>
              <a:pathLst>
                <a:path w="1617344" h="1029652">
                  <a:moveTo>
                    <a:pt x="1580198" y="222885"/>
                  </a:moveTo>
                  <a:cubicBezTo>
                    <a:pt x="1580198" y="218123"/>
                    <a:pt x="1579245" y="212408"/>
                    <a:pt x="1580198" y="206693"/>
                  </a:cubicBezTo>
                  <a:cubicBezTo>
                    <a:pt x="1583055" y="195263"/>
                    <a:pt x="1570673" y="192405"/>
                    <a:pt x="1568767" y="184785"/>
                  </a:cubicBezTo>
                  <a:cubicBezTo>
                    <a:pt x="1568767" y="184785"/>
                    <a:pt x="1561148" y="184785"/>
                    <a:pt x="1559242" y="186690"/>
                  </a:cubicBezTo>
                  <a:cubicBezTo>
                    <a:pt x="1550670" y="196215"/>
                    <a:pt x="1528763" y="195263"/>
                    <a:pt x="1520190" y="184785"/>
                  </a:cubicBezTo>
                  <a:cubicBezTo>
                    <a:pt x="1518285" y="196215"/>
                    <a:pt x="1515427" y="207645"/>
                    <a:pt x="1513523" y="219075"/>
                  </a:cubicBezTo>
                  <a:cubicBezTo>
                    <a:pt x="1502092" y="219075"/>
                    <a:pt x="1489710" y="219075"/>
                    <a:pt x="1476375" y="219075"/>
                  </a:cubicBezTo>
                  <a:cubicBezTo>
                    <a:pt x="1475423" y="222885"/>
                    <a:pt x="1474470" y="226695"/>
                    <a:pt x="1473517" y="230505"/>
                  </a:cubicBezTo>
                  <a:cubicBezTo>
                    <a:pt x="1471613" y="230505"/>
                    <a:pt x="1469707" y="230505"/>
                    <a:pt x="1467802" y="231458"/>
                  </a:cubicBezTo>
                  <a:cubicBezTo>
                    <a:pt x="1463992" y="233363"/>
                    <a:pt x="1457325" y="235268"/>
                    <a:pt x="1456373" y="237173"/>
                  </a:cubicBezTo>
                  <a:cubicBezTo>
                    <a:pt x="1455420" y="243840"/>
                    <a:pt x="1450657" y="252413"/>
                    <a:pt x="1460182" y="257175"/>
                  </a:cubicBezTo>
                  <a:cubicBezTo>
                    <a:pt x="1462088" y="258128"/>
                    <a:pt x="1463992" y="261938"/>
                    <a:pt x="1463992" y="264795"/>
                  </a:cubicBezTo>
                  <a:cubicBezTo>
                    <a:pt x="1463992" y="325755"/>
                    <a:pt x="1463992" y="385763"/>
                    <a:pt x="1463992" y="447675"/>
                  </a:cubicBezTo>
                  <a:cubicBezTo>
                    <a:pt x="1461135" y="447675"/>
                    <a:pt x="1457325" y="448628"/>
                    <a:pt x="1454467" y="448628"/>
                  </a:cubicBezTo>
                  <a:cubicBezTo>
                    <a:pt x="1453515" y="447675"/>
                    <a:pt x="1453515" y="446723"/>
                    <a:pt x="1453515" y="445770"/>
                  </a:cubicBezTo>
                  <a:cubicBezTo>
                    <a:pt x="1453515" y="428625"/>
                    <a:pt x="1452563" y="411480"/>
                    <a:pt x="1452563" y="394335"/>
                  </a:cubicBezTo>
                  <a:cubicBezTo>
                    <a:pt x="1452563" y="393383"/>
                    <a:pt x="1453515" y="391478"/>
                    <a:pt x="1452563" y="391478"/>
                  </a:cubicBezTo>
                  <a:cubicBezTo>
                    <a:pt x="1448752" y="388620"/>
                    <a:pt x="1443038" y="387668"/>
                    <a:pt x="1444942" y="380048"/>
                  </a:cubicBezTo>
                  <a:cubicBezTo>
                    <a:pt x="1445895" y="375285"/>
                    <a:pt x="1444942" y="370523"/>
                    <a:pt x="1444942" y="364808"/>
                  </a:cubicBezTo>
                  <a:cubicBezTo>
                    <a:pt x="1431607" y="364808"/>
                    <a:pt x="1419225" y="364808"/>
                    <a:pt x="1405890" y="364808"/>
                  </a:cubicBezTo>
                  <a:cubicBezTo>
                    <a:pt x="1405890" y="351473"/>
                    <a:pt x="1405890" y="339090"/>
                    <a:pt x="1405890" y="327660"/>
                  </a:cubicBezTo>
                  <a:cubicBezTo>
                    <a:pt x="1393507" y="320040"/>
                    <a:pt x="1377315" y="332423"/>
                    <a:pt x="1369695" y="319088"/>
                  </a:cubicBezTo>
                  <a:cubicBezTo>
                    <a:pt x="1363980" y="322898"/>
                    <a:pt x="1358265" y="325755"/>
                    <a:pt x="1351598" y="329565"/>
                  </a:cubicBezTo>
                  <a:cubicBezTo>
                    <a:pt x="1348740" y="323850"/>
                    <a:pt x="1347788" y="320993"/>
                    <a:pt x="1346835" y="318135"/>
                  </a:cubicBezTo>
                  <a:cubicBezTo>
                    <a:pt x="1345882" y="318135"/>
                    <a:pt x="1343977" y="318135"/>
                    <a:pt x="1343025" y="318135"/>
                  </a:cubicBezTo>
                  <a:cubicBezTo>
                    <a:pt x="1343025" y="325755"/>
                    <a:pt x="1343025" y="332423"/>
                    <a:pt x="1343025" y="340043"/>
                  </a:cubicBezTo>
                  <a:cubicBezTo>
                    <a:pt x="1343025" y="344805"/>
                    <a:pt x="1344930" y="351473"/>
                    <a:pt x="1337310" y="354330"/>
                  </a:cubicBezTo>
                  <a:cubicBezTo>
                    <a:pt x="1336357" y="354330"/>
                    <a:pt x="1336357" y="359093"/>
                    <a:pt x="1336357" y="360998"/>
                  </a:cubicBezTo>
                  <a:cubicBezTo>
                    <a:pt x="1336357" y="364808"/>
                    <a:pt x="1337310" y="368618"/>
                    <a:pt x="1337310" y="373380"/>
                  </a:cubicBezTo>
                  <a:cubicBezTo>
                    <a:pt x="1333500" y="372428"/>
                    <a:pt x="1330642" y="373380"/>
                    <a:pt x="1328738" y="372428"/>
                  </a:cubicBezTo>
                  <a:cubicBezTo>
                    <a:pt x="1326832" y="370523"/>
                    <a:pt x="1324927" y="365760"/>
                    <a:pt x="1323023" y="365760"/>
                  </a:cubicBezTo>
                  <a:cubicBezTo>
                    <a:pt x="1314450" y="364808"/>
                    <a:pt x="1305877" y="365760"/>
                    <a:pt x="1298257" y="366713"/>
                  </a:cubicBezTo>
                  <a:cubicBezTo>
                    <a:pt x="1297305" y="366713"/>
                    <a:pt x="1295400" y="369570"/>
                    <a:pt x="1295400" y="372428"/>
                  </a:cubicBezTo>
                  <a:cubicBezTo>
                    <a:pt x="1288732" y="412433"/>
                    <a:pt x="1289685" y="452438"/>
                    <a:pt x="1291590" y="492443"/>
                  </a:cubicBezTo>
                  <a:cubicBezTo>
                    <a:pt x="1292542" y="507683"/>
                    <a:pt x="1291590" y="523875"/>
                    <a:pt x="1291590" y="539115"/>
                  </a:cubicBezTo>
                  <a:cubicBezTo>
                    <a:pt x="1290638" y="539115"/>
                    <a:pt x="1289685" y="539115"/>
                    <a:pt x="1288732" y="539115"/>
                  </a:cubicBezTo>
                  <a:cubicBezTo>
                    <a:pt x="1288732" y="526733"/>
                    <a:pt x="1288732" y="515303"/>
                    <a:pt x="1288732" y="501015"/>
                  </a:cubicBezTo>
                  <a:cubicBezTo>
                    <a:pt x="1274445" y="501015"/>
                    <a:pt x="1261110" y="501015"/>
                    <a:pt x="1246823" y="501015"/>
                  </a:cubicBezTo>
                  <a:cubicBezTo>
                    <a:pt x="1246823" y="485775"/>
                    <a:pt x="1246823" y="471488"/>
                    <a:pt x="1246823" y="457200"/>
                  </a:cubicBezTo>
                  <a:cubicBezTo>
                    <a:pt x="1246823" y="449580"/>
                    <a:pt x="1244917" y="445770"/>
                    <a:pt x="1236345" y="445770"/>
                  </a:cubicBezTo>
                  <a:cubicBezTo>
                    <a:pt x="1233488" y="445770"/>
                    <a:pt x="1229677" y="440055"/>
                    <a:pt x="1229677" y="437198"/>
                  </a:cubicBezTo>
                  <a:cubicBezTo>
                    <a:pt x="1228725" y="426720"/>
                    <a:pt x="1229677" y="417195"/>
                    <a:pt x="1229677" y="406718"/>
                  </a:cubicBezTo>
                  <a:cubicBezTo>
                    <a:pt x="1211580" y="401955"/>
                    <a:pt x="1210627" y="403860"/>
                    <a:pt x="1210627" y="419100"/>
                  </a:cubicBezTo>
                  <a:cubicBezTo>
                    <a:pt x="1210627" y="444818"/>
                    <a:pt x="1210627" y="471488"/>
                    <a:pt x="1210627" y="498158"/>
                  </a:cubicBezTo>
                  <a:cubicBezTo>
                    <a:pt x="1203007" y="498158"/>
                    <a:pt x="1199198" y="498158"/>
                    <a:pt x="1193482" y="498158"/>
                  </a:cubicBezTo>
                  <a:cubicBezTo>
                    <a:pt x="1193482" y="494348"/>
                    <a:pt x="1193482" y="490538"/>
                    <a:pt x="1193482" y="486728"/>
                  </a:cubicBezTo>
                  <a:cubicBezTo>
                    <a:pt x="1193482" y="378143"/>
                    <a:pt x="1192530" y="268605"/>
                    <a:pt x="1192530" y="160020"/>
                  </a:cubicBezTo>
                  <a:cubicBezTo>
                    <a:pt x="1192530" y="140018"/>
                    <a:pt x="1192530" y="140018"/>
                    <a:pt x="1172527" y="139065"/>
                  </a:cubicBezTo>
                  <a:cubicBezTo>
                    <a:pt x="1170623" y="139065"/>
                    <a:pt x="1168717" y="139065"/>
                    <a:pt x="1165860" y="138113"/>
                  </a:cubicBezTo>
                  <a:cubicBezTo>
                    <a:pt x="1165860" y="132398"/>
                    <a:pt x="1164907" y="127635"/>
                    <a:pt x="1165860" y="121920"/>
                  </a:cubicBezTo>
                  <a:cubicBezTo>
                    <a:pt x="1166813" y="109538"/>
                    <a:pt x="1159192" y="106680"/>
                    <a:pt x="1150620" y="100965"/>
                  </a:cubicBezTo>
                  <a:cubicBezTo>
                    <a:pt x="1143000" y="96203"/>
                    <a:pt x="1137285" y="88583"/>
                    <a:pt x="1127760" y="88583"/>
                  </a:cubicBezTo>
                  <a:cubicBezTo>
                    <a:pt x="1126807" y="88583"/>
                    <a:pt x="1125855" y="81915"/>
                    <a:pt x="1125855" y="78105"/>
                  </a:cubicBezTo>
                  <a:cubicBezTo>
                    <a:pt x="1125855" y="73343"/>
                    <a:pt x="1125855" y="69533"/>
                    <a:pt x="1125855" y="64770"/>
                  </a:cubicBezTo>
                  <a:cubicBezTo>
                    <a:pt x="1124902" y="64770"/>
                    <a:pt x="1122998" y="63818"/>
                    <a:pt x="1122045" y="63818"/>
                  </a:cubicBezTo>
                  <a:cubicBezTo>
                    <a:pt x="1120140" y="67628"/>
                    <a:pt x="1115377" y="72390"/>
                    <a:pt x="1116330" y="76200"/>
                  </a:cubicBezTo>
                  <a:cubicBezTo>
                    <a:pt x="1120140" y="92393"/>
                    <a:pt x="1107757" y="100965"/>
                    <a:pt x="1099185" y="111443"/>
                  </a:cubicBezTo>
                  <a:cubicBezTo>
                    <a:pt x="1097280" y="113348"/>
                    <a:pt x="1094423" y="116205"/>
                    <a:pt x="1094423" y="119063"/>
                  </a:cubicBezTo>
                  <a:cubicBezTo>
                    <a:pt x="1098232" y="136208"/>
                    <a:pt x="1085850" y="143828"/>
                    <a:pt x="1074420" y="149543"/>
                  </a:cubicBezTo>
                  <a:cubicBezTo>
                    <a:pt x="1062038" y="156210"/>
                    <a:pt x="1058227" y="165735"/>
                    <a:pt x="1058227" y="179070"/>
                  </a:cubicBezTo>
                  <a:cubicBezTo>
                    <a:pt x="1059180" y="250508"/>
                    <a:pt x="1059180" y="321945"/>
                    <a:pt x="1059180" y="392430"/>
                  </a:cubicBezTo>
                  <a:cubicBezTo>
                    <a:pt x="1059180" y="415290"/>
                    <a:pt x="1059180" y="438150"/>
                    <a:pt x="1058227" y="461010"/>
                  </a:cubicBezTo>
                  <a:cubicBezTo>
                    <a:pt x="1058227" y="463868"/>
                    <a:pt x="1055370" y="467678"/>
                    <a:pt x="1054417" y="470535"/>
                  </a:cubicBezTo>
                  <a:cubicBezTo>
                    <a:pt x="1053465" y="470535"/>
                    <a:pt x="1052513" y="469583"/>
                    <a:pt x="1051560" y="469583"/>
                  </a:cubicBezTo>
                  <a:cubicBezTo>
                    <a:pt x="1051560" y="453390"/>
                    <a:pt x="1051560" y="438150"/>
                    <a:pt x="1051560" y="421958"/>
                  </a:cubicBezTo>
                  <a:cubicBezTo>
                    <a:pt x="1051560" y="414338"/>
                    <a:pt x="1048702" y="410528"/>
                    <a:pt x="1040130" y="410528"/>
                  </a:cubicBezTo>
                  <a:cubicBezTo>
                    <a:pt x="1018222" y="411480"/>
                    <a:pt x="995363" y="410528"/>
                    <a:pt x="971550" y="410528"/>
                  </a:cubicBezTo>
                  <a:cubicBezTo>
                    <a:pt x="971550" y="428625"/>
                    <a:pt x="971550" y="444818"/>
                    <a:pt x="971550" y="461010"/>
                  </a:cubicBezTo>
                  <a:cubicBezTo>
                    <a:pt x="971550" y="480060"/>
                    <a:pt x="971550" y="500063"/>
                    <a:pt x="971550" y="519113"/>
                  </a:cubicBezTo>
                  <a:cubicBezTo>
                    <a:pt x="971550" y="521970"/>
                    <a:pt x="969645" y="524828"/>
                    <a:pt x="967740" y="526733"/>
                  </a:cubicBezTo>
                  <a:cubicBezTo>
                    <a:pt x="965835" y="526733"/>
                    <a:pt x="964882" y="525780"/>
                    <a:pt x="962977" y="525780"/>
                  </a:cubicBezTo>
                  <a:cubicBezTo>
                    <a:pt x="962977" y="500063"/>
                    <a:pt x="962977" y="474345"/>
                    <a:pt x="962977" y="448628"/>
                  </a:cubicBezTo>
                  <a:cubicBezTo>
                    <a:pt x="959167" y="447675"/>
                    <a:pt x="957263" y="447675"/>
                    <a:pt x="955357" y="447675"/>
                  </a:cubicBezTo>
                  <a:cubicBezTo>
                    <a:pt x="953452" y="447675"/>
                    <a:pt x="951547" y="447675"/>
                    <a:pt x="949642" y="448628"/>
                  </a:cubicBezTo>
                  <a:cubicBezTo>
                    <a:pt x="947738" y="475298"/>
                    <a:pt x="946785" y="501015"/>
                    <a:pt x="944880" y="526733"/>
                  </a:cubicBezTo>
                  <a:cubicBezTo>
                    <a:pt x="942975" y="526733"/>
                    <a:pt x="942022" y="526733"/>
                    <a:pt x="940117" y="526733"/>
                  </a:cubicBezTo>
                  <a:cubicBezTo>
                    <a:pt x="940117" y="521970"/>
                    <a:pt x="939165" y="516255"/>
                    <a:pt x="940117" y="511493"/>
                  </a:cubicBezTo>
                  <a:cubicBezTo>
                    <a:pt x="943927" y="496253"/>
                    <a:pt x="931545" y="486728"/>
                    <a:pt x="930592" y="472440"/>
                  </a:cubicBezTo>
                  <a:cubicBezTo>
                    <a:pt x="930592" y="471488"/>
                    <a:pt x="927735" y="469583"/>
                    <a:pt x="927735" y="470535"/>
                  </a:cubicBezTo>
                  <a:cubicBezTo>
                    <a:pt x="925830" y="470535"/>
                    <a:pt x="923925" y="472440"/>
                    <a:pt x="923925" y="473393"/>
                  </a:cubicBezTo>
                  <a:cubicBezTo>
                    <a:pt x="922972" y="477203"/>
                    <a:pt x="922972" y="481965"/>
                    <a:pt x="922972" y="486728"/>
                  </a:cubicBezTo>
                  <a:cubicBezTo>
                    <a:pt x="909638" y="485775"/>
                    <a:pt x="910590" y="494348"/>
                    <a:pt x="909638" y="503873"/>
                  </a:cubicBezTo>
                  <a:cubicBezTo>
                    <a:pt x="901065" y="604838"/>
                    <a:pt x="907732" y="704850"/>
                    <a:pt x="905827" y="805815"/>
                  </a:cubicBezTo>
                  <a:cubicBezTo>
                    <a:pt x="905827" y="807720"/>
                    <a:pt x="905827" y="808673"/>
                    <a:pt x="904875" y="810578"/>
                  </a:cubicBezTo>
                  <a:cubicBezTo>
                    <a:pt x="902017" y="811530"/>
                    <a:pt x="899160" y="811530"/>
                    <a:pt x="895350" y="813435"/>
                  </a:cubicBezTo>
                  <a:cubicBezTo>
                    <a:pt x="895350" y="822960"/>
                    <a:pt x="895350" y="833438"/>
                    <a:pt x="895350" y="842963"/>
                  </a:cubicBezTo>
                  <a:cubicBezTo>
                    <a:pt x="894397" y="842963"/>
                    <a:pt x="893445" y="842963"/>
                    <a:pt x="892492" y="842963"/>
                  </a:cubicBezTo>
                  <a:cubicBezTo>
                    <a:pt x="892492" y="827723"/>
                    <a:pt x="892492" y="813435"/>
                    <a:pt x="892492" y="798195"/>
                  </a:cubicBezTo>
                  <a:cubicBezTo>
                    <a:pt x="892492" y="651510"/>
                    <a:pt x="892492" y="505778"/>
                    <a:pt x="892492" y="359093"/>
                  </a:cubicBezTo>
                  <a:cubicBezTo>
                    <a:pt x="892492" y="340995"/>
                    <a:pt x="892492" y="340995"/>
                    <a:pt x="874395" y="340043"/>
                  </a:cubicBezTo>
                  <a:cubicBezTo>
                    <a:pt x="871538" y="340043"/>
                    <a:pt x="868680" y="340043"/>
                    <a:pt x="863917" y="339090"/>
                  </a:cubicBezTo>
                  <a:cubicBezTo>
                    <a:pt x="863917" y="321945"/>
                    <a:pt x="863917" y="304800"/>
                    <a:pt x="863917" y="286703"/>
                  </a:cubicBezTo>
                  <a:cubicBezTo>
                    <a:pt x="842963" y="286703"/>
                    <a:pt x="822960" y="286703"/>
                    <a:pt x="801052" y="286703"/>
                  </a:cubicBezTo>
                  <a:cubicBezTo>
                    <a:pt x="801052" y="280988"/>
                    <a:pt x="801052" y="276225"/>
                    <a:pt x="801052" y="271463"/>
                  </a:cubicBezTo>
                  <a:cubicBezTo>
                    <a:pt x="801052" y="235268"/>
                    <a:pt x="802957" y="199073"/>
                    <a:pt x="800100" y="162878"/>
                  </a:cubicBezTo>
                  <a:cubicBezTo>
                    <a:pt x="799147" y="140018"/>
                    <a:pt x="792480" y="118110"/>
                    <a:pt x="788670" y="95250"/>
                  </a:cubicBezTo>
                  <a:cubicBezTo>
                    <a:pt x="786765" y="86678"/>
                    <a:pt x="787717" y="77153"/>
                    <a:pt x="785813" y="68580"/>
                  </a:cubicBezTo>
                  <a:cubicBezTo>
                    <a:pt x="784860" y="65723"/>
                    <a:pt x="782002" y="62865"/>
                    <a:pt x="780097" y="60008"/>
                  </a:cubicBezTo>
                  <a:cubicBezTo>
                    <a:pt x="776288" y="62865"/>
                    <a:pt x="771525" y="65723"/>
                    <a:pt x="770572" y="69533"/>
                  </a:cubicBezTo>
                  <a:cubicBezTo>
                    <a:pt x="768667" y="76200"/>
                    <a:pt x="767715" y="81915"/>
                    <a:pt x="762952" y="88583"/>
                  </a:cubicBezTo>
                  <a:cubicBezTo>
                    <a:pt x="755332" y="100013"/>
                    <a:pt x="751522" y="116205"/>
                    <a:pt x="750570" y="130493"/>
                  </a:cubicBezTo>
                  <a:cubicBezTo>
                    <a:pt x="748665" y="173355"/>
                    <a:pt x="748665" y="216218"/>
                    <a:pt x="747713" y="259080"/>
                  </a:cubicBezTo>
                  <a:cubicBezTo>
                    <a:pt x="747713" y="261938"/>
                    <a:pt x="746760" y="264795"/>
                    <a:pt x="744855" y="266700"/>
                  </a:cubicBezTo>
                  <a:cubicBezTo>
                    <a:pt x="744855" y="260985"/>
                    <a:pt x="744855" y="255270"/>
                    <a:pt x="744855" y="249555"/>
                  </a:cubicBezTo>
                  <a:cubicBezTo>
                    <a:pt x="744855" y="237173"/>
                    <a:pt x="739140" y="231458"/>
                    <a:pt x="726757" y="231458"/>
                  </a:cubicBezTo>
                  <a:cubicBezTo>
                    <a:pt x="701992" y="231458"/>
                    <a:pt x="706755" y="229553"/>
                    <a:pt x="705802" y="252413"/>
                  </a:cubicBezTo>
                  <a:cubicBezTo>
                    <a:pt x="703897" y="293370"/>
                    <a:pt x="701992" y="335280"/>
                    <a:pt x="700088" y="376238"/>
                  </a:cubicBezTo>
                  <a:cubicBezTo>
                    <a:pt x="685800" y="387668"/>
                    <a:pt x="681038" y="404813"/>
                    <a:pt x="681990" y="422910"/>
                  </a:cubicBezTo>
                  <a:cubicBezTo>
                    <a:pt x="677227" y="422910"/>
                    <a:pt x="673417" y="422910"/>
                    <a:pt x="668655" y="422910"/>
                  </a:cubicBezTo>
                  <a:cubicBezTo>
                    <a:pt x="667702" y="418148"/>
                    <a:pt x="667702" y="412433"/>
                    <a:pt x="666750" y="405765"/>
                  </a:cubicBezTo>
                  <a:cubicBezTo>
                    <a:pt x="658177" y="405765"/>
                    <a:pt x="650557" y="405765"/>
                    <a:pt x="641985" y="405765"/>
                  </a:cubicBezTo>
                  <a:cubicBezTo>
                    <a:pt x="638175" y="390525"/>
                    <a:pt x="635317" y="376238"/>
                    <a:pt x="631507" y="362903"/>
                  </a:cubicBezTo>
                  <a:cubicBezTo>
                    <a:pt x="630555" y="362903"/>
                    <a:pt x="628650" y="362903"/>
                    <a:pt x="627697" y="362903"/>
                  </a:cubicBezTo>
                  <a:cubicBezTo>
                    <a:pt x="623888" y="377190"/>
                    <a:pt x="620077" y="391478"/>
                    <a:pt x="616267" y="405765"/>
                  </a:cubicBezTo>
                  <a:cubicBezTo>
                    <a:pt x="612457" y="405765"/>
                    <a:pt x="609600" y="405765"/>
                    <a:pt x="604838" y="405765"/>
                  </a:cubicBezTo>
                  <a:cubicBezTo>
                    <a:pt x="603885" y="401003"/>
                    <a:pt x="601980" y="395288"/>
                    <a:pt x="601980" y="389573"/>
                  </a:cubicBezTo>
                  <a:cubicBezTo>
                    <a:pt x="601980" y="384810"/>
                    <a:pt x="603885" y="379095"/>
                    <a:pt x="603885" y="374333"/>
                  </a:cubicBezTo>
                  <a:cubicBezTo>
                    <a:pt x="603885" y="336233"/>
                    <a:pt x="604838" y="298133"/>
                    <a:pt x="603885" y="260033"/>
                  </a:cubicBezTo>
                  <a:cubicBezTo>
                    <a:pt x="602932" y="213360"/>
                    <a:pt x="601027" y="166688"/>
                    <a:pt x="597217" y="120968"/>
                  </a:cubicBezTo>
                  <a:cubicBezTo>
                    <a:pt x="595313" y="101918"/>
                    <a:pt x="588645" y="81915"/>
                    <a:pt x="583882" y="62865"/>
                  </a:cubicBezTo>
                  <a:cubicBezTo>
                    <a:pt x="582930" y="60008"/>
                    <a:pt x="578167" y="57150"/>
                    <a:pt x="575310" y="57150"/>
                  </a:cubicBezTo>
                  <a:cubicBezTo>
                    <a:pt x="572452" y="57150"/>
                    <a:pt x="567690" y="60960"/>
                    <a:pt x="566738" y="63818"/>
                  </a:cubicBezTo>
                  <a:cubicBezTo>
                    <a:pt x="563880" y="76200"/>
                    <a:pt x="561975" y="88583"/>
                    <a:pt x="559117" y="102870"/>
                  </a:cubicBezTo>
                  <a:cubicBezTo>
                    <a:pt x="545782" y="87630"/>
                    <a:pt x="528638" y="96203"/>
                    <a:pt x="513397" y="95250"/>
                  </a:cubicBezTo>
                  <a:cubicBezTo>
                    <a:pt x="511492" y="95250"/>
                    <a:pt x="508635" y="99060"/>
                    <a:pt x="507682" y="100965"/>
                  </a:cubicBezTo>
                  <a:cubicBezTo>
                    <a:pt x="499110" y="120968"/>
                    <a:pt x="492442" y="141923"/>
                    <a:pt x="482917" y="160973"/>
                  </a:cubicBezTo>
                  <a:cubicBezTo>
                    <a:pt x="475297" y="176213"/>
                    <a:pt x="473392" y="190500"/>
                    <a:pt x="476250" y="206693"/>
                  </a:cubicBezTo>
                  <a:cubicBezTo>
                    <a:pt x="481013" y="206693"/>
                    <a:pt x="486727" y="206693"/>
                    <a:pt x="492442" y="206693"/>
                  </a:cubicBezTo>
                  <a:cubicBezTo>
                    <a:pt x="492442" y="215265"/>
                    <a:pt x="492442" y="222885"/>
                    <a:pt x="492442" y="231458"/>
                  </a:cubicBezTo>
                  <a:cubicBezTo>
                    <a:pt x="486727" y="230505"/>
                    <a:pt x="482917" y="230505"/>
                    <a:pt x="476250" y="229553"/>
                  </a:cubicBezTo>
                  <a:cubicBezTo>
                    <a:pt x="476250" y="277178"/>
                    <a:pt x="476250" y="325755"/>
                    <a:pt x="476250" y="374333"/>
                  </a:cubicBezTo>
                  <a:cubicBezTo>
                    <a:pt x="470535" y="375285"/>
                    <a:pt x="466725" y="375285"/>
                    <a:pt x="461010" y="376238"/>
                  </a:cubicBezTo>
                  <a:cubicBezTo>
                    <a:pt x="461010" y="396240"/>
                    <a:pt x="461010" y="415290"/>
                    <a:pt x="461010" y="434340"/>
                  </a:cubicBezTo>
                  <a:cubicBezTo>
                    <a:pt x="461010" y="438150"/>
                    <a:pt x="457200" y="441008"/>
                    <a:pt x="456247" y="444818"/>
                  </a:cubicBezTo>
                  <a:cubicBezTo>
                    <a:pt x="455295" y="447675"/>
                    <a:pt x="453390" y="450533"/>
                    <a:pt x="453390" y="452438"/>
                  </a:cubicBezTo>
                  <a:cubicBezTo>
                    <a:pt x="453390" y="460058"/>
                    <a:pt x="453390" y="468630"/>
                    <a:pt x="453390" y="476250"/>
                  </a:cubicBezTo>
                  <a:cubicBezTo>
                    <a:pt x="453390" y="478155"/>
                    <a:pt x="450532" y="481013"/>
                    <a:pt x="449580" y="482918"/>
                  </a:cubicBezTo>
                  <a:cubicBezTo>
                    <a:pt x="447675" y="481013"/>
                    <a:pt x="444817" y="478155"/>
                    <a:pt x="444817" y="476250"/>
                  </a:cubicBezTo>
                  <a:cubicBezTo>
                    <a:pt x="444817" y="446723"/>
                    <a:pt x="443865" y="417195"/>
                    <a:pt x="443865" y="388620"/>
                  </a:cubicBezTo>
                  <a:cubicBezTo>
                    <a:pt x="443865" y="332423"/>
                    <a:pt x="448627" y="276225"/>
                    <a:pt x="442913" y="220980"/>
                  </a:cubicBezTo>
                  <a:cubicBezTo>
                    <a:pt x="439102" y="181928"/>
                    <a:pt x="443865" y="143828"/>
                    <a:pt x="437197" y="105728"/>
                  </a:cubicBezTo>
                  <a:cubicBezTo>
                    <a:pt x="437197" y="103823"/>
                    <a:pt x="437197" y="100965"/>
                    <a:pt x="437197" y="99060"/>
                  </a:cubicBezTo>
                  <a:cubicBezTo>
                    <a:pt x="434340" y="64770"/>
                    <a:pt x="430530" y="31433"/>
                    <a:pt x="427672" y="0"/>
                  </a:cubicBezTo>
                  <a:lnTo>
                    <a:pt x="403860" y="0"/>
                  </a:lnTo>
                  <a:cubicBezTo>
                    <a:pt x="403860" y="3810"/>
                    <a:pt x="402907" y="8573"/>
                    <a:pt x="401955" y="11430"/>
                  </a:cubicBezTo>
                  <a:cubicBezTo>
                    <a:pt x="400050" y="14288"/>
                    <a:pt x="395288" y="17145"/>
                    <a:pt x="391477" y="17145"/>
                  </a:cubicBezTo>
                  <a:cubicBezTo>
                    <a:pt x="380047" y="18098"/>
                    <a:pt x="369570" y="18098"/>
                    <a:pt x="358140" y="17145"/>
                  </a:cubicBezTo>
                  <a:cubicBezTo>
                    <a:pt x="346710" y="16193"/>
                    <a:pt x="344805" y="20955"/>
                    <a:pt x="344805" y="30480"/>
                  </a:cubicBezTo>
                  <a:cubicBezTo>
                    <a:pt x="345757" y="67628"/>
                    <a:pt x="344805" y="104775"/>
                    <a:pt x="344805" y="142875"/>
                  </a:cubicBezTo>
                  <a:cubicBezTo>
                    <a:pt x="344805" y="147638"/>
                    <a:pt x="344805" y="152400"/>
                    <a:pt x="344805" y="159068"/>
                  </a:cubicBezTo>
                  <a:cubicBezTo>
                    <a:pt x="336232" y="159068"/>
                    <a:pt x="327660" y="159068"/>
                    <a:pt x="318135" y="159068"/>
                  </a:cubicBezTo>
                  <a:cubicBezTo>
                    <a:pt x="318135" y="186690"/>
                    <a:pt x="318135" y="213360"/>
                    <a:pt x="318135" y="240983"/>
                  </a:cubicBezTo>
                  <a:cubicBezTo>
                    <a:pt x="306705" y="240983"/>
                    <a:pt x="297180" y="240983"/>
                    <a:pt x="285750" y="240983"/>
                  </a:cubicBezTo>
                  <a:cubicBezTo>
                    <a:pt x="284797" y="246698"/>
                    <a:pt x="283845" y="250508"/>
                    <a:pt x="282892" y="255270"/>
                  </a:cubicBezTo>
                  <a:cubicBezTo>
                    <a:pt x="278130" y="255270"/>
                    <a:pt x="272415" y="256223"/>
                    <a:pt x="266700" y="257175"/>
                  </a:cubicBezTo>
                  <a:cubicBezTo>
                    <a:pt x="266700" y="279083"/>
                    <a:pt x="266700" y="300038"/>
                    <a:pt x="266700" y="322898"/>
                  </a:cubicBezTo>
                  <a:cubicBezTo>
                    <a:pt x="260032" y="322898"/>
                    <a:pt x="253365" y="322898"/>
                    <a:pt x="247650" y="322898"/>
                  </a:cubicBezTo>
                  <a:cubicBezTo>
                    <a:pt x="230505" y="322898"/>
                    <a:pt x="230505" y="322898"/>
                    <a:pt x="230505" y="340043"/>
                  </a:cubicBezTo>
                  <a:cubicBezTo>
                    <a:pt x="230505" y="374333"/>
                    <a:pt x="230505" y="408623"/>
                    <a:pt x="230505" y="442913"/>
                  </a:cubicBezTo>
                  <a:cubicBezTo>
                    <a:pt x="230505" y="447675"/>
                    <a:pt x="227647" y="452438"/>
                    <a:pt x="225742" y="458153"/>
                  </a:cubicBezTo>
                  <a:cubicBezTo>
                    <a:pt x="223838" y="458153"/>
                    <a:pt x="222885" y="457200"/>
                    <a:pt x="220980" y="457200"/>
                  </a:cubicBezTo>
                  <a:cubicBezTo>
                    <a:pt x="220980" y="452438"/>
                    <a:pt x="220980" y="446723"/>
                    <a:pt x="220980" y="441960"/>
                  </a:cubicBezTo>
                  <a:cubicBezTo>
                    <a:pt x="220980" y="409575"/>
                    <a:pt x="221932" y="377190"/>
                    <a:pt x="220980" y="344805"/>
                  </a:cubicBezTo>
                  <a:cubicBezTo>
                    <a:pt x="220027" y="324803"/>
                    <a:pt x="217170" y="304800"/>
                    <a:pt x="214313" y="284798"/>
                  </a:cubicBezTo>
                  <a:cubicBezTo>
                    <a:pt x="195263" y="284798"/>
                    <a:pt x="177165" y="284798"/>
                    <a:pt x="158115" y="284798"/>
                  </a:cubicBezTo>
                  <a:cubicBezTo>
                    <a:pt x="153352" y="301943"/>
                    <a:pt x="164782" y="323850"/>
                    <a:pt x="141922" y="338138"/>
                  </a:cubicBezTo>
                  <a:cubicBezTo>
                    <a:pt x="141922" y="398145"/>
                    <a:pt x="141922" y="461010"/>
                    <a:pt x="141922" y="523875"/>
                  </a:cubicBezTo>
                  <a:cubicBezTo>
                    <a:pt x="140970" y="523875"/>
                    <a:pt x="140970" y="523875"/>
                    <a:pt x="140017" y="524828"/>
                  </a:cubicBezTo>
                  <a:cubicBezTo>
                    <a:pt x="137160" y="520065"/>
                    <a:pt x="134302" y="515303"/>
                    <a:pt x="132397" y="510540"/>
                  </a:cubicBezTo>
                  <a:cubicBezTo>
                    <a:pt x="131445" y="511493"/>
                    <a:pt x="130492" y="511493"/>
                    <a:pt x="130492" y="511493"/>
                  </a:cubicBezTo>
                  <a:cubicBezTo>
                    <a:pt x="125730" y="520065"/>
                    <a:pt x="122872" y="532448"/>
                    <a:pt x="116205" y="535305"/>
                  </a:cubicBezTo>
                  <a:cubicBezTo>
                    <a:pt x="104775" y="539115"/>
                    <a:pt x="91440" y="536258"/>
                    <a:pt x="78105" y="536258"/>
                  </a:cubicBezTo>
                  <a:cubicBezTo>
                    <a:pt x="78105" y="523875"/>
                    <a:pt x="78105" y="511493"/>
                    <a:pt x="78105" y="498158"/>
                  </a:cubicBezTo>
                  <a:cubicBezTo>
                    <a:pt x="68580" y="498158"/>
                    <a:pt x="60007" y="498158"/>
                    <a:pt x="51435" y="498158"/>
                  </a:cubicBezTo>
                  <a:cubicBezTo>
                    <a:pt x="50482" y="499110"/>
                    <a:pt x="49530" y="500063"/>
                    <a:pt x="49530" y="500063"/>
                  </a:cubicBezTo>
                  <a:cubicBezTo>
                    <a:pt x="47625" y="520065"/>
                    <a:pt x="49530" y="541020"/>
                    <a:pt x="42863" y="558165"/>
                  </a:cubicBezTo>
                  <a:cubicBezTo>
                    <a:pt x="38100" y="571500"/>
                    <a:pt x="39052" y="584835"/>
                    <a:pt x="36195" y="597218"/>
                  </a:cubicBezTo>
                  <a:cubicBezTo>
                    <a:pt x="35242" y="597218"/>
                    <a:pt x="34290" y="597218"/>
                    <a:pt x="33338" y="597218"/>
                  </a:cubicBezTo>
                  <a:cubicBezTo>
                    <a:pt x="31432" y="573405"/>
                    <a:pt x="28575" y="548640"/>
                    <a:pt x="26670" y="524828"/>
                  </a:cubicBezTo>
                  <a:cubicBezTo>
                    <a:pt x="21907" y="523875"/>
                    <a:pt x="18097" y="523875"/>
                    <a:pt x="14288" y="522923"/>
                  </a:cubicBezTo>
                  <a:cubicBezTo>
                    <a:pt x="12382" y="516255"/>
                    <a:pt x="17145" y="505778"/>
                    <a:pt x="4763" y="505778"/>
                  </a:cubicBezTo>
                  <a:cubicBezTo>
                    <a:pt x="4763" y="500063"/>
                    <a:pt x="3810" y="495300"/>
                    <a:pt x="3810" y="489585"/>
                  </a:cubicBezTo>
                  <a:cubicBezTo>
                    <a:pt x="2857" y="489585"/>
                    <a:pt x="1905" y="489585"/>
                    <a:pt x="952" y="489585"/>
                  </a:cubicBezTo>
                  <a:cubicBezTo>
                    <a:pt x="952" y="492443"/>
                    <a:pt x="0" y="496253"/>
                    <a:pt x="0" y="499110"/>
                  </a:cubicBezTo>
                  <a:cubicBezTo>
                    <a:pt x="0" y="673418"/>
                    <a:pt x="0" y="847725"/>
                    <a:pt x="0" y="1022985"/>
                  </a:cubicBezTo>
                  <a:cubicBezTo>
                    <a:pt x="0" y="1024890"/>
                    <a:pt x="0" y="1027748"/>
                    <a:pt x="952" y="1029653"/>
                  </a:cubicBezTo>
                  <a:cubicBezTo>
                    <a:pt x="540067" y="1029653"/>
                    <a:pt x="1078230" y="1029653"/>
                    <a:pt x="1617345" y="1029653"/>
                  </a:cubicBezTo>
                  <a:cubicBezTo>
                    <a:pt x="1617345" y="762953"/>
                    <a:pt x="1617345" y="496253"/>
                    <a:pt x="1617345" y="227648"/>
                  </a:cubicBezTo>
                  <a:cubicBezTo>
                    <a:pt x="1604963" y="223838"/>
                    <a:pt x="1592580" y="223838"/>
                    <a:pt x="1580198" y="222885"/>
                  </a:cubicBezTo>
                  <a:close/>
                  <a:moveTo>
                    <a:pt x="89535" y="673418"/>
                  </a:moveTo>
                  <a:lnTo>
                    <a:pt x="89535" y="673418"/>
                  </a:lnTo>
                  <a:cubicBezTo>
                    <a:pt x="93345" y="673418"/>
                    <a:pt x="97155" y="673418"/>
                    <a:pt x="100965" y="673418"/>
                  </a:cubicBezTo>
                  <a:lnTo>
                    <a:pt x="100965" y="673418"/>
                  </a:lnTo>
                  <a:cubicBezTo>
                    <a:pt x="100965" y="676275"/>
                    <a:pt x="101917" y="678180"/>
                    <a:pt x="101917" y="680085"/>
                  </a:cubicBezTo>
                  <a:cubicBezTo>
                    <a:pt x="101917" y="681990"/>
                    <a:pt x="100965" y="683895"/>
                    <a:pt x="100013" y="683895"/>
                  </a:cubicBezTo>
                  <a:cubicBezTo>
                    <a:pt x="99060" y="683895"/>
                    <a:pt x="99060" y="683895"/>
                    <a:pt x="98107" y="683895"/>
                  </a:cubicBezTo>
                  <a:cubicBezTo>
                    <a:pt x="96202" y="683895"/>
                    <a:pt x="94297" y="683895"/>
                    <a:pt x="90488" y="683895"/>
                  </a:cubicBezTo>
                  <a:cubicBezTo>
                    <a:pt x="89535" y="680085"/>
                    <a:pt x="89535" y="677228"/>
                    <a:pt x="89535" y="673418"/>
                  </a:cubicBezTo>
                  <a:close/>
                  <a:moveTo>
                    <a:pt x="100965" y="859155"/>
                  </a:moveTo>
                  <a:lnTo>
                    <a:pt x="100965" y="859155"/>
                  </a:lnTo>
                  <a:cubicBezTo>
                    <a:pt x="97155" y="859155"/>
                    <a:pt x="94297" y="859155"/>
                    <a:pt x="89535" y="859155"/>
                  </a:cubicBezTo>
                  <a:lnTo>
                    <a:pt x="89535" y="859155"/>
                  </a:lnTo>
                  <a:cubicBezTo>
                    <a:pt x="89535" y="855345"/>
                    <a:pt x="89535" y="852488"/>
                    <a:pt x="89535" y="849630"/>
                  </a:cubicBezTo>
                  <a:lnTo>
                    <a:pt x="89535" y="849630"/>
                  </a:lnTo>
                  <a:cubicBezTo>
                    <a:pt x="93345" y="849630"/>
                    <a:pt x="97155" y="849630"/>
                    <a:pt x="100965" y="849630"/>
                  </a:cubicBezTo>
                  <a:lnTo>
                    <a:pt x="100965" y="849630"/>
                  </a:lnTo>
                  <a:cubicBezTo>
                    <a:pt x="100965" y="852488"/>
                    <a:pt x="100965" y="855345"/>
                    <a:pt x="100965" y="859155"/>
                  </a:cubicBezTo>
                  <a:close/>
                  <a:moveTo>
                    <a:pt x="101917" y="824865"/>
                  </a:moveTo>
                  <a:cubicBezTo>
                    <a:pt x="97155" y="824865"/>
                    <a:pt x="93345" y="824865"/>
                    <a:pt x="89535" y="824865"/>
                  </a:cubicBezTo>
                  <a:lnTo>
                    <a:pt x="89535" y="824865"/>
                  </a:lnTo>
                  <a:cubicBezTo>
                    <a:pt x="89535" y="822960"/>
                    <a:pt x="89535" y="821055"/>
                    <a:pt x="89535" y="820103"/>
                  </a:cubicBezTo>
                  <a:cubicBezTo>
                    <a:pt x="89535" y="818198"/>
                    <a:pt x="89535" y="816293"/>
                    <a:pt x="89535" y="814388"/>
                  </a:cubicBezTo>
                  <a:lnTo>
                    <a:pt x="89535" y="814388"/>
                  </a:lnTo>
                  <a:cubicBezTo>
                    <a:pt x="94297" y="814388"/>
                    <a:pt x="97155" y="814388"/>
                    <a:pt x="101917" y="814388"/>
                  </a:cubicBezTo>
                  <a:cubicBezTo>
                    <a:pt x="100965" y="817245"/>
                    <a:pt x="101917" y="821055"/>
                    <a:pt x="101917" y="824865"/>
                  </a:cubicBezTo>
                  <a:lnTo>
                    <a:pt x="101917" y="824865"/>
                  </a:lnTo>
                  <a:close/>
                  <a:moveTo>
                    <a:pt x="100013" y="787718"/>
                  </a:moveTo>
                  <a:lnTo>
                    <a:pt x="100013" y="787718"/>
                  </a:lnTo>
                  <a:cubicBezTo>
                    <a:pt x="97155" y="787718"/>
                    <a:pt x="93345" y="787718"/>
                    <a:pt x="86677" y="787718"/>
                  </a:cubicBezTo>
                  <a:lnTo>
                    <a:pt x="86677" y="787718"/>
                  </a:lnTo>
                  <a:cubicBezTo>
                    <a:pt x="88582" y="785813"/>
                    <a:pt x="89535" y="782955"/>
                    <a:pt x="90488" y="782003"/>
                  </a:cubicBezTo>
                  <a:cubicBezTo>
                    <a:pt x="91440" y="780098"/>
                    <a:pt x="92392" y="779145"/>
                    <a:pt x="93345" y="779145"/>
                  </a:cubicBezTo>
                  <a:cubicBezTo>
                    <a:pt x="95250" y="779145"/>
                    <a:pt x="96202" y="780098"/>
                    <a:pt x="98107" y="781050"/>
                  </a:cubicBezTo>
                  <a:cubicBezTo>
                    <a:pt x="100013" y="782003"/>
                    <a:pt x="100965" y="782955"/>
                    <a:pt x="102870" y="783908"/>
                  </a:cubicBezTo>
                  <a:cubicBezTo>
                    <a:pt x="101917" y="785813"/>
                    <a:pt x="100965" y="786765"/>
                    <a:pt x="100013" y="787718"/>
                  </a:cubicBezTo>
                  <a:close/>
                  <a:moveTo>
                    <a:pt x="87630" y="747713"/>
                  </a:moveTo>
                  <a:cubicBezTo>
                    <a:pt x="88582" y="746760"/>
                    <a:pt x="89535" y="745808"/>
                    <a:pt x="89535" y="744855"/>
                  </a:cubicBezTo>
                  <a:lnTo>
                    <a:pt x="89535" y="744855"/>
                  </a:lnTo>
                  <a:cubicBezTo>
                    <a:pt x="93345" y="744855"/>
                    <a:pt x="96202" y="744855"/>
                    <a:pt x="100013" y="744855"/>
                  </a:cubicBezTo>
                  <a:cubicBezTo>
                    <a:pt x="100965" y="745808"/>
                    <a:pt x="101917" y="746760"/>
                    <a:pt x="101917" y="747713"/>
                  </a:cubicBezTo>
                  <a:cubicBezTo>
                    <a:pt x="100965" y="748665"/>
                    <a:pt x="100965" y="748665"/>
                    <a:pt x="100013" y="749618"/>
                  </a:cubicBezTo>
                  <a:cubicBezTo>
                    <a:pt x="99060" y="750570"/>
                    <a:pt x="98107" y="752475"/>
                    <a:pt x="96202" y="753428"/>
                  </a:cubicBezTo>
                  <a:cubicBezTo>
                    <a:pt x="95250" y="753428"/>
                    <a:pt x="95250" y="754380"/>
                    <a:pt x="94297" y="754380"/>
                  </a:cubicBezTo>
                  <a:lnTo>
                    <a:pt x="94297" y="754380"/>
                  </a:lnTo>
                  <a:lnTo>
                    <a:pt x="94297" y="754380"/>
                  </a:lnTo>
                  <a:cubicBezTo>
                    <a:pt x="93345" y="753428"/>
                    <a:pt x="90488" y="749618"/>
                    <a:pt x="87630" y="747713"/>
                  </a:cubicBezTo>
                  <a:close/>
                  <a:moveTo>
                    <a:pt x="99060" y="716280"/>
                  </a:moveTo>
                  <a:cubicBezTo>
                    <a:pt x="98107" y="718185"/>
                    <a:pt x="96202" y="719138"/>
                    <a:pt x="95250" y="719138"/>
                  </a:cubicBezTo>
                  <a:cubicBezTo>
                    <a:pt x="94297" y="719138"/>
                    <a:pt x="94297" y="719138"/>
                    <a:pt x="93345" y="719138"/>
                  </a:cubicBezTo>
                  <a:cubicBezTo>
                    <a:pt x="91440" y="718185"/>
                    <a:pt x="89535" y="716280"/>
                    <a:pt x="86677" y="714375"/>
                  </a:cubicBezTo>
                  <a:cubicBezTo>
                    <a:pt x="87630" y="713423"/>
                    <a:pt x="88582" y="711518"/>
                    <a:pt x="89535" y="710565"/>
                  </a:cubicBezTo>
                  <a:lnTo>
                    <a:pt x="89535" y="710565"/>
                  </a:lnTo>
                  <a:cubicBezTo>
                    <a:pt x="93345" y="710565"/>
                    <a:pt x="96202" y="710565"/>
                    <a:pt x="103822" y="710565"/>
                  </a:cubicBezTo>
                  <a:lnTo>
                    <a:pt x="103822" y="710565"/>
                  </a:lnTo>
                  <a:cubicBezTo>
                    <a:pt x="101917" y="712470"/>
                    <a:pt x="100965" y="714375"/>
                    <a:pt x="99060" y="716280"/>
                  </a:cubicBezTo>
                  <a:close/>
                  <a:moveTo>
                    <a:pt x="117157" y="673418"/>
                  </a:moveTo>
                  <a:cubicBezTo>
                    <a:pt x="120967" y="673418"/>
                    <a:pt x="123825" y="673418"/>
                    <a:pt x="128588" y="673418"/>
                  </a:cubicBezTo>
                  <a:lnTo>
                    <a:pt x="128588" y="673418"/>
                  </a:lnTo>
                  <a:cubicBezTo>
                    <a:pt x="128588" y="675323"/>
                    <a:pt x="128588" y="676275"/>
                    <a:pt x="128588" y="678180"/>
                  </a:cubicBezTo>
                  <a:cubicBezTo>
                    <a:pt x="128588" y="680085"/>
                    <a:pt x="128588" y="681990"/>
                    <a:pt x="128588" y="683895"/>
                  </a:cubicBezTo>
                  <a:cubicBezTo>
                    <a:pt x="123825" y="683895"/>
                    <a:pt x="120967" y="683895"/>
                    <a:pt x="116205" y="684848"/>
                  </a:cubicBezTo>
                  <a:cubicBezTo>
                    <a:pt x="117157" y="680085"/>
                    <a:pt x="117157" y="677228"/>
                    <a:pt x="117157" y="673418"/>
                  </a:cubicBezTo>
                  <a:close/>
                  <a:moveTo>
                    <a:pt x="117157" y="710565"/>
                  </a:moveTo>
                  <a:lnTo>
                    <a:pt x="117157" y="710565"/>
                  </a:lnTo>
                  <a:cubicBezTo>
                    <a:pt x="120967" y="710565"/>
                    <a:pt x="124777" y="710565"/>
                    <a:pt x="127635" y="710565"/>
                  </a:cubicBezTo>
                  <a:lnTo>
                    <a:pt x="127635" y="710565"/>
                  </a:lnTo>
                  <a:cubicBezTo>
                    <a:pt x="128588" y="711518"/>
                    <a:pt x="128588" y="712470"/>
                    <a:pt x="129540" y="713423"/>
                  </a:cubicBezTo>
                  <a:cubicBezTo>
                    <a:pt x="128588" y="714375"/>
                    <a:pt x="128588" y="714375"/>
                    <a:pt x="127635" y="715328"/>
                  </a:cubicBezTo>
                  <a:cubicBezTo>
                    <a:pt x="125730" y="717233"/>
                    <a:pt x="123825" y="719138"/>
                    <a:pt x="121920" y="719138"/>
                  </a:cubicBezTo>
                  <a:cubicBezTo>
                    <a:pt x="120967" y="719138"/>
                    <a:pt x="119063" y="718185"/>
                    <a:pt x="118110" y="717233"/>
                  </a:cubicBezTo>
                  <a:cubicBezTo>
                    <a:pt x="117157" y="716280"/>
                    <a:pt x="115252" y="715328"/>
                    <a:pt x="114300" y="714375"/>
                  </a:cubicBezTo>
                  <a:cubicBezTo>
                    <a:pt x="116205" y="712470"/>
                    <a:pt x="117157" y="711518"/>
                    <a:pt x="117157" y="710565"/>
                  </a:cubicBezTo>
                  <a:close/>
                  <a:moveTo>
                    <a:pt x="118110" y="744855"/>
                  </a:moveTo>
                  <a:lnTo>
                    <a:pt x="118110" y="744855"/>
                  </a:lnTo>
                  <a:lnTo>
                    <a:pt x="118110" y="744855"/>
                  </a:lnTo>
                  <a:cubicBezTo>
                    <a:pt x="119063" y="744855"/>
                    <a:pt x="119063" y="744855"/>
                    <a:pt x="120015" y="744855"/>
                  </a:cubicBezTo>
                  <a:cubicBezTo>
                    <a:pt x="121920" y="744855"/>
                    <a:pt x="122872" y="744855"/>
                    <a:pt x="124777" y="744855"/>
                  </a:cubicBezTo>
                  <a:cubicBezTo>
                    <a:pt x="125730" y="744855"/>
                    <a:pt x="127635" y="744855"/>
                    <a:pt x="128588" y="745808"/>
                  </a:cubicBezTo>
                  <a:cubicBezTo>
                    <a:pt x="129540" y="746760"/>
                    <a:pt x="129540" y="747713"/>
                    <a:pt x="129540" y="750570"/>
                  </a:cubicBezTo>
                  <a:cubicBezTo>
                    <a:pt x="129540" y="751523"/>
                    <a:pt x="129540" y="753428"/>
                    <a:pt x="128588" y="754380"/>
                  </a:cubicBezTo>
                  <a:cubicBezTo>
                    <a:pt x="125730" y="754380"/>
                    <a:pt x="123825" y="754380"/>
                    <a:pt x="120967" y="754380"/>
                  </a:cubicBezTo>
                  <a:cubicBezTo>
                    <a:pt x="120015" y="754380"/>
                    <a:pt x="120015" y="754380"/>
                    <a:pt x="119063" y="754380"/>
                  </a:cubicBezTo>
                  <a:cubicBezTo>
                    <a:pt x="118110" y="754380"/>
                    <a:pt x="117157" y="753428"/>
                    <a:pt x="117157" y="751523"/>
                  </a:cubicBezTo>
                  <a:cubicBezTo>
                    <a:pt x="116205" y="749618"/>
                    <a:pt x="117157" y="747713"/>
                    <a:pt x="118110" y="744855"/>
                  </a:cubicBezTo>
                  <a:close/>
                  <a:moveTo>
                    <a:pt x="117157" y="824865"/>
                  </a:moveTo>
                  <a:cubicBezTo>
                    <a:pt x="117157" y="821055"/>
                    <a:pt x="117157" y="818198"/>
                    <a:pt x="117157" y="814388"/>
                  </a:cubicBezTo>
                  <a:lnTo>
                    <a:pt x="117157" y="814388"/>
                  </a:lnTo>
                  <a:cubicBezTo>
                    <a:pt x="120967" y="814388"/>
                    <a:pt x="124777" y="814388"/>
                    <a:pt x="128588" y="814388"/>
                  </a:cubicBezTo>
                  <a:lnTo>
                    <a:pt x="128588" y="814388"/>
                  </a:lnTo>
                  <a:cubicBezTo>
                    <a:pt x="128588" y="818198"/>
                    <a:pt x="128588" y="821055"/>
                    <a:pt x="128588" y="824865"/>
                  </a:cubicBezTo>
                  <a:lnTo>
                    <a:pt x="128588" y="824865"/>
                  </a:lnTo>
                  <a:cubicBezTo>
                    <a:pt x="124777" y="824865"/>
                    <a:pt x="120967" y="824865"/>
                    <a:pt x="117157" y="824865"/>
                  </a:cubicBezTo>
                  <a:lnTo>
                    <a:pt x="117157" y="824865"/>
                  </a:lnTo>
                  <a:close/>
                  <a:moveTo>
                    <a:pt x="128588" y="859155"/>
                  </a:moveTo>
                  <a:cubicBezTo>
                    <a:pt x="126682" y="859155"/>
                    <a:pt x="124777" y="859155"/>
                    <a:pt x="122872" y="859155"/>
                  </a:cubicBezTo>
                  <a:cubicBezTo>
                    <a:pt x="120967" y="859155"/>
                    <a:pt x="119063" y="859155"/>
                    <a:pt x="117157" y="859155"/>
                  </a:cubicBezTo>
                  <a:cubicBezTo>
                    <a:pt x="117157" y="854393"/>
                    <a:pt x="117157" y="851535"/>
                    <a:pt x="117157" y="848678"/>
                  </a:cubicBezTo>
                  <a:cubicBezTo>
                    <a:pt x="120015" y="848678"/>
                    <a:pt x="122872" y="847725"/>
                    <a:pt x="124777" y="847725"/>
                  </a:cubicBezTo>
                  <a:cubicBezTo>
                    <a:pt x="126682" y="847725"/>
                    <a:pt x="127635" y="848678"/>
                    <a:pt x="128588" y="849630"/>
                  </a:cubicBezTo>
                  <a:cubicBezTo>
                    <a:pt x="129540" y="850583"/>
                    <a:pt x="129540" y="852488"/>
                    <a:pt x="129540" y="854393"/>
                  </a:cubicBezTo>
                  <a:cubicBezTo>
                    <a:pt x="128588" y="856298"/>
                    <a:pt x="128588" y="857250"/>
                    <a:pt x="128588" y="859155"/>
                  </a:cubicBezTo>
                  <a:close/>
                  <a:moveTo>
                    <a:pt x="130492" y="787718"/>
                  </a:moveTo>
                  <a:cubicBezTo>
                    <a:pt x="124777" y="787718"/>
                    <a:pt x="121920" y="787718"/>
                    <a:pt x="117157" y="787718"/>
                  </a:cubicBezTo>
                  <a:lnTo>
                    <a:pt x="117157" y="787718"/>
                  </a:lnTo>
                  <a:cubicBezTo>
                    <a:pt x="117157" y="785813"/>
                    <a:pt x="117157" y="782955"/>
                    <a:pt x="117157" y="781050"/>
                  </a:cubicBezTo>
                  <a:cubicBezTo>
                    <a:pt x="117157" y="780098"/>
                    <a:pt x="117157" y="780098"/>
                    <a:pt x="118110" y="780098"/>
                  </a:cubicBezTo>
                  <a:cubicBezTo>
                    <a:pt x="119063" y="779145"/>
                    <a:pt x="120967" y="779145"/>
                    <a:pt x="122872" y="779145"/>
                  </a:cubicBezTo>
                  <a:cubicBezTo>
                    <a:pt x="124777" y="779145"/>
                    <a:pt x="126682" y="779145"/>
                    <a:pt x="127635" y="779145"/>
                  </a:cubicBezTo>
                  <a:cubicBezTo>
                    <a:pt x="128588" y="779145"/>
                    <a:pt x="128588" y="780098"/>
                    <a:pt x="129540" y="782003"/>
                  </a:cubicBezTo>
                  <a:cubicBezTo>
                    <a:pt x="130492" y="783908"/>
                    <a:pt x="129540" y="785813"/>
                    <a:pt x="130492" y="787718"/>
                  </a:cubicBezTo>
                  <a:lnTo>
                    <a:pt x="130492" y="787718"/>
                  </a:lnTo>
                  <a:close/>
                  <a:moveTo>
                    <a:pt x="158115" y="673418"/>
                  </a:moveTo>
                  <a:lnTo>
                    <a:pt x="158115" y="673418"/>
                  </a:lnTo>
                  <a:cubicBezTo>
                    <a:pt x="158115" y="676275"/>
                    <a:pt x="158115" y="679133"/>
                    <a:pt x="158115" y="683895"/>
                  </a:cubicBezTo>
                  <a:cubicBezTo>
                    <a:pt x="157163" y="683895"/>
                    <a:pt x="156210" y="683895"/>
                    <a:pt x="155257" y="683895"/>
                  </a:cubicBezTo>
                  <a:cubicBezTo>
                    <a:pt x="152400" y="683895"/>
                    <a:pt x="149542" y="684848"/>
                    <a:pt x="147638" y="682943"/>
                  </a:cubicBezTo>
                  <a:cubicBezTo>
                    <a:pt x="145732" y="681990"/>
                    <a:pt x="144780" y="677228"/>
                    <a:pt x="142875" y="672465"/>
                  </a:cubicBezTo>
                  <a:cubicBezTo>
                    <a:pt x="149542" y="673418"/>
                    <a:pt x="153352" y="673418"/>
                    <a:pt x="158115" y="673418"/>
                  </a:cubicBezTo>
                  <a:close/>
                  <a:moveTo>
                    <a:pt x="144780" y="710565"/>
                  </a:moveTo>
                  <a:lnTo>
                    <a:pt x="144780" y="710565"/>
                  </a:lnTo>
                  <a:cubicBezTo>
                    <a:pt x="149542" y="710565"/>
                    <a:pt x="153352" y="710565"/>
                    <a:pt x="158115" y="710565"/>
                  </a:cubicBezTo>
                  <a:cubicBezTo>
                    <a:pt x="159067" y="711518"/>
                    <a:pt x="159067" y="712470"/>
                    <a:pt x="160020" y="712470"/>
                  </a:cubicBezTo>
                  <a:cubicBezTo>
                    <a:pt x="159067" y="713423"/>
                    <a:pt x="159067" y="713423"/>
                    <a:pt x="158115" y="714375"/>
                  </a:cubicBezTo>
                  <a:cubicBezTo>
                    <a:pt x="156210" y="716280"/>
                    <a:pt x="154305" y="718185"/>
                    <a:pt x="152400" y="718185"/>
                  </a:cubicBezTo>
                  <a:lnTo>
                    <a:pt x="152400" y="718185"/>
                  </a:lnTo>
                  <a:lnTo>
                    <a:pt x="152400" y="718185"/>
                  </a:lnTo>
                  <a:cubicBezTo>
                    <a:pt x="150495" y="718185"/>
                    <a:pt x="149542" y="717233"/>
                    <a:pt x="147638" y="716280"/>
                  </a:cubicBezTo>
                  <a:cubicBezTo>
                    <a:pt x="145732" y="715328"/>
                    <a:pt x="144780" y="714375"/>
                    <a:pt x="142875" y="713423"/>
                  </a:cubicBezTo>
                  <a:cubicBezTo>
                    <a:pt x="142875" y="712470"/>
                    <a:pt x="143827" y="712470"/>
                    <a:pt x="143827" y="711518"/>
                  </a:cubicBezTo>
                  <a:cubicBezTo>
                    <a:pt x="143827" y="711518"/>
                    <a:pt x="143827" y="711518"/>
                    <a:pt x="144780" y="710565"/>
                  </a:cubicBezTo>
                  <a:close/>
                  <a:moveTo>
                    <a:pt x="144780" y="782955"/>
                  </a:moveTo>
                  <a:cubicBezTo>
                    <a:pt x="144780" y="781050"/>
                    <a:pt x="145732" y="780098"/>
                    <a:pt x="145732" y="780098"/>
                  </a:cubicBezTo>
                  <a:cubicBezTo>
                    <a:pt x="147638" y="779145"/>
                    <a:pt x="149542" y="779145"/>
                    <a:pt x="151447" y="779145"/>
                  </a:cubicBezTo>
                  <a:cubicBezTo>
                    <a:pt x="153352" y="779145"/>
                    <a:pt x="155257" y="779145"/>
                    <a:pt x="157163" y="780098"/>
                  </a:cubicBezTo>
                  <a:cubicBezTo>
                    <a:pt x="158115" y="780098"/>
                    <a:pt x="159067" y="784860"/>
                    <a:pt x="159067" y="787718"/>
                  </a:cubicBezTo>
                  <a:lnTo>
                    <a:pt x="159067" y="787718"/>
                  </a:lnTo>
                  <a:cubicBezTo>
                    <a:pt x="153352" y="787718"/>
                    <a:pt x="149542" y="787718"/>
                    <a:pt x="143827" y="787718"/>
                  </a:cubicBezTo>
                  <a:cubicBezTo>
                    <a:pt x="143827" y="786765"/>
                    <a:pt x="143827" y="784860"/>
                    <a:pt x="144780" y="782955"/>
                  </a:cubicBezTo>
                  <a:close/>
                  <a:moveTo>
                    <a:pt x="157163" y="744855"/>
                  </a:moveTo>
                  <a:cubicBezTo>
                    <a:pt x="158115" y="753428"/>
                    <a:pt x="158115" y="753428"/>
                    <a:pt x="145732" y="753428"/>
                  </a:cubicBezTo>
                  <a:cubicBezTo>
                    <a:pt x="142875" y="743903"/>
                    <a:pt x="142875" y="743903"/>
                    <a:pt x="157163" y="744855"/>
                  </a:cubicBezTo>
                  <a:close/>
                  <a:moveTo>
                    <a:pt x="157163" y="814388"/>
                  </a:moveTo>
                  <a:lnTo>
                    <a:pt x="157163" y="814388"/>
                  </a:lnTo>
                  <a:cubicBezTo>
                    <a:pt x="157163" y="816293"/>
                    <a:pt x="157163" y="817245"/>
                    <a:pt x="158115" y="819150"/>
                  </a:cubicBezTo>
                  <a:cubicBezTo>
                    <a:pt x="158115" y="821055"/>
                    <a:pt x="158115" y="822960"/>
                    <a:pt x="159067" y="824865"/>
                  </a:cubicBezTo>
                  <a:cubicBezTo>
                    <a:pt x="153352" y="824865"/>
                    <a:pt x="149542" y="824865"/>
                    <a:pt x="144780" y="824865"/>
                  </a:cubicBezTo>
                  <a:cubicBezTo>
                    <a:pt x="144780" y="822008"/>
                    <a:pt x="143827" y="818198"/>
                    <a:pt x="143827" y="814388"/>
                  </a:cubicBezTo>
                  <a:cubicBezTo>
                    <a:pt x="148590" y="814388"/>
                    <a:pt x="152400" y="814388"/>
                    <a:pt x="157163" y="814388"/>
                  </a:cubicBezTo>
                  <a:close/>
                  <a:moveTo>
                    <a:pt x="151447" y="859155"/>
                  </a:moveTo>
                  <a:cubicBezTo>
                    <a:pt x="148590" y="859155"/>
                    <a:pt x="146685" y="859155"/>
                    <a:pt x="143827" y="859155"/>
                  </a:cubicBezTo>
                  <a:cubicBezTo>
                    <a:pt x="143827" y="855345"/>
                    <a:pt x="143827" y="852488"/>
                    <a:pt x="143827" y="847725"/>
                  </a:cubicBezTo>
                  <a:cubicBezTo>
                    <a:pt x="147638" y="847725"/>
                    <a:pt x="152400" y="846773"/>
                    <a:pt x="154305" y="847725"/>
                  </a:cubicBezTo>
                  <a:cubicBezTo>
                    <a:pt x="156210" y="848678"/>
                    <a:pt x="157163" y="853440"/>
                    <a:pt x="158115" y="857250"/>
                  </a:cubicBezTo>
                  <a:cubicBezTo>
                    <a:pt x="156210" y="859155"/>
                    <a:pt x="154305" y="859155"/>
                    <a:pt x="151447" y="859155"/>
                  </a:cubicBezTo>
                  <a:close/>
                  <a:moveTo>
                    <a:pt x="327660" y="315278"/>
                  </a:moveTo>
                  <a:cubicBezTo>
                    <a:pt x="327660" y="315278"/>
                    <a:pt x="327660" y="315278"/>
                    <a:pt x="327660" y="315278"/>
                  </a:cubicBezTo>
                  <a:cubicBezTo>
                    <a:pt x="327660" y="296228"/>
                    <a:pt x="327660" y="278130"/>
                    <a:pt x="327660" y="259080"/>
                  </a:cubicBezTo>
                  <a:cubicBezTo>
                    <a:pt x="327660" y="259080"/>
                    <a:pt x="327660" y="259080"/>
                    <a:pt x="327660" y="259080"/>
                  </a:cubicBezTo>
                  <a:cubicBezTo>
                    <a:pt x="327660" y="278130"/>
                    <a:pt x="327660" y="296228"/>
                    <a:pt x="327660" y="315278"/>
                  </a:cubicBezTo>
                  <a:close/>
                  <a:moveTo>
                    <a:pt x="561975" y="206693"/>
                  </a:moveTo>
                  <a:lnTo>
                    <a:pt x="561975" y="206693"/>
                  </a:lnTo>
                  <a:cubicBezTo>
                    <a:pt x="565785" y="206693"/>
                    <a:pt x="568642" y="206693"/>
                    <a:pt x="572452" y="206693"/>
                  </a:cubicBezTo>
                  <a:cubicBezTo>
                    <a:pt x="572452" y="214313"/>
                    <a:pt x="572452" y="221933"/>
                    <a:pt x="572452" y="230505"/>
                  </a:cubicBezTo>
                  <a:cubicBezTo>
                    <a:pt x="568642" y="230505"/>
                    <a:pt x="565785" y="230505"/>
                    <a:pt x="561975" y="230505"/>
                  </a:cubicBezTo>
                  <a:lnTo>
                    <a:pt x="561975" y="230505"/>
                  </a:lnTo>
                  <a:cubicBezTo>
                    <a:pt x="561975" y="222885"/>
                    <a:pt x="561975" y="215265"/>
                    <a:pt x="561975" y="206693"/>
                  </a:cubicBezTo>
                  <a:close/>
                  <a:moveTo>
                    <a:pt x="541972" y="206693"/>
                  </a:moveTo>
                  <a:cubicBezTo>
                    <a:pt x="544830" y="206693"/>
                    <a:pt x="547688" y="206693"/>
                    <a:pt x="551497" y="205740"/>
                  </a:cubicBezTo>
                  <a:cubicBezTo>
                    <a:pt x="551497" y="214313"/>
                    <a:pt x="551497" y="221933"/>
                    <a:pt x="551497" y="229553"/>
                  </a:cubicBezTo>
                  <a:cubicBezTo>
                    <a:pt x="547688" y="229553"/>
                    <a:pt x="545782" y="229553"/>
                    <a:pt x="541972" y="229553"/>
                  </a:cubicBezTo>
                  <a:cubicBezTo>
                    <a:pt x="541972" y="221933"/>
                    <a:pt x="541972" y="215265"/>
                    <a:pt x="541972" y="206693"/>
                  </a:cubicBezTo>
                  <a:close/>
                  <a:moveTo>
                    <a:pt x="524827" y="206693"/>
                  </a:moveTo>
                  <a:cubicBezTo>
                    <a:pt x="527685" y="206693"/>
                    <a:pt x="530542" y="206693"/>
                    <a:pt x="534352" y="205740"/>
                  </a:cubicBezTo>
                  <a:cubicBezTo>
                    <a:pt x="534352" y="214313"/>
                    <a:pt x="534352" y="221933"/>
                    <a:pt x="534352" y="230505"/>
                  </a:cubicBezTo>
                  <a:cubicBezTo>
                    <a:pt x="521970" y="230505"/>
                    <a:pt x="521970" y="229553"/>
                    <a:pt x="524827" y="206693"/>
                  </a:cubicBezTo>
                  <a:close/>
                  <a:moveTo>
                    <a:pt x="503872" y="206693"/>
                  </a:moveTo>
                  <a:cubicBezTo>
                    <a:pt x="507682" y="206693"/>
                    <a:pt x="511492" y="206693"/>
                    <a:pt x="515302" y="206693"/>
                  </a:cubicBezTo>
                  <a:lnTo>
                    <a:pt x="515302" y="206693"/>
                  </a:lnTo>
                  <a:cubicBezTo>
                    <a:pt x="515302" y="215265"/>
                    <a:pt x="515302" y="222885"/>
                    <a:pt x="515302" y="230505"/>
                  </a:cubicBezTo>
                  <a:lnTo>
                    <a:pt x="515302" y="230505"/>
                  </a:lnTo>
                  <a:cubicBezTo>
                    <a:pt x="511492" y="230505"/>
                    <a:pt x="508635" y="230505"/>
                    <a:pt x="503872" y="230505"/>
                  </a:cubicBezTo>
                  <a:cubicBezTo>
                    <a:pt x="503872" y="222885"/>
                    <a:pt x="503872" y="215265"/>
                    <a:pt x="503872" y="206693"/>
                  </a:cubicBezTo>
                  <a:close/>
                  <a:moveTo>
                    <a:pt x="572452" y="433388"/>
                  </a:moveTo>
                  <a:cubicBezTo>
                    <a:pt x="571500" y="435293"/>
                    <a:pt x="570547" y="436245"/>
                    <a:pt x="569595" y="436245"/>
                  </a:cubicBezTo>
                  <a:cubicBezTo>
                    <a:pt x="555307" y="436245"/>
                    <a:pt x="541020" y="436245"/>
                    <a:pt x="526732" y="436245"/>
                  </a:cubicBezTo>
                  <a:cubicBezTo>
                    <a:pt x="512445" y="436245"/>
                    <a:pt x="498157" y="436245"/>
                    <a:pt x="483870" y="436245"/>
                  </a:cubicBezTo>
                  <a:lnTo>
                    <a:pt x="483870" y="436245"/>
                  </a:lnTo>
                  <a:lnTo>
                    <a:pt x="483870" y="436245"/>
                  </a:lnTo>
                  <a:cubicBezTo>
                    <a:pt x="484822" y="435293"/>
                    <a:pt x="487680" y="433388"/>
                    <a:pt x="491490" y="432435"/>
                  </a:cubicBezTo>
                  <a:cubicBezTo>
                    <a:pt x="492442" y="432435"/>
                    <a:pt x="494347" y="431483"/>
                    <a:pt x="496252" y="431483"/>
                  </a:cubicBezTo>
                  <a:cubicBezTo>
                    <a:pt x="500063" y="430530"/>
                    <a:pt x="503872" y="430530"/>
                    <a:pt x="507682" y="429578"/>
                  </a:cubicBezTo>
                  <a:cubicBezTo>
                    <a:pt x="520065" y="428625"/>
                    <a:pt x="536257" y="427673"/>
                    <a:pt x="550545" y="428625"/>
                  </a:cubicBezTo>
                  <a:cubicBezTo>
                    <a:pt x="555307" y="428625"/>
                    <a:pt x="559117" y="428625"/>
                    <a:pt x="562927" y="429578"/>
                  </a:cubicBezTo>
                  <a:cubicBezTo>
                    <a:pt x="566738" y="429578"/>
                    <a:pt x="570547" y="430530"/>
                    <a:pt x="573405" y="431483"/>
                  </a:cubicBezTo>
                  <a:cubicBezTo>
                    <a:pt x="573405" y="432435"/>
                    <a:pt x="572452" y="433388"/>
                    <a:pt x="572452" y="433388"/>
                  </a:cubicBezTo>
                  <a:close/>
                  <a:moveTo>
                    <a:pt x="593407" y="653415"/>
                  </a:moveTo>
                  <a:cubicBezTo>
                    <a:pt x="591502" y="654368"/>
                    <a:pt x="590550" y="654368"/>
                    <a:pt x="588645" y="654368"/>
                  </a:cubicBezTo>
                  <a:cubicBezTo>
                    <a:pt x="584835" y="654368"/>
                    <a:pt x="583882" y="652463"/>
                    <a:pt x="582930" y="646748"/>
                  </a:cubicBezTo>
                  <a:cubicBezTo>
                    <a:pt x="582930" y="636270"/>
                    <a:pt x="581977" y="630555"/>
                    <a:pt x="582930" y="626745"/>
                  </a:cubicBezTo>
                  <a:cubicBezTo>
                    <a:pt x="582930" y="625793"/>
                    <a:pt x="583882" y="624840"/>
                    <a:pt x="583882" y="624840"/>
                  </a:cubicBezTo>
                  <a:cubicBezTo>
                    <a:pt x="584835" y="623888"/>
                    <a:pt x="585788" y="622935"/>
                    <a:pt x="586740" y="622935"/>
                  </a:cubicBezTo>
                  <a:cubicBezTo>
                    <a:pt x="586740" y="622935"/>
                    <a:pt x="587692" y="622935"/>
                    <a:pt x="587692" y="622935"/>
                  </a:cubicBezTo>
                  <a:cubicBezTo>
                    <a:pt x="588645" y="622935"/>
                    <a:pt x="589597" y="622935"/>
                    <a:pt x="590550" y="622935"/>
                  </a:cubicBezTo>
                  <a:cubicBezTo>
                    <a:pt x="591502" y="622935"/>
                    <a:pt x="591502" y="622935"/>
                    <a:pt x="592455" y="622935"/>
                  </a:cubicBezTo>
                  <a:cubicBezTo>
                    <a:pt x="593407" y="632460"/>
                    <a:pt x="593407" y="642938"/>
                    <a:pt x="593407" y="653415"/>
                  </a:cubicBezTo>
                  <a:close/>
                  <a:moveTo>
                    <a:pt x="608647" y="653415"/>
                  </a:moveTo>
                  <a:cubicBezTo>
                    <a:pt x="606742" y="653415"/>
                    <a:pt x="605790" y="653415"/>
                    <a:pt x="603885" y="653415"/>
                  </a:cubicBezTo>
                  <a:cubicBezTo>
                    <a:pt x="601980" y="653415"/>
                    <a:pt x="601027" y="653415"/>
                    <a:pt x="599122" y="653415"/>
                  </a:cubicBezTo>
                  <a:lnTo>
                    <a:pt x="599122" y="653415"/>
                  </a:lnTo>
                  <a:lnTo>
                    <a:pt x="599122" y="653415"/>
                  </a:lnTo>
                  <a:cubicBezTo>
                    <a:pt x="599122" y="642938"/>
                    <a:pt x="599122" y="632460"/>
                    <a:pt x="599122" y="621983"/>
                  </a:cubicBezTo>
                  <a:cubicBezTo>
                    <a:pt x="600075" y="621983"/>
                    <a:pt x="601980" y="621983"/>
                    <a:pt x="603885" y="621030"/>
                  </a:cubicBezTo>
                  <a:cubicBezTo>
                    <a:pt x="605790" y="621030"/>
                    <a:pt x="607695" y="620078"/>
                    <a:pt x="609600" y="620078"/>
                  </a:cubicBezTo>
                  <a:lnTo>
                    <a:pt x="609600" y="620078"/>
                  </a:lnTo>
                  <a:lnTo>
                    <a:pt x="609600" y="620078"/>
                  </a:lnTo>
                  <a:cubicBezTo>
                    <a:pt x="608647" y="633413"/>
                    <a:pt x="608647" y="642938"/>
                    <a:pt x="608647" y="653415"/>
                  </a:cubicBezTo>
                  <a:close/>
                  <a:moveTo>
                    <a:pt x="622935" y="654368"/>
                  </a:moveTo>
                  <a:cubicBezTo>
                    <a:pt x="622935" y="654368"/>
                    <a:pt x="621982" y="654368"/>
                    <a:pt x="621030" y="654368"/>
                  </a:cubicBezTo>
                  <a:cubicBezTo>
                    <a:pt x="620077" y="654368"/>
                    <a:pt x="620077" y="654368"/>
                    <a:pt x="619125" y="654368"/>
                  </a:cubicBezTo>
                  <a:cubicBezTo>
                    <a:pt x="618172" y="654368"/>
                    <a:pt x="618172" y="654368"/>
                    <a:pt x="617220" y="654368"/>
                  </a:cubicBezTo>
                  <a:cubicBezTo>
                    <a:pt x="616267" y="654368"/>
                    <a:pt x="615315" y="654368"/>
                    <a:pt x="615315" y="653415"/>
                  </a:cubicBezTo>
                  <a:cubicBezTo>
                    <a:pt x="615315" y="649605"/>
                    <a:pt x="615315" y="644843"/>
                    <a:pt x="615315" y="641033"/>
                  </a:cubicBezTo>
                  <a:cubicBezTo>
                    <a:pt x="615315" y="637223"/>
                    <a:pt x="615315" y="632460"/>
                    <a:pt x="616267" y="627698"/>
                  </a:cubicBezTo>
                  <a:cubicBezTo>
                    <a:pt x="616267" y="624840"/>
                    <a:pt x="621030" y="622935"/>
                    <a:pt x="623888" y="621030"/>
                  </a:cubicBezTo>
                  <a:cubicBezTo>
                    <a:pt x="624840" y="621983"/>
                    <a:pt x="625792" y="622935"/>
                    <a:pt x="626745" y="622935"/>
                  </a:cubicBezTo>
                  <a:cubicBezTo>
                    <a:pt x="626745" y="626745"/>
                    <a:pt x="626745" y="631508"/>
                    <a:pt x="626745" y="635318"/>
                  </a:cubicBezTo>
                  <a:cubicBezTo>
                    <a:pt x="626745" y="639128"/>
                    <a:pt x="626745" y="643890"/>
                    <a:pt x="626745" y="647700"/>
                  </a:cubicBezTo>
                  <a:cubicBezTo>
                    <a:pt x="625792" y="651510"/>
                    <a:pt x="624840" y="653415"/>
                    <a:pt x="622935" y="654368"/>
                  </a:cubicBezTo>
                  <a:close/>
                  <a:moveTo>
                    <a:pt x="641985" y="638175"/>
                  </a:moveTo>
                  <a:cubicBezTo>
                    <a:pt x="641985" y="641985"/>
                    <a:pt x="641032" y="647700"/>
                    <a:pt x="640080" y="653415"/>
                  </a:cubicBezTo>
                  <a:cubicBezTo>
                    <a:pt x="639127" y="653415"/>
                    <a:pt x="638175" y="653415"/>
                    <a:pt x="637222" y="653415"/>
                  </a:cubicBezTo>
                  <a:cubicBezTo>
                    <a:pt x="635317" y="653415"/>
                    <a:pt x="634365" y="653415"/>
                    <a:pt x="633413" y="652463"/>
                  </a:cubicBezTo>
                  <a:cubicBezTo>
                    <a:pt x="631507" y="651510"/>
                    <a:pt x="631507" y="649605"/>
                    <a:pt x="630555" y="645795"/>
                  </a:cubicBezTo>
                  <a:cubicBezTo>
                    <a:pt x="630555" y="644843"/>
                    <a:pt x="630555" y="643890"/>
                    <a:pt x="630555" y="642938"/>
                  </a:cubicBezTo>
                  <a:cubicBezTo>
                    <a:pt x="630555" y="640080"/>
                    <a:pt x="630555" y="636270"/>
                    <a:pt x="630555" y="632460"/>
                  </a:cubicBezTo>
                  <a:cubicBezTo>
                    <a:pt x="630555" y="629603"/>
                    <a:pt x="630555" y="625793"/>
                    <a:pt x="630555" y="621983"/>
                  </a:cubicBezTo>
                  <a:cubicBezTo>
                    <a:pt x="634365" y="621983"/>
                    <a:pt x="637222" y="622935"/>
                    <a:pt x="639127" y="624840"/>
                  </a:cubicBezTo>
                  <a:cubicBezTo>
                    <a:pt x="641032" y="626745"/>
                    <a:pt x="641985" y="631508"/>
                    <a:pt x="641985" y="638175"/>
                  </a:cubicBezTo>
                  <a:close/>
                  <a:moveTo>
                    <a:pt x="655320" y="646748"/>
                  </a:moveTo>
                  <a:cubicBezTo>
                    <a:pt x="655320" y="649605"/>
                    <a:pt x="652463" y="652463"/>
                    <a:pt x="650557" y="654368"/>
                  </a:cubicBezTo>
                  <a:cubicBezTo>
                    <a:pt x="650557" y="653415"/>
                    <a:pt x="649605" y="653415"/>
                    <a:pt x="649605" y="652463"/>
                  </a:cubicBezTo>
                  <a:cubicBezTo>
                    <a:pt x="648652" y="651510"/>
                    <a:pt x="648652" y="650558"/>
                    <a:pt x="647700" y="649605"/>
                  </a:cubicBezTo>
                  <a:cubicBezTo>
                    <a:pt x="646747" y="648653"/>
                    <a:pt x="646747" y="647700"/>
                    <a:pt x="646747" y="646748"/>
                  </a:cubicBezTo>
                  <a:cubicBezTo>
                    <a:pt x="646747" y="642938"/>
                    <a:pt x="646747" y="639128"/>
                    <a:pt x="646747" y="635318"/>
                  </a:cubicBezTo>
                  <a:cubicBezTo>
                    <a:pt x="646747" y="631508"/>
                    <a:pt x="646747" y="627698"/>
                    <a:pt x="646747" y="622935"/>
                  </a:cubicBezTo>
                  <a:cubicBezTo>
                    <a:pt x="647700" y="621983"/>
                    <a:pt x="649605" y="621030"/>
                    <a:pt x="650557" y="620078"/>
                  </a:cubicBezTo>
                  <a:cubicBezTo>
                    <a:pt x="651510" y="621030"/>
                    <a:pt x="653415" y="622935"/>
                    <a:pt x="654367" y="623888"/>
                  </a:cubicBezTo>
                  <a:cubicBezTo>
                    <a:pt x="655320" y="624840"/>
                    <a:pt x="656272" y="626745"/>
                    <a:pt x="656272" y="627698"/>
                  </a:cubicBezTo>
                  <a:cubicBezTo>
                    <a:pt x="656272" y="630555"/>
                    <a:pt x="657225" y="633413"/>
                    <a:pt x="657225" y="636270"/>
                  </a:cubicBezTo>
                  <a:cubicBezTo>
                    <a:pt x="657225" y="639128"/>
                    <a:pt x="656272" y="643890"/>
                    <a:pt x="655320" y="646748"/>
                  </a:cubicBezTo>
                  <a:close/>
                  <a:moveTo>
                    <a:pt x="670560" y="650558"/>
                  </a:moveTo>
                  <a:cubicBezTo>
                    <a:pt x="670560" y="650558"/>
                    <a:pt x="670560" y="651510"/>
                    <a:pt x="669607" y="651510"/>
                  </a:cubicBezTo>
                  <a:cubicBezTo>
                    <a:pt x="668655" y="652463"/>
                    <a:pt x="666750" y="653415"/>
                    <a:pt x="665797" y="653415"/>
                  </a:cubicBezTo>
                  <a:cubicBezTo>
                    <a:pt x="663892" y="653415"/>
                    <a:pt x="661988" y="650558"/>
                    <a:pt x="661988" y="649605"/>
                  </a:cubicBezTo>
                  <a:cubicBezTo>
                    <a:pt x="661988" y="644843"/>
                    <a:pt x="661988" y="641033"/>
                    <a:pt x="661988" y="635318"/>
                  </a:cubicBezTo>
                  <a:cubicBezTo>
                    <a:pt x="661988" y="630555"/>
                    <a:pt x="661988" y="624840"/>
                    <a:pt x="661988" y="619125"/>
                  </a:cubicBezTo>
                  <a:lnTo>
                    <a:pt x="661988" y="619125"/>
                  </a:lnTo>
                  <a:lnTo>
                    <a:pt x="661988" y="619125"/>
                  </a:lnTo>
                  <a:cubicBezTo>
                    <a:pt x="663892" y="620078"/>
                    <a:pt x="665797" y="621030"/>
                    <a:pt x="667702" y="621983"/>
                  </a:cubicBezTo>
                  <a:cubicBezTo>
                    <a:pt x="669607" y="622935"/>
                    <a:pt x="670560" y="623888"/>
                    <a:pt x="670560" y="623888"/>
                  </a:cubicBezTo>
                  <a:cubicBezTo>
                    <a:pt x="670560" y="630555"/>
                    <a:pt x="670560" y="637223"/>
                    <a:pt x="670560" y="642938"/>
                  </a:cubicBezTo>
                  <a:cubicBezTo>
                    <a:pt x="670560" y="646748"/>
                    <a:pt x="670560" y="648653"/>
                    <a:pt x="670560" y="650558"/>
                  </a:cubicBezTo>
                  <a:close/>
                  <a:moveTo>
                    <a:pt x="677227" y="653415"/>
                  </a:moveTo>
                  <a:cubicBezTo>
                    <a:pt x="676275" y="638175"/>
                    <a:pt x="675322" y="630555"/>
                    <a:pt x="676275" y="626745"/>
                  </a:cubicBezTo>
                  <a:cubicBezTo>
                    <a:pt x="676275" y="624840"/>
                    <a:pt x="677227" y="623888"/>
                    <a:pt x="678180" y="623888"/>
                  </a:cubicBezTo>
                  <a:cubicBezTo>
                    <a:pt x="679132" y="622935"/>
                    <a:pt x="681990" y="622935"/>
                    <a:pt x="684847" y="622935"/>
                  </a:cubicBezTo>
                  <a:cubicBezTo>
                    <a:pt x="688657" y="648653"/>
                    <a:pt x="686752" y="653415"/>
                    <a:pt x="677227" y="653415"/>
                  </a:cubicBezTo>
                  <a:close/>
                  <a:moveTo>
                    <a:pt x="701040" y="648653"/>
                  </a:moveTo>
                  <a:cubicBezTo>
                    <a:pt x="701040" y="650558"/>
                    <a:pt x="698182" y="652463"/>
                    <a:pt x="696277" y="654368"/>
                  </a:cubicBezTo>
                  <a:lnTo>
                    <a:pt x="696277" y="654368"/>
                  </a:lnTo>
                  <a:lnTo>
                    <a:pt x="696277" y="654368"/>
                  </a:lnTo>
                  <a:cubicBezTo>
                    <a:pt x="696277" y="653415"/>
                    <a:pt x="695325" y="653415"/>
                    <a:pt x="695325" y="652463"/>
                  </a:cubicBezTo>
                  <a:cubicBezTo>
                    <a:pt x="693420" y="650558"/>
                    <a:pt x="692467" y="649605"/>
                    <a:pt x="692467" y="647700"/>
                  </a:cubicBezTo>
                  <a:cubicBezTo>
                    <a:pt x="691515" y="641033"/>
                    <a:pt x="691515" y="634365"/>
                    <a:pt x="692467" y="627698"/>
                  </a:cubicBezTo>
                  <a:cubicBezTo>
                    <a:pt x="692467" y="624840"/>
                    <a:pt x="696277" y="622935"/>
                    <a:pt x="698182" y="620078"/>
                  </a:cubicBezTo>
                  <a:lnTo>
                    <a:pt x="698182" y="620078"/>
                  </a:lnTo>
                  <a:lnTo>
                    <a:pt x="698182" y="620078"/>
                  </a:lnTo>
                  <a:cubicBezTo>
                    <a:pt x="699135" y="621030"/>
                    <a:pt x="699135" y="621030"/>
                    <a:pt x="700088" y="621983"/>
                  </a:cubicBezTo>
                  <a:cubicBezTo>
                    <a:pt x="701040" y="622935"/>
                    <a:pt x="701040" y="622935"/>
                    <a:pt x="701992" y="623888"/>
                  </a:cubicBezTo>
                  <a:cubicBezTo>
                    <a:pt x="701040" y="631508"/>
                    <a:pt x="701992" y="640080"/>
                    <a:pt x="701040" y="648653"/>
                  </a:cubicBezTo>
                  <a:close/>
                  <a:moveTo>
                    <a:pt x="716280" y="653415"/>
                  </a:moveTo>
                  <a:cubicBezTo>
                    <a:pt x="714375" y="654368"/>
                    <a:pt x="712470" y="654368"/>
                    <a:pt x="711517" y="654368"/>
                  </a:cubicBezTo>
                  <a:cubicBezTo>
                    <a:pt x="710565" y="654368"/>
                    <a:pt x="709613" y="653415"/>
                    <a:pt x="708660" y="653415"/>
                  </a:cubicBezTo>
                  <a:cubicBezTo>
                    <a:pt x="707707" y="652463"/>
                    <a:pt x="707707" y="651510"/>
                    <a:pt x="707707" y="650558"/>
                  </a:cubicBezTo>
                  <a:cubicBezTo>
                    <a:pt x="707707" y="649605"/>
                    <a:pt x="707707" y="647700"/>
                    <a:pt x="707707" y="645795"/>
                  </a:cubicBezTo>
                  <a:cubicBezTo>
                    <a:pt x="707707" y="642938"/>
                    <a:pt x="707707" y="640080"/>
                    <a:pt x="707707" y="638175"/>
                  </a:cubicBezTo>
                  <a:cubicBezTo>
                    <a:pt x="707707" y="636270"/>
                    <a:pt x="707707" y="634365"/>
                    <a:pt x="707707" y="632460"/>
                  </a:cubicBezTo>
                  <a:cubicBezTo>
                    <a:pt x="707707" y="630555"/>
                    <a:pt x="707707" y="629603"/>
                    <a:pt x="707707" y="628650"/>
                  </a:cubicBezTo>
                  <a:cubicBezTo>
                    <a:pt x="707707" y="627698"/>
                    <a:pt x="707707" y="626745"/>
                    <a:pt x="708660" y="625793"/>
                  </a:cubicBezTo>
                  <a:cubicBezTo>
                    <a:pt x="708660" y="624840"/>
                    <a:pt x="709613" y="623888"/>
                    <a:pt x="710565" y="623888"/>
                  </a:cubicBezTo>
                  <a:cubicBezTo>
                    <a:pt x="711517" y="623888"/>
                    <a:pt x="711517" y="623888"/>
                    <a:pt x="712470" y="622935"/>
                  </a:cubicBezTo>
                  <a:cubicBezTo>
                    <a:pt x="712470" y="622935"/>
                    <a:pt x="713422" y="622935"/>
                    <a:pt x="713422" y="622935"/>
                  </a:cubicBezTo>
                  <a:cubicBezTo>
                    <a:pt x="714375" y="622935"/>
                    <a:pt x="715327" y="622935"/>
                    <a:pt x="717232" y="622935"/>
                  </a:cubicBezTo>
                  <a:cubicBezTo>
                    <a:pt x="716280" y="633413"/>
                    <a:pt x="716280" y="643890"/>
                    <a:pt x="716280" y="653415"/>
                  </a:cubicBezTo>
                  <a:close/>
                  <a:moveTo>
                    <a:pt x="915352" y="1018223"/>
                  </a:moveTo>
                  <a:cubicBezTo>
                    <a:pt x="915352" y="1018223"/>
                    <a:pt x="915352" y="1019175"/>
                    <a:pt x="915352" y="1018223"/>
                  </a:cubicBezTo>
                  <a:cubicBezTo>
                    <a:pt x="915352" y="878205"/>
                    <a:pt x="915352" y="738188"/>
                    <a:pt x="915352" y="598170"/>
                  </a:cubicBezTo>
                  <a:cubicBezTo>
                    <a:pt x="915352" y="598170"/>
                    <a:pt x="915352" y="598170"/>
                    <a:pt x="915352" y="598170"/>
                  </a:cubicBezTo>
                  <a:cubicBezTo>
                    <a:pt x="915352" y="738188"/>
                    <a:pt x="915352" y="878205"/>
                    <a:pt x="915352" y="1018223"/>
                  </a:cubicBezTo>
                  <a:close/>
                  <a:moveTo>
                    <a:pt x="936307" y="751523"/>
                  </a:moveTo>
                  <a:cubicBezTo>
                    <a:pt x="936307" y="751523"/>
                    <a:pt x="935355" y="751523"/>
                    <a:pt x="935355" y="751523"/>
                  </a:cubicBezTo>
                  <a:cubicBezTo>
                    <a:pt x="935355" y="705803"/>
                    <a:pt x="935355" y="661035"/>
                    <a:pt x="935355" y="615315"/>
                  </a:cubicBezTo>
                  <a:cubicBezTo>
                    <a:pt x="935355" y="615315"/>
                    <a:pt x="936307" y="615315"/>
                    <a:pt x="936307" y="615315"/>
                  </a:cubicBezTo>
                  <a:cubicBezTo>
                    <a:pt x="936307" y="660083"/>
                    <a:pt x="936307" y="705803"/>
                    <a:pt x="936307" y="751523"/>
                  </a:cubicBezTo>
                  <a:close/>
                  <a:moveTo>
                    <a:pt x="992505" y="826770"/>
                  </a:moveTo>
                  <a:cubicBezTo>
                    <a:pt x="994410" y="826770"/>
                    <a:pt x="996315" y="826770"/>
                    <a:pt x="998220" y="826770"/>
                  </a:cubicBezTo>
                  <a:cubicBezTo>
                    <a:pt x="1000125" y="826770"/>
                    <a:pt x="1002030" y="826770"/>
                    <a:pt x="1004888" y="826770"/>
                  </a:cubicBezTo>
                  <a:cubicBezTo>
                    <a:pt x="1004888" y="830580"/>
                    <a:pt x="1005840" y="833438"/>
                    <a:pt x="1005840" y="837248"/>
                  </a:cubicBezTo>
                  <a:cubicBezTo>
                    <a:pt x="1001077" y="837248"/>
                    <a:pt x="998220" y="838200"/>
                    <a:pt x="992505" y="838200"/>
                  </a:cubicBezTo>
                  <a:lnTo>
                    <a:pt x="992505" y="838200"/>
                  </a:lnTo>
                  <a:lnTo>
                    <a:pt x="992505" y="838200"/>
                  </a:lnTo>
                  <a:cubicBezTo>
                    <a:pt x="992505" y="833438"/>
                    <a:pt x="992505" y="830580"/>
                    <a:pt x="992505" y="826770"/>
                  </a:cubicBezTo>
                  <a:close/>
                  <a:moveTo>
                    <a:pt x="990600" y="862965"/>
                  </a:moveTo>
                  <a:cubicBezTo>
                    <a:pt x="996315" y="862965"/>
                    <a:pt x="999172" y="862965"/>
                    <a:pt x="1004888" y="862965"/>
                  </a:cubicBezTo>
                  <a:lnTo>
                    <a:pt x="1004888" y="862965"/>
                  </a:lnTo>
                  <a:cubicBezTo>
                    <a:pt x="1004888" y="863918"/>
                    <a:pt x="1004888" y="864870"/>
                    <a:pt x="1004888" y="865823"/>
                  </a:cubicBezTo>
                  <a:cubicBezTo>
                    <a:pt x="1004888" y="867728"/>
                    <a:pt x="1004888" y="869633"/>
                    <a:pt x="1003935" y="870585"/>
                  </a:cubicBezTo>
                  <a:cubicBezTo>
                    <a:pt x="1003935" y="871538"/>
                    <a:pt x="1003935" y="871538"/>
                    <a:pt x="1002982" y="871538"/>
                  </a:cubicBezTo>
                  <a:cubicBezTo>
                    <a:pt x="1002030" y="871538"/>
                    <a:pt x="1002030" y="872490"/>
                    <a:pt x="1001077" y="872490"/>
                  </a:cubicBezTo>
                  <a:cubicBezTo>
                    <a:pt x="1000125" y="872490"/>
                    <a:pt x="999172" y="872490"/>
                    <a:pt x="998220" y="872490"/>
                  </a:cubicBezTo>
                  <a:cubicBezTo>
                    <a:pt x="997267" y="872490"/>
                    <a:pt x="996315" y="872490"/>
                    <a:pt x="995363" y="872490"/>
                  </a:cubicBezTo>
                  <a:cubicBezTo>
                    <a:pt x="994410" y="872490"/>
                    <a:pt x="993457" y="872490"/>
                    <a:pt x="993457" y="871538"/>
                  </a:cubicBezTo>
                  <a:cubicBezTo>
                    <a:pt x="992505" y="871538"/>
                    <a:pt x="992505" y="869633"/>
                    <a:pt x="991552" y="868680"/>
                  </a:cubicBezTo>
                  <a:cubicBezTo>
                    <a:pt x="991552" y="867728"/>
                    <a:pt x="991552" y="866775"/>
                    <a:pt x="990600" y="865823"/>
                  </a:cubicBezTo>
                  <a:cubicBezTo>
                    <a:pt x="991552" y="864870"/>
                    <a:pt x="990600" y="863918"/>
                    <a:pt x="990600" y="862965"/>
                  </a:cubicBezTo>
                  <a:lnTo>
                    <a:pt x="990600" y="862965"/>
                  </a:lnTo>
                  <a:close/>
                  <a:moveTo>
                    <a:pt x="977265" y="825818"/>
                  </a:moveTo>
                  <a:cubicBezTo>
                    <a:pt x="977265" y="829628"/>
                    <a:pt x="977265" y="832485"/>
                    <a:pt x="977265" y="836295"/>
                  </a:cubicBezTo>
                  <a:cubicBezTo>
                    <a:pt x="973455" y="836295"/>
                    <a:pt x="969645" y="836295"/>
                    <a:pt x="964882" y="837248"/>
                  </a:cubicBezTo>
                  <a:cubicBezTo>
                    <a:pt x="964882" y="833438"/>
                    <a:pt x="963930" y="830580"/>
                    <a:pt x="963930" y="826770"/>
                  </a:cubicBezTo>
                  <a:cubicBezTo>
                    <a:pt x="968692" y="826770"/>
                    <a:pt x="972502" y="826770"/>
                    <a:pt x="977265" y="825818"/>
                  </a:cubicBezTo>
                  <a:close/>
                  <a:moveTo>
                    <a:pt x="962025" y="751523"/>
                  </a:moveTo>
                  <a:cubicBezTo>
                    <a:pt x="962025" y="751523"/>
                    <a:pt x="961072" y="751523"/>
                    <a:pt x="961072" y="751523"/>
                  </a:cubicBezTo>
                  <a:lnTo>
                    <a:pt x="961072" y="751523"/>
                  </a:lnTo>
                  <a:lnTo>
                    <a:pt x="961072" y="751523"/>
                  </a:lnTo>
                  <a:cubicBezTo>
                    <a:pt x="961072" y="705803"/>
                    <a:pt x="961072" y="660083"/>
                    <a:pt x="961072" y="614363"/>
                  </a:cubicBezTo>
                  <a:cubicBezTo>
                    <a:pt x="961072" y="614363"/>
                    <a:pt x="962025" y="614363"/>
                    <a:pt x="962025" y="614363"/>
                  </a:cubicBezTo>
                  <a:lnTo>
                    <a:pt x="962025" y="614363"/>
                  </a:lnTo>
                  <a:lnTo>
                    <a:pt x="962025" y="614363"/>
                  </a:lnTo>
                  <a:cubicBezTo>
                    <a:pt x="962025" y="660083"/>
                    <a:pt x="962025" y="705803"/>
                    <a:pt x="962025" y="751523"/>
                  </a:cubicBezTo>
                  <a:close/>
                  <a:moveTo>
                    <a:pt x="964882" y="863918"/>
                  </a:moveTo>
                  <a:cubicBezTo>
                    <a:pt x="968692" y="863918"/>
                    <a:pt x="972502" y="863918"/>
                    <a:pt x="976313" y="863918"/>
                  </a:cubicBezTo>
                  <a:cubicBezTo>
                    <a:pt x="977265" y="864870"/>
                    <a:pt x="977265" y="865823"/>
                    <a:pt x="978217" y="867728"/>
                  </a:cubicBezTo>
                  <a:cubicBezTo>
                    <a:pt x="977265" y="867728"/>
                    <a:pt x="976313" y="868680"/>
                    <a:pt x="976313" y="869633"/>
                  </a:cubicBezTo>
                  <a:cubicBezTo>
                    <a:pt x="974407" y="871538"/>
                    <a:pt x="971550" y="873443"/>
                    <a:pt x="969645" y="873443"/>
                  </a:cubicBezTo>
                  <a:lnTo>
                    <a:pt x="969645" y="873443"/>
                  </a:lnTo>
                  <a:lnTo>
                    <a:pt x="969645" y="873443"/>
                  </a:lnTo>
                  <a:cubicBezTo>
                    <a:pt x="968692" y="873443"/>
                    <a:pt x="968692" y="873443"/>
                    <a:pt x="967740" y="872490"/>
                  </a:cubicBezTo>
                  <a:cubicBezTo>
                    <a:pt x="966788" y="871538"/>
                    <a:pt x="966788" y="871538"/>
                    <a:pt x="965835" y="870585"/>
                  </a:cubicBezTo>
                  <a:cubicBezTo>
                    <a:pt x="964882" y="869633"/>
                    <a:pt x="963930" y="867728"/>
                    <a:pt x="962025" y="866775"/>
                  </a:cubicBezTo>
                  <a:cubicBezTo>
                    <a:pt x="963930" y="864870"/>
                    <a:pt x="963930" y="863918"/>
                    <a:pt x="964882" y="863918"/>
                  </a:cubicBezTo>
                  <a:close/>
                  <a:moveTo>
                    <a:pt x="977265" y="1012508"/>
                  </a:moveTo>
                  <a:cubicBezTo>
                    <a:pt x="973455" y="1012508"/>
                    <a:pt x="969645" y="1012508"/>
                    <a:pt x="964882" y="1013460"/>
                  </a:cubicBezTo>
                  <a:cubicBezTo>
                    <a:pt x="964882" y="1009650"/>
                    <a:pt x="963930" y="1005840"/>
                    <a:pt x="963930" y="1002030"/>
                  </a:cubicBezTo>
                  <a:lnTo>
                    <a:pt x="963930" y="1002030"/>
                  </a:lnTo>
                  <a:cubicBezTo>
                    <a:pt x="968692" y="1002030"/>
                    <a:pt x="972502" y="1002030"/>
                    <a:pt x="977265" y="1002030"/>
                  </a:cubicBezTo>
                  <a:cubicBezTo>
                    <a:pt x="977265" y="1005840"/>
                    <a:pt x="977265" y="1008698"/>
                    <a:pt x="977265" y="1012508"/>
                  </a:cubicBezTo>
                  <a:close/>
                  <a:moveTo>
                    <a:pt x="974407" y="941070"/>
                  </a:moveTo>
                  <a:cubicBezTo>
                    <a:pt x="972502" y="941070"/>
                    <a:pt x="969645" y="941070"/>
                    <a:pt x="964882" y="941070"/>
                  </a:cubicBezTo>
                  <a:cubicBezTo>
                    <a:pt x="962977" y="935355"/>
                    <a:pt x="964882" y="932498"/>
                    <a:pt x="966788" y="931545"/>
                  </a:cubicBezTo>
                  <a:cubicBezTo>
                    <a:pt x="967740" y="931545"/>
                    <a:pt x="969645" y="931545"/>
                    <a:pt x="970597" y="931545"/>
                  </a:cubicBezTo>
                  <a:cubicBezTo>
                    <a:pt x="971550" y="931545"/>
                    <a:pt x="972502" y="931545"/>
                    <a:pt x="972502" y="931545"/>
                  </a:cubicBezTo>
                  <a:cubicBezTo>
                    <a:pt x="973455" y="931545"/>
                    <a:pt x="974407" y="931545"/>
                    <a:pt x="974407" y="931545"/>
                  </a:cubicBezTo>
                  <a:lnTo>
                    <a:pt x="974407" y="931545"/>
                  </a:lnTo>
                  <a:lnTo>
                    <a:pt x="974407" y="931545"/>
                  </a:lnTo>
                  <a:cubicBezTo>
                    <a:pt x="977265" y="938213"/>
                    <a:pt x="977265" y="940118"/>
                    <a:pt x="974407" y="941070"/>
                  </a:cubicBezTo>
                  <a:close/>
                  <a:moveTo>
                    <a:pt x="976313" y="966788"/>
                  </a:moveTo>
                  <a:cubicBezTo>
                    <a:pt x="976313" y="970598"/>
                    <a:pt x="976313" y="973455"/>
                    <a:pt x="976313" y="977265"/>
                  </a:cubicBezTo>
                  <a:cubicBezTo>
                    <a:pt x="972502" y="977265"/>
                    <a:pt x="968692" y="977265"/>
                    <a:pt x="963930" y="977265"/>
                  </a:cubicBezTo>
                  <a:cubicBezTo>
                    <a:pt x="963930" y="973455"/>
                    <a:pt x="963930" y="970598"/>
                    <a:pt x="963930" y="966788"/>
                  </a:cubicBezTo>
                  <a:cubicBezTo>
                    <a:pt x="968692" y="966788"/>
                    <a:pt x="972502" y="966788"/>
                    <a:pt x="976313" y="966788"/>
                  </a:cubicBezTo>
                  <a:close/>
                  <a:moveTo>
                    <a:pt x="974407" y="904875"/>
                  </a:moveTo>
                  <a:cubicBezTo>
                    <a:pt x="972502" y="905828"/>
                    <a:pt x="971550" y="906780"/>
                    <a:pt x="969645" y="906780"/>
                  </a:cubicBezTo>
                  <a:cubicBezTo>
                    <a:pt x="967740" y="906780"/>
                    <a:pt x="965835" y="902970"/>
                    <a:pt x="963930" y="901065"/>
                  </a:cubicBezTo>
                  <a:cubicBezTo>
                    <a:pt x="967740" y="899160"/>
                    <a:pt x="971550" y="897255"/>
                    <a:pt x="975360" y="896303"/>
                  </a:cubicBezTo>
                  <a:lnTo>
                    <a:pt x="975360" y="896303"/>
                  </a:lnTo>
                  <a:lnTo>
                    <a:pt x="975360" y="896303"/>
                  </a:lnTo>
                  <a:cubicBezTo>
                    <a:pt x="976313" y="897255"/>
                    <a:pt x="976313" y="898208"/>
                    <a:pt x="977265" y="899160"/>
                  </a:cubicBezTo>
                  <a:cubicBezTo>
                    <a:pt x="978217" y="900113"/>
                    <a:pt x="978217" y="901065"/>
                    <a:pt x="979170" y="902018"/>
                  </a:cubicBezTo>
                  <a:cubicBezTo>
                    <a:pt x="977265" y="902970"/>
                    <a:pt x="975360" y="903923"/>
                    <a:pt x="974407" y="904875"/>
                  </a:cubicBezTo>
                  <a:close/>
                  <a:moveTo>
                    <a:pt x="987742" y="749618"/>
                  </a:moveTo>
                  <a:cubicBezTo>
                    <a:pt x="987742" y="749618"/>
                    <a:pt x="986790" y="749618"/>
                    <a:pt x="986790" y="749618"/>
                  </a:cubicBezTo>
                  <a:cubicBezTo>
                    <a:pt x="986790" y="705803"/>
                    <a:pt x="986790" y="661035"/>
                    <a:pt x="986790" y="617220"/>
                  </a:cubicBezTo>
                  <a:cubicBezTo>
                    <a:pt x="986790" y="617220"/>
                    <a:pt x="987742" y="617220"/>
                    <a:pt x="987742" y="617220"/>
                  </a:cubicBezTo>
                  <a:cubicBezTo>
                    <a:pt x="987742" y="661035"/>
                    <a:pt x="987742" y="705803"/>
                    <a:pt x="987742" y="749618"/>
                  </a:cubicBezTo>
                  <a:close/>
                  <a:moveTo>
                    <a:pt x="990600" y="897255"/>
                  </a:moveTo>
                  <a:cubicBezTo>
                    <a:pt x="997267" y="897255"/>
                    <a:pt x="1000125" y="897255"/>
                    <a:pt x="1004888" y="897255"/>
                  </a:cubicBezTo>
                  <a:lnTo>
                    <a:pt x="1004888" y="897255"/>
                  </a:lnTo>
                  <a:cubicBezTo>
                    <a:pt x="1004888" y="898208"/>
                    <a:pt x="1004888" y="899160"/>
                    <a:pt x="1004888" y="900113"/>
                  </a:cubicBezTo>
                  <a:cubicBezTo>
                    <a:pt x="1004888" y="901065"/>
                    <a:pt x="1004888" y="902018"/>
                    <a:pt x="1004888" y="902970"/>
                  </a:cubicBezTo>
                  <a:cubicBezTo>
                    <a:pt x="1004888" y="904875"/>
                    <a:pt x="1004888" y="905828"/>
                    <a:pt x="1003935" y="906780"/>
                  </a:cubicBezTo>
                  <a:cubicBezTo>
                    <a:pt x="1002982" y="907733"/>
                    <a:pt x="1001077" y="907733"/>
                    <a:pt x="1000125" y="907733"/>
                  </a:cubicBezTo>
                  <a:cubicBezTo>
                    <a:pt x="999172" y="907733"/>
                    <a:pt x="998220" y="907733"/>
                    <a:pt x="998220" y="907733"/>
                  </a:cubicBezTo>
                  <a:cubicBezTo>
                    <a:pt x="997267" y="907733"/>
                    <a:pt x="997267" y="907733"/>
                    <a:pt x="996315" y="906780"/>
                  </a:cubicBezTo>
                  <a:cubicBezTo>
                    <a:pt x="994410" y="905828"/>
                    <a:pt x="994410" y="903923"/>
                    <a:pt x="993457" y="901065"/>
                  </a:cubicBezTo>
                  <a:cubicBezTo>
                    <a:pt x="990600" y="899160"/>
                    <a:pt x="990600" y="898208"/>
                    <a:pt x="990600" y="897255"/>
                  </a:cubicBezTo>
                  <a:lnTo>
                    <a:pt x="990600" y="897255"/>
                  </a:lnTo>
                  <a:close/>
                  <a:moveTo>
                    <a:pt x="991552" y="966788"/>
                  </a:moveTo>
                  <a:cubicBezTo>
                    <a:pt x="996315" y="966788"/>
                    <a:pt x="1000125" y="966788"/>
                    <a:pt x="1003935" y="966788"/>
                  </a:cubicBezTo>
                  <a:lnTo>
                    <a:pt x="1003935" y="966788"/>
                  </a:lnTo>
                  <a:cubicBezTo>
                    <a:pt x="1003935" y="968693"/>
                    <a:pt x="1003935" y="970598"/>
                    <a:pt x="1003935" y="971550"/>
                  </a:cubicBezTo>
                  <a:cubicBezTo>
                    <a:pt x="1003935" y="973455"/>
                    <a:pt x="1003935" y="975360"/>
                    <a:pt x="1003935" y="977265"/>
                  </a:cubicBezTo>
                  <a:lnTo>
                    <a:pt x="1003935" y="977265"/>
                  </a:lnTo>
                  <a:cubicBezTo>
                    <a:pt x="999172" y="977265"/>
                    <a:pt x="995363" y="977265"/>
                    <a:pt x="991552" y="977265"/>
                  </a:cubicBezTo>
                  <a:lnTo>
                    <a:pt x="991552" y="977265"/>
                  </a:lnTo>
                  <a:cubicBezTo>
                    <a:pt x="991552" y="975360"/>
                    <a:pt x="991552" y="973455"/>
                    <a:pt x="991552" y="971550"/>
                  </a:cubicBezTo>
                  <a:cubicBezTo>
                    <a:pt x="991552" y="970598"/>
                    <a:pt x="991552" y="968693"/>
                    <a:pt x="991552" y="966788"/>
                  </a:cubicBezTo>
                  <a:close/>
                  <a:moveTo>
                    <a:pt x="992505" y="1011555"/>
                  </a:moveTo>
                  <a:lnTo>
                    <a:pt x="992505" y="1011555"/>
                  </a:lnTo>
                  <a:cubicBezTo>
                    <a:pt x="992505" y="1008698"/>
                    <a:pt x="992505" y="1004888"/>
                    <a:pt x="992505" y="1001078"/>
                  </a:cubicBezTo>
                  <a:lnTo>
                    <a:pt x="992505" y="1001078"/>
                  </a:lnTo>
                  <a:cubicBezTo>
                    <a:pt x="996315" y="1001078"/>
                    <a:pt x="1000125" y="1001078"/>
                    <a:pt x="1004888" y="1001078"/>
                  </a:cubicBezTo>
                  <a:lnTo>
                    <a:pt x="1004888" y="1001078"/>
                  </a:lnTo>
                  <a:cubicBezTo>
                    <a:pt x="1004888" y="1002983"/>
                    <a:pt x="1004888" y="1003935"/>
                    <a:pt x="1004888" y="1005840"/>
                  </a:cubicBezTo>
                  <a:cubicBezTo>
                    <a:pt x="1004888" y="1007745"/>
                    <a:pt x="1004888" y="1009650"/>
                    <a:pt x="1005840" y="1011555"/>
                  </a:cubicBezTo>
                  <a:cubicBezTo>
                    <a:pt x="1000125" y="1011555"/>
                    <a:pt x="996315" y="1011555"/>
                    <a:pt x="992505" y="1011555"/>
                  </a:cubicBezTo>
                  <a:close/>
                  <a:moveTo>
                    <a:pt x="1004888" y="934403"/>
                  </a:moveTo>
                  <a:cubicBezTo>
                    <a:pt x="1004888" y="936308"/>
                    <a:pt x="1004888" y="938213"/>
                    <a:pt x="1003935" y="939165"/>
                  </a:cubicBezTo>
                  <a:cubicBezTo>
                    <a:pt x="1003935" y="940118"/>
                    <a:pt x="1002982" y="940118"/>
                    <a:pt x="1002982" y="941070"/>
                  </a:cubicBezTo>
                  <a:cubicBezTo>
                    <a:pt x="1002030" y="942023"/>
                    <a:pt x="1000125" y="942023"/>
                    <a:pt x="999172" y="942023"/>
                  </a:cubicBezTo>
                  <a:cubicBezTo>
                    <a:pt x="998220" y="942023"/>
                    <a:pt x="997267" y="942023"/>
                    <a:pt x="996315" y="942023"/>
                  </a:cubicBezTo>
                  <a:cubicBezTo>
                    <a:pt x="995363" y="942023"/>
                    <a:pt x="995363" y="942023"/>
                    <a:pt x="994410" y="941070"/>
                  </a:cubicBezTo>
                  <a:cubicBezTo>
                    <a:pt x="993457" y="940118"/>
                    <a:pt x="992505" y="939165"/>
                    <a:pt x="992505" y="937260"/>
                  </a:cubicBezTo>
                  <a:cubicBezTo>
                    <a:pt x="992505" y="935355"/>
                    <a:pt x="991552" y="933450"/>
                    <a:pt x="990600" y="931545"/>
                  </a:cubicBezTo>
                  <a:lnTo>
                    <a:pt x="990600" y="931545"/>
                  </a:lnTo>
                  <a:cubicBezTo>
                    <a:pt x="996315" y="931545"/>
                    <a:pt x="1000125" y="931545"/>
                    <a:pt x="1004888" y="931545"/>
                  </a:cubicBezTo>
                  <a:lnTo>
                    <a:pt x="1004888" y="931545"/>
                  </a:lnTo>
                  <a:cubicBezTo>
                    <a:pt x="1004888" y="933450"/>
                    <a:pt x="1004888" y="933450"/>
                    <a:pt x="1004888" y="934403"/>
                  </a:cubicBezTo>
                  <a:close/>
                  <a:moveTo>
                    <a:pt x="1013460" y="748665"/>
                  </a:moveTo>
                  <a:cubicBezTo>
                    <a:pt x="1013460" y="748665"/>
                    <a:pt x="1012507" y="748665"/>
                    <a:pt x="1013460" y="748665"/>
                  </a:cubicBezTo>
                  <a:cubicBezTo>
                    <a:pt x="1012507" y="703898"/>
                    <a:pt x="1012507" y="659130"/>
                    <a:pt x="1012507" y="614363"/>
                  </a:cubicBezTo>
                  <a:cubicBezTo>
                    <a:pt x="1012507" y="614363"/>
                    <a:pt x="1013460" y="614363"/>
                    <a:pt x="1013460" y="614363"/>
                  </a:cubicBezTo>
                  <a:cubicBezTo>
                    <a:pt x="1013460" y="660083"/>
                    <a:pt x="1013460" y="703898"/>
                    <a:pt x="1013460" y="748665"/>
                  </a:cubicBezTo>
                  <a:close/>
                  <a:moveTo>
                    <a:pt x="1031557" y="871538"/>
                  </a:moveTo>
                  <a:cubicBezTo>
                    <a:pt x="1027747" y="871538"/>
                    <a:pt x="1023938" y="871538"/>
                    <a:pt x="1019175" y="871538"/>
                  </a:cubicBezTo>
                  <a:lnTo>
                    <a:pt x="1019175" y="871538"/>
                  </a:lnTo>
                  <a:cubicBezTo>
                    <a:pt x="1019175" y="868680"/>
                    <a:pt x="1018222" y="865823"/>
                    <a:pt x="1018222" y="863918"/>
                  </a:cubicBezTo>
                  <a:cubicBezTo>
                    <a:pt x="1020127" y="862965"/>
                    <a:pt x="1022032" y="862965"/>
                    <a:pt x="1023938" y="862013"/>
                  </a:cubicBezTo>
                  <a:cubicBezTo>
                    <a:pt x="1025842" y="862013"/>
                    <a:pt x="1026795" y="862013"/>
                    <a:pt x="1027747" y="862965"/>
                  </a:cubicBezTo>
                  <a:cubicBezTo>
                    <a:pt x="1030605" y="864870"/>
                    <a:pt x="1032510" y="867728"/>
                    <a:pt x="1031557" y="871538"/>
                  </a:cubicBezTo>
                  <a:lnTo>
                    <a:pt x="1031557" y="871538"/>
                  </a:lnTo>
                  <a:close/>
                  <a:moveTo>
                    <a:pt x="1032510" y="897255"/>
                  </a:moveTo>
                  <a:cubicBezTo>
                    <a:pt x="1032510" y="899160"/>
                    <a:pt x="1033463" y="900113"/>
                    <a:pt x="1033463" y="902018"/>
                  </a:cubicBezTo>
                  <a:cubicBezTo>
                    <a:pt x="1033463" y="904875"/>
                    <a:pt x="1032510" y="905828"/>
                    <a:pt x="1031557" y="906780"/>
                  </a:cubicBezTo>
                  <a:cubicBezTo>
                    <a:pt x="1030605" y="906780"/>
                    <a:pt x="1030605" y="907733"/>
                    <a:pt x="1029652" y="907733"/>
                  </a:cubicBezTo>
                  <a:cubicBezTo>
                    <a:pt x="1028700" y="907733"/>
                    <a:pt x="1028700" y="907733"/>
                    <a:pt x="1027747" y="907733"/>
                  </a:cubicBezTo>
                  <a:cubicBezTo>
                    <a:pt x="1025842" y="907733"/>
                    <a:pt x="1024890" y="907733"/>
                    <a:pt x="1022985" y="907733"/>
                  </a:cubicBezTo>
                  <a:cubicBezTo>
                    <a:pt x="1022032" y="907733"/>
                    <a:pt x="1021080" y="907733"/>
                    <a:pt x="1021080" y="907733"/>
                  </a:cubicBezTo>
                  <a:lnTo>
                    <a:pt x="1021080" y="907733"/>
                  </a:lnTo>
                  <a:lnTo>
                    <a:pt x="1021080" y="907733"/>
                  </a:lnTo>
                  <a:cubicBezTo>
                    <a:pt x="1020127" y="904875"/>
                    <a:pt x="1020127" y="902018"/>
                    <a:pt x="1020127" y="901065"/>
                  </a:cubicBezTo>
                  <a:cubicBezTo>
                    <a:pt x="1020127" y="899160"/>
                    <a:pt x="1021080" y="899160"/>
                    <a:pt x="1022985" y="898208"/>
                  </a:cubicBezTo>
                  <a:cubicBezTo>
                    <a:pt x="1023938" y="898208"/>
                    <a:pt x="1023938" y="898208"/>
                    <a:pt x="1024890" y="898208"/>
                  </a:cubicBezTo>
                  <a:cubicBezTo>
                    <a:pt x="1025842" y="898208"/>
                    <a:pt x="1026795" y="898208"/>
                    <a:pt x="1027747" y="898208"/>
                  </a:cubicBezTo>
                  <a:cubicBezTo>
                    <a:pt x="1028700" y="897255"/>
                    <a:pt x="1030605" y="897255"/>
                    <a:pt x="1032510" y="897255"/>
                  </a:cubicBezTo>
                  <a:close/>
                  <a:moveTo>
                    <a:pt x="1032510" y="1012508"/>
                  </a:moveTo>
                  <a:lnTo>
                    <a:pt x="1032510" y="1012508"/>
                  </a:lnTo>
                  <a:cubicBezTo>
                    <a:pt x="1027747" y="1012508"/>
                    <a:pt x="1023938" y="1012508"/>
                    <a:pt x="1019175" y="1012508"/>
                  </a:cubicBezTo>
                  <a:lnTo>
                    <a:pt x="1019175" y="1012508"/>
                  </a:lnTo>
                  <a:cubicBezTo>
                    <a:pt x="1019175" y="1008698"/>
                    <a:pt x="1019175" y="1005840"/>
                    <a:pt x="1019175" y="1002030"/>
                  </a:cubicBezTo>
                  <a:lnTo>
                    <a:pt x="1019175" y="1002030"/>
                  </a:lnTo>
                  <a:cubicBezTo>
                    <a:pt x="1023938" y="1002030"/>
                    <a:pt x="1027747" y="1002030"/>
                    <a:pt x="1032510" y="1002030"/>
                  </a:cubicBezTo>
                  <a:lnTo>
                    <a:pt x="1032510" y="1002030"/>
                  </a:lnTo>
                  <a:cubicBezTo>
                    <a:pt x="1032510" y="1004888"/>
                    <a:pt x="1032510" y="1008698"/>
                    <a:pt x="1032510" y="1012508"/>
                  </a:cubicBezTo>
                  <a:close/>
                  <a:moveTo>
                    <a:pt x="1020127" y="978218"/>
                  </a:moveTo>
                  <a:cubicBezTo>
                    <a:pt x="1020127" y="974408"/>
                    <a:pt x="1020127" y="971550"/>
                    <a:pt x="1020127" y="966788"/>
                  </a:cubicBezTo>
                  <a:lnTo>
                    <a:pt x="1020127" y="966788"/>
                  </a:lnTo>
                  <a:cubicBezTo>
                    <a:pt x="1023938" y="966788"/>
                    <a:pt x="1027747" y="966788"/>
                    <a:pt x="1032510" y="966788"/>
                  </a:cubicBezTo>
                  <a:lnTo>
                    <a:pt x="1032510" y="966788"/>
                  </a:lnTo>
                  <a:cubicBezTo>
                    <a:pt x="1032510" y="970598"/>
                    <a:pt x="1032510" y="974408"/>
                    <a:pt x="1032510" y="978218"/>
                  </a:cubicBezTo>
                  <a:lnTo>
                    <a:pt x="1032510" y="978218"/>
                  </a:lnTo>
                  <a:cubicBezTo>
                    <a:pt x="1027747" y="978218"/>
                    <a:pt x="1023938" y="978218"/>
                    <a:pt x="1020127" y="978218"/>
                  </a:cubicBezTo>
                  <a:lnTo>
                    <a:pt x="1020127" y="978218"/>
                  </a:lnTo>
                  <a:close/>
                  <a:moveTo>
                    <a:pt x="1032510" y="941070"/>
                  </a:moveTo>
                  <a:cubicBezTo>
                    <a:pt x="1025842" y="941070"/>
                    <a:pt x="1017270" y="945833"/>
                    <a:pt x="1020127" y="931545"/>
                  </a:cubicBezTo>
                  <a:cubicBezTo>
                    <a:pt x="1025842" y="932498"/>
                    <a:pt x="1034415" y="927735"/>
                    <a:pt x="1032510" y="941070"/>
                  </a:cubicBezTo>
                  <a:close/>
                  <a:moveTo>
                    <a:pt x="1033463" y="837248"/>
                  </a:moveTo>
                  <a:cubicBezTo>
                    <a:pt x="1028700" y="837248"/>
                    <a:pt x="1024890" y="837248"/>
                    <a:pt x="1019175" y="837248"/>
                  </a:cubicBezTo>
                  <a:lnTo>
                    <a:pt x="1019175" y="837248"/>
                  </a:lnTo>
                  <a:cubicBezTo>
                    <a:pt x="1019175" y="834390"/>
                    <a:pt x="1019175" y="831533"/>
                    <a:pt x="1019175" y="826770"/>
                  </a:cubicBezTo>
                  <a:cubicBezTo>
                    <a:pt x="1021080" y="826770"/>
                    <a:pt x="1022985" y="826770"/>
                    <a:pt x="1024890" y="826770"/>
                  </a:cubicBezTo>
                  <a:cubicBezTo>
                    <a:pt x="1026795" y="826770"/>
                    <a:pt x="1028700" y="826770"/>
                    <a:pt x="1031557" y="826770"/>
                  </a:cubicBezTo>
                  <a:cubicBezTo>
                    <a:pt x="1031557" y="828675"/>
                    <a:pt x="1031557" y="830580"/>
                    <a:pt x="1032510" y="831533"/>
                  </a:cubicBezTo>
                  <a:cubicBezTo>
                    <a:pt x="1033463" y="832485"/>
                    <a:pt x="1033463" y="834390"/>
                    <a:pt x="1033463" y="837248"/>
                  </a:cubicBezTo>
                  <a:lnTo>
                    <a:pt x="1033463" y="837248"/>
                  </a:lnTo>
                  <a:close/>
                  <a:moveTo>
                    <a:pt x="1038225" y="749618"/>
                  </a:moveTo>
                  <a:lnTo>
                    <a:pt x="1038225" y="749618"/>
                  </a:lnTo>
                  <a:cubicBezTo>
                    <a:pt x="1038225" y="749618"/>
                    <a:pt x="1038225" y="749618"/>
                    <a:pt x="1038225" y="749618"/>
                  </a:cubicBezTo>
                  <a:lnTo>
                    <a:pt x="1038225" y="749618"/>
                  </a:lnTo>
                  <a:cubicBezTo>
                    <a:pt x="1037272" y="704850"/>
                    <a:pt x="1037272" y="660083"/>
                    <a:pt x="1037272" y="615315"/>
                  </a:cubicBezTo>
                  <a:lnTo>
                    <a:pt x="1037272" y="615315"/>
                  </a:lnTo>
                  <a:cubicBezTo>
                    <a:pt x="1037272" y="615315"/>
                    <a:pt x="1038225" y="615315"/>
                    <a:pt x="1038225" y="615315"/>
                  </a:cubicBezTo>
                  <a:lnTo>
                    <a:pt x="1038225" y="615315"/>
                  </a:lnTo>
                  <a:cubicBezTo>
                    <a:pt x="1038225" y="660083"/>
                    <a:pt x="1038225" y="704850"/>
                    <a:pt x="1038225" y="749618"/>
                  </a:cubicBezTo>
                  <a:close/>
                  <a:moveTo>
                    <a:pt x="1106805" y="183833"/>
                  </a:moveTo>
                  <a:cubicBezTo>
                    <a:pt x="1105852" y="184785"/>
                    <a:pt x="1104900" y="185738"/>
                    <a:pt x="1103948" y="186690"/>
                  </a:cubicBezTo>
                  <a:cubicBezTo>
                    <a:pt x="1103948" y="185738"/>
                    <a:pt x="1102995" y="185738"/>
                    <a:pt x="1102995" y="184785"/>
                  </a:cubicBezTo>
                  <a:cubicBezTo>
                    <a:pt x="1102042" y="183833"/>
                    <a:pt x="1101090" y="182880"/>
                    <a:pt x="1101090" y="180975"/>
                  </a:cubicBezTo>
                  <a:cubicBezTo>
                    <a:pt x="1101090" y="180023"/>
                    <a:pt x="1101090" y="180023"/>
                    <a:pt x="1101090" y="179070"/>
                  </a:cubicBezTo>
                  <a:cubicBezTo>
                    <a:pt x="1101090" y="177165"/>
                    <a:pt x="1102042" y="175260"/>
                    <a:pt x="1102995" y="173355"/>
                  </a:cubicBezTo>
                  <a:cubicBezTo>
                    <a:pt x="1102995" y="172403"/>
                    <a:pt x="1103948" y="172403"/>
                    <a:pt x="1103948" y="171450"/>
                  </a:cubicBezTo>
                  <a:lnTo>
                    <a:pt x="1103948" y="171450"/>
                  </a:lnTo>
                  <a:lnTo>
                    <a:pt x="1103948" y="171450"/>
                  </a:lnTo>
                  <a:cubicBezTo>
                    <a:pt x="1104900" y="172403"/>
                    <a:pt x="1105852" y="173355"/>
                    <a:pt x="1106805" y="175260"/>
                  </a:cubicBezTo>
                  <a:cubicBezTo>
                    <a:pt x="1107757" y="176213"/>
                    <a:pt x="1108710" y="178118"/>
                    <a:pt x="1110615" y="179070"/>
                  </a:cubicBezTo>
                  <a:cubicBezTo>
                    <a:pt x="1108710" y="180975"/>
                    <a:pt x="1107757" y="182880"/>
                    <a:pt x="1106805" y="183833"/>
                  </a:cubicBezTo>
                  <a:close/>
                  <a:moveTo>
                    <a:pt x="1122045" y="183833"/>
                  </a:moveTo>
                  <a:cubicBezTo>
                    <a:pt x="1121092" y="184785"/>
                    <a:pt x="1120140" y="185738"/>
                    <a:pt x="1119188" y="186690"/>
                  </a:cubicBezTo>
                  <a:lnTo>
                    <a:pt x="1119188" y="186690"/>
                  </a:lnTo>
                  <a:lnTo>
                    <a:pt x="1119188" y="186690"/>
                  </a:lnTo>
                  <a:cubicBezTo>
                    <a:pt x="1117282" y="181928"/>
                    <a:pt x="1115377" y="178118"/>
                    <a:pt x="1113473" y="173355"/>
                  </a:cubicBezTo>
                  <a:cubicBezTo>
                    <a:pt x="1115377" y="172403"/>
                    <a:pt x="1117282" y="172403"/>
                    <a:pt x="1119188" y="171450"/>
                  </a:cubicBezTo>
                  <a:cubicBezTo>
                    <a:pt x="1120140" y="173355"/>
                    <a:pt x="1121092" y="174308"/>
                    <a:pt x="1121092" y="176213"/>
                  </a:cubicBezTo>
                  <a:cubicBezTo>
                    <a:pt x="1122045" y="178118"/>
                    <a:pt x="1122045" y="179070"/>
                    <a:pt x="1122998" y="180975"/>
                  </a:cubicBezTo>
                  <a:cubicBezTo>
                    <a:pt x="1122998" y="181928"/>
                    <a:pt x="1122998" y="182880"/>
                    <a:pt x="1122045" y="183833"/>
                  </a:cubicBezTo>
                  <a:close/>
                  <a:moveTo>
                    <a:pt x="1138238" y="186690"/>
                  </a:moveTo>
                  <a:cubicBezTo>
                    <a:pt x="1137285" y="186690"/>
                    <a:pt x="1137285" y="186690"/>
                    <a:pt x="1136332" y="186690"/>
                  </a:cubicBezTo>
                  <a:cubicBezTo>
                    <a:pt x="1134427" y="186690"/>
                    <a:pt x="1132523" y="186690"/>
                    <a:pt x="1130617" y="185738"/>
                  </a:cubicBezTo>
                  <a:cubicBezTo>
                    <a:pt x="1132523" y="180975"/>
                    <a:pt x="1134427" y="177165"/>
                    <a:pt x="1136332" y="172403"/>
                  </a:cubicBezTo>
                  <a:lnTo>
                    <a:pt x="1136332" y="172403"/>
                  </a:lnTo>
                  <a:lnTo>
                    <a:pt x="1136332" y="172403"/>
                  </a:lnTo>
                  <a:cubicBezTo>
                    <a:pt x="1136332" y="173355"/>
                    <a:pt x="1137285" y="173355"/>
                    <a:pt x="1137285" y="174308"/>
                  </a:cubicBezTo>
                  <a:cubicBezTo>
                    <a:pt x="1138238" y="176213"/>
                    <a:pt x="1140142" y="177165"/>
                    <a:pt x="1140142" y="179070"/>
                  </a:cubicBezTo>
                  <a:cubicBezTo>
                    <a:pt x="1140142" y="181928"/>
                    <a:pt x="1140142" y="184785"/>
                    <a:pt x="1138238" y="186690"/>
                  </a:cubicBezTo>
                  <a:close/>
                  <a:moveTo>
                    <a:pt x="1155382" y="185738"/>
                  </a:moveTo>
                  <a:cubicBezTo>
                    <a:pt x="1153477" y="186690"/>
                    <a:pt x="1151573" y="186690"/>
                    <a:pt x="1150620" y="186690"/>
                  </a:cubicBezTo>
                  <a:cubicBezTo>
                    <a:pt x="1149667" y="186690"/>
                    <a:pt x="1148715" y="185738"/>
                    <a:pt x="1147763" y="185738"/>
                  </a:cubicBezTo>
                  <a:cubicBezTo>
                    <a:pt x="1146810" y="184785"/>
                    <a:pt x="1146810" y="183833"/>
                    <a:pt x="1146810" y="182880"/>
                  </a:cubicBezTo>
                  <a:cubicBezTo>
                    <a:pt x="1146810" y="181928"/>
                    <a:pt x="1146810" y="180023"/>
                    <a:pt x="1146810" y="179070"/>
                  </a:cubicBezTo>
                  <a:cubicBezTo>
                    <a:pt x="1146810" y="178118"/>
                    <a:pt x="1147763" y="176213"/>
                    <a:pt x="1148715" y="175260"/>
                  </a:cubicBezTo>
                  <a:cubicBezTo>
                    <a:pt x="1149667" y="174308"/>
                    <a:pt x="1150620" y="172403"/>
                    <a:pt x="1151573" y="171450"/>
                  </a:cubicBezTo>
                  <a:cubicBezTo>
                    <a:pt x="1152525" y="172403"/>
                    <a:pt x="1153477" y="172403"/>
                    <a:pt x="1154430" y="173355"/>
                  </a:cubicBezTo>
                  <a:cubicBezTo>
                    <a:pt x="1155382" y="177165"/>
                    <a:pt x="1155382" y="181928"/>
                    <a:pt x="1155382" y="185738"/>
                  </a:cubicBezTo>
                  <a:close/>
                  <a:moveTo>
                    <a:pt x="1167765" y="186690"/>
                  </a:moveTo>
                  <a:cubicBezTo>
                    <a:pt x="1165860" y="184785"/>
                    <a:pt x="1163955" y="181928"/>
                    <a:pt x="1163002" y="180023"/>
                  </a:cubicBezTo>
                  <a:cubicBezTo>
                    <a:pt x="1163002" y="179070"/>
                    <a:pt x="1163002" y="179070"/>
                    <a:pt x="1163002" y="178118"/>
                  </a:cubicBezTo>
                  <a:cubicBezTo>
                    <a:pt x="1163955" y="176213"/>
                    <a:pt x="1165860" y="174308"/>
                    <a:pt x="1166813" y="172403"/>
                  </a:cubicBezTo>
                  <a:cubicBezTo>
                    <a:pt x="1168717" y="174308"/>
                    <a:pt x="1170623" y="176213"/>
                    <a:pt x="1173480" y="179070"/>
                  </a:cubicBezTo>
                  <a:cubicBezTo>
                    <a:pt x="1170623" y="182880"/>
                    <a:pt x="1168717" y="184785"/>
                    <a:pt x="1167765" y="186690"/>
                  </a:cubicBezTo>
                  <a:close/>
                  <a:moveTo>
                    <a:pt x="1186815" y="180023"/>
                  </a:moveTo>
                  <a:cubicBezTo>
                    <a:pt x="1185863" y="182880"/>
                    <a:pt x="1184910" y="184785"/>
                    <a:pt x="1183957" y="187643"/>
                  </a:cubicBezTo>
                  <a:cubicBezTo>
                    <a:pt x="1183005" y="187643"/>
                    <a:pt x="1181100" y="186690"/>
                    <a:pt x="1180148" y="186690"/>
                  </a:cubicBezTo>
                  <a:cubicBezTo>
                    <a:pt x="1180148" y="181928"/>
                    <a:pt x="1180148" y="177165"/>
                    <a:pt x="1180148" y="172403"/>
                  </a:cubicBezTo>
                  <a:cubicBezTo>
                    <a:pt x="1181100" y="171450"/>
                    <a:pt x="1182052" y="171450"/>
                    <a:pt x="1183005" y="170498"/>
                  </a:cubicBezTo>
                  <a:lnTo>
                    <a:pt x="1183005" y="170498"/>
                  </a:lnTo>
                  <a:lnTo>
                    <a:pt x="1183005" y="170498"/>
                  </a:lnTo>
                  <a:cubicBezTo>
                    <a:pt x="1183005" y="171450"/>
                    <a:pt x="1183957" y="171450"/>
                    <a:pt x="1183957" y="172403"/>
                  </a:cubicBezTo>
                  <a:cubicBezTo>
                    <a:pt x="1184910" y="173355"/>
                    <a:pt x="1185863" y="174308"/>
                    <a:pt x="1186815" y="175260"/>
                  </a:cubicBezTo>
                  <a:cubicBezTo>
                    <a:pt x="1186815" y="176213"/>
                    <a:pt x="1187767" y="176213"/>
                    <a:pt x="1186815" y="177165"/>
                  </a:cubicBezTo>
                  <a:cubicBezTo>
                    <a:pt x="1186815" y="178118"/>
                    <a:pt x="1186815" y="179070"/>
                    <a:pt x="1186815" y="180023"/>
                  </a:cubicBezTo>
                  <a:close/>
                  <a:moveTo>
                    <a:pt x="1226820" y="553403"/>
                  </a:moveTo>
                  <a:cubicBezTo>
                    <a:pt x="1246823" y="553403"/>
                    <a:pt x="1265873" y="553403"/>
                    <a:pt x="1286827" y="553403"/>
                  </a:cubicBezTo>
                  <a:cubicBezTo>
                    <a:pt x="1284923" y="554355"/>
                    <a:pt x="1281113" y="556260"/>
                    <a:pt x="1276350" y="556260"/>
                  </a:cubicBezTo>
                  <a:cubicBezTo>
                    <a:pt x="1273492" y="556260"/>
                    <a:pt x="1270635" y="557213"/>
                    <a:pt x="1267777" y="557213"/>
                  </a:cubicBezTo>
                  <a:cubicBezTo>
                    <a:pt x="1264920" y="557213"/>
                    <a:pt x="1262063" y="557213"/>
                    <a:pt x="1258252" y="557213"/>
                  </a:cubicBezTo>
                  <a:cubicBezTo>
                    <a:pt x="1256348" y="557213"/>
                    <a:pt x="1255395" y="557213"/>
                    <a:pt x="1253490" y="557213"/>
                  </a:cubicBezTo>
                  <a:cubicBezTo>
                    <a:pt x="1251585" y="557213"/>
                    <a:pt x="1250632" y="557213"/>
                    <a:pt x="1248727" y="557213"/>
                  </a:cubicBezTo>
                  <a:cubicBezTo>
                    <a:pt x="1245870" y="557213"/>
                    <a:pt x="1243013" y="557213"/>
                    <a:pt x="1240155" y="556260"/>
                  </a:cubicBezTo>
                  <a:cubicBezTo>
                    <a:pt x="1239202" y="556260"/>
                    <a:pt x="1237298" y="556260"/>
                    <a:pt x="1236345" y="555308"/>
                  </a:cubicBezTo>
                  <a:cubicBezTo>
                    <a:pt x="1231582" y="555308"/>
                    <a:pt x="1228725" y="554355"/>
                    <a:pt x="1226820" y="553403"/>
                  </a:cubicBezTo>
                  <a:lnTo>
                    <a:pt x="1226820" y="553403"/>
                  </a:lnTo>
                  <a:close/>
                  <a:moveTo>
                    <a:pt x="1226820" y="818198"/>
                  </a:moveTo>
                  <a:cubicBezTo>
                    <a:pt x="1226820" y="817245"/>
                    <a:pt x="1226820" y="817245"/>
                    <a:pt x="1226820" y="816293"/>
                  </a:cubicBezTo>
                  <a:cubicBezTo>
                    <a:pt x="1246823" y="816293"/>
                    <a:pt x="1265873" y="816293"/>
                    <a:pt x="1285875" y="816293"/>
                  </a:cubicBezTo>
                  <a:cubicBezTo>
                    <a:pt x="1285875" y="817245"/>
                    <a:pt x="1285875" y="817245"/>
                    <a:pt x="1285875" y="818198"/>
                  </a:cubicBezTo>
                  <a:cubicBezTo>
                    <a:pt x="1265873" y="818198"/>
                    <a:pt x="1246823" y="818198"/>
                    <a:pt x="1226820" y="818198"/>
                  </a:cubicBezTo>
                  <a:close/>
                  <a:moveTo>
                    <a:pt x="1284923" y="842963"/>
                  </a:moveTo>
                  <a:cubicBezTo>
                    <a:pt x="1284923" y="843915"/>
                    <a:pt x="1284923" y="844868"/>
                    <a:pt x="1284923" y="844868"/>
                  </a:cubicBezTo>
                  <a:cubicBezTo>
                    <a:pt x="1265873" y="844868"/>
                    <a:pt x="1245870" y="844868"/>
                    <a:pt x="1226820" y="844868"/>
                  </a:cubicBezTo>
                  <a:lnTo>
                    <a:pt x="1226820" y="844868"/>
                  </a:lnTo>
                  <a:cubicBezTo>
                    <a:pt x="1226820" y="844868"/>
                    <a:pt x="1226820" y="843915"/>
                    <a:pt x="1226820" y="843915"/>
                  </a:cubicBezTo>
                  <a:cubicBezTo>
                    <a:pt x="1226820" y="843915"/>
                    <a:pt x="1226820" y="842963"/>
                    <a:pt x="1226820" y="842963"/>
                  </a:cubicBezTo>
                  <a:lnTo>
                    <a:pt x="1226820" y="842963"/>
                  </a:lnTo>
                  <a:cubicBezTo>
                    <a:pt x="1246823" y="842963"/>
                    <a:pt x="1265873" y="842963"/>
                    <a:pt x="1284923" y="842963"/>
                  </a:cubicBezTo>
                  <a:lnTo>
                    <a:pt x="1284923" y="842963"/>
                  </a:lnTo>
                  <a:close/>
                  <a:moveTo>
                    <a:pt x="1226820" y="791528"/>
                  </a:moveTo>
                  <a:lnTo>
                    <a:pt x="1226820" y="791528"/>
                  </a:lnTo>
                  <a:cubicBezTo>
                    <a:pt x="1226820" y="790575"/>
                    <a:pt x="1226820" y="789623"/>
                    <a:pt x="1226820" y="788670"/>
                  </a:cubicBezTo>
                  <a:cubicBezTo>
                    <a:pt x="1246823" y="788670"/>
                    <a:pt x="1265873" y="788670"/>
                    <a:pt x="1285875" y="788670"/>
                  </a:cubicBezTo>
                  <a:cubicBezTo>
                    <a:pt x="1285875" y="789623"/>
                    <a:pt x="1285875" y="790575"/>
                    <a:pt x="1285875" y="791528"/>
                  </a:cubicBezTo>
                  <a:cubicBezTo>
                    <a:pt x="1265873" y="791528"/>
                    <a:pt x="1245870" y="791528"/>
                    <a:pt x="1226820" y="791528"/>
                  </a:cubicBezTo>
                  <a:close/>
                  <a:moveTo>
                    <a:pt x="1226820" y="764858"/>
                  </a:moveTo>
                  <a:cubicBezTo>
                    <a:pt x="1226820" y="764858"/>
                    <a:pt x="1226820" y="763905"/>
                    <a:pt x="1226820" y="763905"/>
                  </a:cubicBezTo>
                  <a:cubicBezTo>
                    <a:pt x="1226820" y="763905"/>
                    <a:pt x="1226820" y="762953"/>
                    <a:pt x="1226820" y="762953"/>
                  </a:cubicBezTo>
                  <a:lnTo>
                    <a:pt x="1226820" y="762953"/>
                  </a:lnTo>
                  <a:cubicBezTo>
                    <a:pt x="1245870" y="762953"/>
                    <a:pt x="1265873" y="762953"/>
                    <a:pt x="1284923" y="762953"/>
                  </a:cubicBezTo>
                  <a:lnTo>
                    <a:pt x="1284923" y="762953"/>
                  </a:lnTo>
                  <a:cubicBezTo>
                    <a:pt x="1284923" y="762953"/>
                    <a:pt x="1284923" y="763905"/>
                    <a:pt x="1284923" y="763905"/>
                  </a:cubicBezTo>
                  <a:cubicBezTo>
                    <a:pt x="1284923" y="763905"/>
                    <a:pt x="1284923" y="764858"/>
                    <a:pt x="1284923" y="764858"/>
                  </a:cubicBezTo>
                  <a:lnTo>
                    <a:pt x="1284923" y="764858"/>
                  </a:lnTo>
                  <a:cubicBezTo>
                    <a:pt x="1265873" y="764858"/>
                    <a:pt x="1246823" y="764858"/>
                    <a:pt x="1226820" y="764858"/>
                  </a:cubicBezTo>
                  <a:lnTo>
                    <a:pt x="1226820" y="764858"/>
                  </a:lnTo>
                  <a:close/>
                  <a:moveTo>
                    <a:pt x="1226820" y="657225"/>
                  </a:moveTo>
                  <a:cubicBezTo>
                    <a:pt x="1246823" y="657225"/>
                    <a:pt x="1265873" y="657225"/>
                    <a:pt x="1285875" y="657225"/>
                  </a:cubicBezTo>
                  <a:cubicBezTo>
                    <a:pt x="1285875" y="658178"/>
                    <a:pt x="1285875" y="659130"/>
                    <a:pt x="1285875" y="659130"/>
                  </a:cubicBezTo>
                  <a:cubicBezTo>
                    <a:pt x="1265873" y="659130"/>
                    <a:pt x="1246823" y="659130"/>
                    <a:pt x="1226820" y="659130"/>
                  </a:cubicBezTo>
                  <a:cubicBezTo>
                    <a:pt x="1226820" y="658178"/>
                    <a:pt x="1226820" y="658178"/>
                    <a:pt x="1226820" y="657225"/>
                  </a:cubicBezTo>
                  <a:lnTo>
                    <a:pt x="1226820" y="657225"/>
                  </a:lnTo>
                  <a:close/>
                  <a:moveTo>
                    <a:pt x="1226820" y="685800"/>
                  </a:moveTo>
                  <a:lnTo>
                    <a:pt x="1226820" y="685800"/>
                  </a:lnTo>
                  <a:cubicBezTo>
                    <a:pt x="1226820" y="684848"/>
                    <a:pt x="1226820" y="683895"/>
                    <a:pt x="1226820" y="683895"/>
                  </a:cubicBezTo>
                  <a:cubicBezTo>
                    <a:pt x="1245870" y="683895"/>
                    <a:pt x="1265873" y="683895"/>
                    <a:pt x="1284923" y="683895"/>
                  </a:cubicBezTo>
                  <a:cubicBezTo>
                    <a:pt x="1284923" y="684848"/>
                    <a:pt x="1284923" y="685800"/>
                    <a:pt x="1284923" y="685800"/>
                  </a:cubicBezTo>
                  <a:cubicBezTo>
                    <a:pt x="1265873" y="685800"/>
                    <a:pt x="1246823" y="685800"/>
                    <a:pt x="1226820" y="685800"/>
                  </a:cubicBezTo>
                  <a:close/>
                  <a:moveTo>
                    <a:pt x="1285875" y="710565"/>
                  </a:moveTo>
                  <a:cubicBezTo>
                    <a:pt x="1285875" y="711518"/>
                    <a:pt x="1285875" y="712470"/>
                    <a:pt x="1285875" y="712470"/>
                  </a:cubicBezTo>
                  <a:lnTo>
                    <a:pt x="1285875" y="712470"/>
                  </a:lnTo>
                  <a:cubicBezTo>
                    <a:pt x="1266825" y="712470"/>
                    <a:pt x="1246823" y="712470"/>
                    <a:pt x="1227773" y="712470"/>
                  </a:cubicBezTo>
                  <a:lnTo>
                    <a:pt x="1227773" y="712470"/>
                  </a:lnTo>
                  <a:cubicBezTo>
                    <a:pt x="1227773" y="711518"/>
                    <a:pt x="1227773" y="710565"/>
                    <a:pt x="1227773" y="710565"/>
                  </a:cubicBezTo>
                  <a:cubicBezTo>
                    <a:pt x="1246823" y="710565"/>
                    <a:pt x="1265873" y="710565"/>
                    <a:pt x="1285875" y="710565"/>
                  </a:cubicBezTo>
                  <a:close/>
                  <a:moveTo>
                    <a:pt x="1285875" y="736283"/>
                  </a:moveTo>
                  <a:lnTo>
                    <a:pt x="1285875" y="736283"/>
                  </a:lnTo>
                  <a:cubicBezTo>
                    <a:pt x="1285875" y="736283"/>
                    <a:pt x="1285875" y="737235"/>
                    <a:pt x="1285875" y="737235"/>
                  </a:cubicBezTo>
                  <a:cubicBezTo>
                    <a:pt x="1285875" y="737235"/>
                    <a:pt x="1285875" y="738188"/>
                    <a:pt x="1285875" y="738188"/>
                  </a:cubicBezTo>
                  <a:lnTo>
                    <a:pt x="1285875" y="738188"/>
                  </a:lnTo>
                  <a:cubicBezTo>
                    <a:pt x="1265873" y="738188"/>
                    <a:pt x="1246823" y="738188"/>
                    <a:pt x="1226820" y="738188"/>
                  </a:cubicBezTo>
                  <a:lnTo>
                    <a:pt x="1226820" y="738188"/>
                  </a:lnTo>
                  <a:cubicBezTo>
                    <a:pt x="1226820" y="737235"/>
                    <a:pt x="1226820" y="736283"/>
                    <a:pt x="1226820" y="735330"/>
                  </a:cubicBezTo>
                  <a:cubicBezTo>
                    <a:pt x="1245870" y="736283"/>
                    <a:pt x="1265873" y="736283"/>
                    <a:pt x="1285875" y="736283"/>
                  </a:cubicBezTo>
                  <a:close/>
                  <a:moveTo>
                    <a:pt x="1226820" y="922020"/>
                  </a:moveTo>
                  <a:lnTo>
                    <a:pt x="1226820" y="922020"/>
                  </a:lnTo>
                  <a:cubicBezTo>
                    <a:pt x="1226820" y="922020"/>
                    <a:pt x="1226820" y="921068"/>
                    <a:pt x="1226820" y="921068"/>
                  </a:cubicBezTo>
                  <a:cubicBezTo>
                    <a:pt x="1226820" y="921068"/>
                    <a:pt x="1226820" y="920115"/>
                    <a:pt x="1226820" y="920115"/>
                  </a:cubicBezTo>
                  <a:lnTo>
                    <a:pt x="1226820" y="920115"/>
                  </a:lnTo>
                  <a:cubicBezTo>
                    <a:pt x="1246823" y="920115"/>
                    <a:pt x="1265873" y="920115"/>
                    <a:pt x="1285875" y="920115"/>
                  </a:cubicBezTo>
                  <a:cubicBezTo>
                    <a:pt x="1285875" y="921068"/>
                    <a:pt x="1285875" y="922020"/>
                    <a:pt x="1285875" y="922973"/>
                  </a:cubicBezTo>
                  <a:cubicBezTo>
                    <a:pt x="1265873" y="922020"/>
                    <a:pt x="1246823" y="922020"/>
                    <a:pt x="1226820" y="922020"/>
                  </a:cubicBezTo>
                  <a:close/>
                  <a:moveTo>
                    <a:pt x="1226820" y="893445"/>
                  </a:moveTo>
                  <a:lnTo>
                    <a:pt x="1226820" y="893445"/>
                  </a:lnTo>
                  <a:cubicBezTo>
                    <a:pt x="1245870" y="893445"/>
                    <a:pt x="1265873" y="893445"/>
                    <a:pt x="1284923" y="893445"/>
                  </a:cubicBezTo>
                  <a:cubicBezTo>
                    <a:pt x="1284923" y="894398"/>
                    <a:pt x="1284923" y="894398"/>
                    <a:pt x="1284923" y="895350"/>
                  </a:cubicBezTo>
                  <a:lnTo>
                    <a:pt x="1284923" y="895350"/>
                  </a:lnTo>
                  <a:cubicBezTo>
                    <a:pt x="1265873" y="895350"/>
                    <a:pt x="1245870" y="895350"/>
                    <a:pt x="1226820" y="895350"/>
                  </a:cubicBezTo>
                  <a:lnTo>
                    <a:pt x="1226820" y="895350"/>
                  </a:lnTo>
                  <a:cubicBezTo>
                    <a:pt x="1226820" y="894398"/>
                    <a:pt x="1226820" y="894398"/>
                    <a:pt x="1226820" y="893445"/>
                  </a:cubicBezTo>
                  <a:close/>
                  <a:moveTo>
                    <a:pt x="1283017" y="870585"/>
                  </a:moveTo>
                  <a:cubicBezTo>
                    <a:pt x="1282065" y="870585"/>
                    <a:pt x="1282065" y="871538"/>
                    <a:pt x="1281113" y="871538"/>
                  </a:cubicBezTo>
                  <a:cubicBezTo>
                    <a:pt x="1280160" y="871538"/>
                    <a:pt x="1280160" y="871538"/>
                    <a:pt x="1279207" y="871538"/>
                  </a:cubicBezTo>
                  <a:cubicBezTo>
                    <a:pt x="1270635" y="872490"/>
                    <a:pt x="1263015" y="872490"/>
                    <a:pt x="1257300" y="872490"/>
                  </a:cubicBezTo>
                  <a:cubicBezTo>
                    <a:pt x="1244917" y="872490"/>
                    <a:pt x="1236345" y="871538"/>
                    <a:pt x="1231582" y="869633"/>
                  </a:cubicBezTo>
                  <a:cubicBezTo>
                    <a:pt x="1228725" y="868680"/>
                    <a:pt x="1227773" y="866775"/>
                    <a:pt x="1226820" y="865823"/>
                  </a:cubicBezTo>
                  <a:cubicBezTo>
                    <a:pt x="1246823" y="865823"/>
                    <a:pt x="1265873" y="865823"/>
                    <a:pt x="1285875" y="865823"/>
                  </a:cubicBezTo>
                  <a:lnTo>
                    <a:pt x="1285875" y="865823"/>
                  </a:lnTo>
                  <a:cubicBezTo>
                    <a:pt x="1285875" y="866775"/>
                    <a:pt x="1286827" y="866775"/>
                    <a:pt x="1286827" y="867728"/>
                  </a:cubicBezTo>
                  <a:cubicBezTo>
                    <a:pt x="1286827" y="868680"/>
                    <a:pt x="1287780" y="868680"/>
                    <a:pt x="1287780" y="869633"/>
                  </a:cubicBezTo>
                  <a:cubicBezTo>
                    <a:pt x="1285875" y="869633"/>
                    <a:pt x="1283970" y="870585"/>
                    <a:pt x="1283017" y="870585"/>
                  </a:cubicBezTo>
                  <a:close/>
                  <a:moveTo>
                    <a:pt x="1360170" y="418148"/>
                  </a:moveTo>
                  <a:cubicBezTo>
                    <a:pt x="1360170" y="418148"/>
                    <a:pt x="1360170" y="418148"/>
                    <a:pt x="1360170" y="418148"/>
                  </a:cubicBezTo>
                  <a:lnTo>
                    <a:pt x="1360170" y="418148"/>
                  </a:lnTo>
                  <a:lnTo>
                    <a:pt x="1360170" y="418148"/>
                  </a:lnTo>
                  <a:cubicBezTo>
                    <a:pt x="1361123" y="449580"/>
                    <a:pt x="1361123" y="481965"/>
                    <a:pt x="1361123" y="513398"/>
                  </a:cubicBezTo>
                  <a:cubicBezTo>
                    <a:pt x="1361123" y="513398"/>
                    <a:pt x="1360170" y="513398"/>
                    <a:pt x="1360170" y="513398"/>
                  </a:cubicBezTo>
                  <a:cubicBezTo>
                    <a:pt x="1360170" y="481965"/>
                    <a:pt x="1360170" y="449580"/>
                    <a:pt x="1360170" y="418148"/>
                  </a:cubicBezTo>
                  <a:close/>
                  <a:moveTo>
                    <a:pt x="1361123" y="858203"/>
                  </a:moveTo>
                  <a:cubicBezTo>
                    <a:pt x="1361123" y="858203"/>
                    <a:pt x="1360170" y="858203"/>
                    <a:pt x="1360170" y="858203"/>
                  </a:cubicBezTo>
                  <a:lnTo>
                    <a:pt x="1360170" y="858203"/>
                  </a:lnTo>
                  <a:lnTo>
                    <a:pt x="1360170" y="858203"/>
                  </a:lnTo>
                  <a:cubicBezTo>
                    <a:pt x="1360170" y="759143"/>
                    <a:pt x="1360170" y="661035"/>
                    <a:pt x="1360170" y="561975"/>
                  </a:cubicBezTo>
                  <a:lnTo>
                    <a:pt x="1360170" y="561975"/>
                  </a:lnTo>
                  <a:lnTo>
                    <a:pt x="1360170" y="561975"/>
                  </a:lnTo>
                  <a:cubicBezTo>
                    <a:pt x="1360170" y="561975"/>
                    <a:pt x="1361123" y="561975"/>
                    <a:pt x="1361123" y="561975"/>
                  </a:cubicBezTo>
                  <a:cubicBezTo>
                    <a:pt x="1361123" y="661035"/>
                    <a:pt x="1361123" y="760095"/>
                    <a:pt x="1361123" y="8582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8C20928D-D332-4D2B-A277-E70C4B2E9D82}"/>
                </a:ext>
              </a:extLst>
            </p:cNvPr>
            <p:cNvSpPr/>
            <p:nvPr/>
          </p:nvSpPr>
          <p:spPr>
            <a:xfrm>
              <a:off x="5480684" y="3047048"/>
              <a:ext cx="300990" cy="899159"/>
            </a:xfrm>
            <a:custGeom>
              <a:avLst/>
              <a:gdLst>
                <a:gd name="connsiteX0" fmla="*/ 289560 w 300990"/>
                <a:gd name="connsiteY0" fmla="*/ 441960 h 899159"/>
                <a:gd name="connsiteX1" fmla="*/ 245745 w 300990"/>
                <a:gd name="connsiteY1" fmla="*/ 441960 h 899159"/>
                <a:gd name="connsiteX2" fmla="*/ 245745 w 300990"/>
                <a:gd name="connsiteY2" fmla="*/ 398145 h 899159"/>
                <a:gd name="connsiteX3" fmla="*/ 229553 w 300990"/>
                <a:gd name="connsiteY3" fmla="*/ 398145 h 899159"/>
                <a:gd name="connsiteX4" fmla="*/ 229553 w 300990"/>
                <a:gd name="connsiteY4" fmla="*/ 441008 h 899159"/>
                <a:gd name="connsiteX5" fmla="*/ 206693 w 300990"/>
                <a:gd name="connsiteY5" fmla="*/ 441008 h 899159"/>
                <a:gd name="connsiteX6" fmla="*/ 196215 w 300990"/>
                <a:gd name="connsiteY6" fmla="*/ 394335 h 899159"/>
                <a:gd name="connsiteX7" fmla="*/ 189548 w 300990"/>
                <a:gd name="connsiteY7" fmla="*/ 343853 h 899159"/>
                <a:gd name="connsiteX8" fmla="*/ 189548 w 300990"/>
                <a:gd name="connsiteY8" fmla="*/ 109538 h 899159"/>
                <a:gd name="connsiteX9" fmla="*/ 187643 w 300990"/>
                <a:gd name="connsiteY9" fmla="*/ 83820 h 899159"/>
                <a:gd name="connsiteX10" fmla="*/ 184785 w 300990"/>
                <a:gd name="connsiteY10" fmla="*/ 83820 h 899159"/>
                <a:gd name="connsiteX11" fmla="*/ 180975 w 300990"/>
                <a:gd name="connsiteY11" fmla="*/ 95250 h 899159"/>
                <a:gd name="connsiteX12" fmla="*/ 169545 w 300990"/>
                <a:gd name="connsiteY12" fmla="*/ 0 h 899159"/>
                <a:gd name="connsiteX13" fmla="*/ 166688 w 300990"/>
                <a:gd name="connsiteY13" fmla="*/ 0 h 899159"/>
                <a:gd name="connsiteX14" fmla="*/ 157163 w 300990"/>
                <a:gd name="connsiteY14" fmla="*/ 85725 h 899159"/>
                <a:gd name="connsiteX15" fmla="*/ 147638 w 300990"/>
                <a:gd name="connsiteY15" fmla="*/ 82867 h 899159"/>
                <a:gd name="connsiteX16" fmla="*/ 144780 w 300990"/>
                <a:gd name="connsiteY16" fmla="*/ 102870 h 899159"/>
                <a:gd name="connsiteX17" fmla="*/ 140018 w 300990"/>
                <a:gd name="connsiteY17" fmla="*/ 239078 h 899159"/>
                <a:gd name="connsiteX18" fmla="*/ 140018 w 300990"/>
                <a:gd name="connsiteY18" fmla="*/ 354330 h 899159"/>
                <a:gd name="connsiteX19" fmla="*/ 140018 w 300990"/>
                <a:gd name="connsiteY19" fmla="*/ 366712 h 899159"/>
                <a:gd name="connsiteX20" fmla="*/ 119063 w 300990"/>
                <a:gd name="connsiteY20" fmla="*/ 366712 h 899159"/>
                <a:gd name="connsiteX21" fmla="*/ 118110 w 300990"/>
                <a:gd name="connsiteY21" fmla="*/ 347662 h 899159"/>
                <a:gd name="connsiteX22" fmla="*/ 101918 w 300990"/>
                <a:gd name="connsiteY22" fmla="*/ 346710 h 899159"/>
                <a:gd name="connsiteX23" fmla="*/ 99060 w 300990"/>
                <a:gd name="connsiteY23" fmla="*/ 275273 h 899159"/>
                <a:gd name="connsiteX24" fmla="*/ 82868 w 300990"/>
                <a:gd name="connsiteY24" fmla="*/ 239078 h 899159"/>
                <a:gd name="connsiteX25" fmla="*/ 66675 w 300990"/>
                <a:gd name="connsiteY25" fmla="*/ 279083 h 899159"/>
                <a:gd name="connsiteX26" fmla="*/ 66675 w 300990"/>
                <a:gd name="connsiteY26" fmla="*/ 309562 h 899159"/>
                <a:gd name="connsiteX27" fmla="*/ 66675 w 300990"/>
                <a:gd name="connsiteY27" fmla="*/ 347662 h 899159"/>
                <a:gd name="connsiteX28" fmla="*/ 35243 w 300990"/>
                <a:gd name="connsiteY28" fmla="*/ 348615 h 899159"/>
                <a:gd name="connsiteX29" fmla="*/ 15240 w 300990"/>
                <a:gd name="connsiteY29" fmla="*/ 364808 h 899159"/>
                <a:gd name="connsiteX30" fmla="*/ 0 w 300990"/>
                <a:gd name="connsiteY30" fmla="*/ 359093 h 899159"/>
                <a:gd name="connsiteX31" fmla="*/ 0 w 300990"/>
                <a:gd name="connsiteY31" fmla="*/ 369570 h 899159"/>
                <a:gd name="connsiteX32" fmla="*/ 0 w 300990"/>
                <a:gd name="connsiteY32" fmla="*/ 888683 h 899159"/>
                <a:gd name="connsiteX33" fmla="*/ 953 w 300990"/>
                <a:gd name="connsiteY33" fmla="*/ 899160 h 899159"/>
                <a:gd name="connsiteX34" fmla="*/ 300038 w 300990"/>
                <a:gd name="connsiteY34" fmla="*/ 899160 h 899159"/>
                <a:gd name="connsiteX35" fmla="*/ 300990 w 300990"/>
                <a:gd name="connsiteY35" fmla="*/ 895350 h 899159"/>
                <a:gd name="connsiteX36" fmla="*/ 300990 w 300990"/>
                <a:gd name="connsiteY36" fmla="*/ 450533 h 899159"/>
                <a:gd name="connsiteX37" fmla="*/ 289560 w 300990"/>
                <a:gd name="connsiteY37" fmla="*/ 441960 h 89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0990" h="899159">
                  <a:moveTo>
                    <a:pt x="289560" y="441960"/>
                  </a:moveTo>
                  <a:cubicBezTo>
                    <a:pt x="275273" y="441960"/>
                    <a:pt x="260985" y="441960"/>
                    <a:pt x="245745" y="441960"/>
                  </a:cubicBezTo>
                  <a:cubicBezTo>
                    <a:pt x="245745" y="426720"/>
                    <a:pt x="245745" y="412433"/>
                    <a:pt x="245745" y="398145"/>
                  </a:cubicBezTo>
                  <a:cubicBezTo>
                    <a:pt x="240030" y="398145"/>
                    <a:pt x="235268" y="398145"/>
                    <a:pt x="229553" y="398145"/>
                  </a:cubicBezTo>
                  <a:cubicBezTo>
                    <a:pt x="229553" y="412433"/>
                    <a:pt x="229553" y="426720"/>
                    <a:pt x="229553" y="441008"/>
                  </a:cubicBezTo>
                  <a:cubicBezTo>
                    <a:pt x="220980" y="441008"/>
                    <a:pt x="212408" y="441008"/>
                    <a:pt x="206693" y="441008"/>
                  </a:cubicBezTo>
                  <a:cubicBezTo>
                    <a:pt x="202883" y="424815"/>
                    <a:pt x="201930" y="408623"/>
                    <a:pt x="196215" y="394335"/>
                  </a:cubicBezTo>
                  <a:cubicBezTo>
                    <a:pt x="190500" y="378143"/>
                    <a:pt x="189548" y="360998"/>
                    <a:pt x="189548" y="343853"/>
                  </a:cubicBezTo>
                  <a:cubicBezTo>
                    <a:pt x="189548" y="265748"/>
                    <a:pt x="189548" y="187642"/>
                    <a:pt x="189548" y="109538"/>
                  </a:cubicBezTo>
                  <a:cubicBezTo>
                    <a:pt x="189548" y="100965"/>
                    <a:pt x="187643" y="92392"/>
                    <a:pt x="187643" y="83820"/>
                  </a:cubicBezTo>
                  <a:cubicBezTo>
                    <a:pt x="186690" y="83820"/>
                    <a:pt x="185738" y="83820"/>
                    <a:pt x="184785" y="83820"/>
                  </a:cubicBezTo>
                  <a:cubicBezTo>
                    <a:pt x="183833" y="87630"/>
                    <a:pt x="182880" y="90488"/>
                    <a:pt x="180975" y="95250"/>
                  </a:cubicBezTo>
                  <a:cubicBezTo>
                    <a:pt x="177165" y="61913"/>
                    <a:pt x="173355" y="30480"/>
                    <a:pt x="169545" y="0"/>
                  </a:cubicBezTo>
                  <a:cubicBezTo>
                    <a:pt x="168593" y="0"/>
                    <a:pt x="167640" y="0"/>
                    <a:pt x="166688" y="0"/>
                  </a:cubicBezTo>
                  <a:cubicBezTo>
                    <a:pt x="163830" y="28575"/>
                    <a:pt x="160973" y="57150"/>
                    <a:pt x="157163" y="85725"/>
                  </a:cubicBezTo>
                  <a:cubicBezTo>
                    <a:pt x="153353" y="84773"/>
                    <a:pt x="151448" y="83820"/>
                    <a:pt x="147638" y="82867"/>
                  </a:cubicBezTo>
                  <a:cubicBezTo>
                    <a:pt x="146685" y="89535"/>
                    <a:pt x="144780" y="96203"/>
                    <a:pt x="144780" y="102870"/>
                  </a:cubicBezTo>
                  <a:cubicBezTo>
                    <a:pt x="142875" y="148590"/>
                    <a:pt x="140970" y="193358"/>
                    <a:pt x="140018" y="239078"/>
                  </a:cubicBezTo>
                  <a:cubicBezTo>
                    <a:pt x="139065" y="277178"/>
                    <a:pt x="140018" y="316230"/>
                    <a:pt x="140018" y="354330"/>
                  </a:cubicBezTo>
                  <a:cubicBezTo>
                    <a:pt x="140018" y="358140"/>
                    <a:pt x="140018" y="362903"/>
                    <a:pt x="140018" y="366712"/>
                  </a:cubicBezTo>
                  <a:cubicBezTo>
                    <a:pt x="131445" y="366712"/>
                    <a:pt x="124778" y="366712"/>
                    <a:pt x="119063" y="366712"/>
                  </a:cubicBezTo>
                  <a:cubicBezTo>
                    <a:pt x="118110" y="360045"/>
                    <a:pt x="118110" y="354330"/>
                    <a:pt x="118110" y="347662"/>
                  </a:cubicBezTo>
                  <a:cubicBezTo>
                    <a:pt x="112395" y="347662"/>
                    <a:pt x="106680" y="346710"/>
                    <a:pt x="101918" y="346710"/>
                  </a:cubicBezTo>
                  <a:cubicBezTo>
                    <a:pt x="100965" y="322898"/>
                    <a:pt x="98108" y="299085"/>
                    <a:pt x="99060" y="275273"/>
                  </a:cubicBezTo>
                  <a:cubicBezTo>
                    <a:pt x="99060" y="260033"/>
                    <a:pt x="91440" y="250508"/>
                    <a:pt x="82868" y="239078"/>
                  </a:cubicBezTo>
                  <a:cubicBezTo>
                    <a:pt x="73343" y="251460"/>
                    <a:pt x="64770" y="262890"/>
                    <a:pt x="66675" y="279083"/>
                  </a:cubicBezTo>
                  <a:cubicBezTo>
                    <a:pt x="67628" y="289560"/>
                    <a:pt x="66675" y="300037"/>
                    <a:pt x="66675" y="309562"/>
                  </a:cubicBezTo>
                  <a:cubicBezTo>
                    <a:pt x="66675" y="321945"/>
                    <a:pt x="66675" y="334328"/>
                    <a:pt x="66675" y="347662"/>
                  </a:cubicBezTo>
                  <a:cubicBezTo>
                    <a:pt x="55245" y="347662"/>
                    <a:pt x="44768" y="345758"/>
                    <a:pt x="35243" y="348615"/>
                  </a:cubicBezTo>
                  <a:cubicBezTo>
                    <a:pt x="27623" y="351473"/>
                    <a:pt x="21908" y="359093"/>
                    <a:pt x="15240" y="364808"/>
                  </a:cubicBezTo>
                  <a:cubicBezTo>
                    <a:pt x="14288" y="353378"/>
                    <a:pt x="6668" y="359093"/>
                    <a:pt x="0" y="359093"/>
                  </a:cubicBezTo>
                  <a:cubicBezTo>
                    <a:pt x="0" y="362903"/>
                    <a:pt x="0" y="366712"/>
                    <a:pt x="0" y="369570"/>
                  </a:cubicBezTo>
                  <a:cubicBezTo>
                    <a:pt x="0" y="542925"/>
                    <a:pt x="0" y="715327"/>
                    <a:pt x="0" y="888683"/>
                  </a:cubicBezTo>
                  <a:cubicBezTo>
                    <a:pt x="0" y="892493"/>
                    <a:pt x="953" y="895350"/>
                    <a:pt x="953" y="899160"/>
                  </a:cubicBezTo>
                  <a:cubicBezTo>
                    <a:pt x="100965" y="899160"/>
                    <a:pt x="200978" y="899160"/>
                    <a:pt x="300038" y="899160"/>
                  </a:cubicBezTo>
                  <a:cubicBezTo>
                    <a:pt x="300038" y="898208"/>
                    <a:pt x="300990" y="897255"/>
                    <a:pt x="300990" y="895350"/>
                  </a:cubicBezTo>
                  <a:cubicBezTo>
                    <a:pt x="300990" y="746760"/>
                    <a:pt x="300990" y="599123"/>
                    <a:pt x="300990" y="450533"/>
                  </a:cubicBezTo>
                  <a:cubicBezTo>
                    <a:pt x="300038" y="443865"/>
                    <a:pt x="296228" y="441960"/>
                    <a:pt x="289560" y="4419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26">
              <a:extLst>
                <a:ext uri="{FF2B5EF4-FFF2-40B4-BE49-F238E27FC236}">
                  <a16:creationId xmlns:a16="http://schemas.microsoft.com/office/drawing/2014/main" id="{F81AE997-12A6-4778-9479-08FEB542533A}"/>
                </a:ext>
              </a:extLst>
            </p:cNvPr>
            <p:cNvSpPr/>
            <p:nvPr/>
          </p:nvSpPr>
          <p:spPr>
            <a:xfrm>
              <a:off x="3897629" y="2923323"/>
              <a:ext cx="1581149" cy="1022884"/>
            </a:xfrm>
            <a:custGeom>
              <a:avLst/>
              <a:gdLst>
                <a:gd name="connsiteX0" fmla="*/ 1580198 w 1581149"/>
                <a:gd name="connsiteY0" fmla="*/ 482817 h 1022884"/>
                <a:gd name="connsiteX1" fmla="*/ 1577340 w 1581149"/>
                <a:gd name="connsiteY1" fmla="*/ 482817 h 1022884"/>
                <a:gd name="connsiteX2" fmla="*/ 1576388 w 1581149"/>
                <a:gd name="connsiteY2" fmla="*/ 491389 h 1022884"/>
                <a:gd name="connsiteX3" fmla="*/ 1575435 w 1581149"/>
                <a:gd name="connsiteY3" fmla="*/ 498057 h 1022884"/>
                <a:gd name="connsiteX4" fmla="*/ 1566863 w 1581149"/>
                <a:gd name="connsiteY4" fmla="*/ 515202 h 1022884"/>
                <a:gd name="connsiteX5" fmla="*/ 1555433 w 1581149"/>
                <a:gd name="connsiteY5" fmla="*/ 517107 h 1022884"/>
                <a:gd name="connsiteX6" fmla="*/ 1548765 w 1581149"/>
                <a:gd name="connsiteY6" fmla="*/ 589497 h 1022884"/>
                <a:gd name="connsiteX7" fmla="*/ 1546860 w 1581149"/>
                <a:gd name="connsiteY7" fmla="*/ 590449 h 1022884"/>
                <a:gd name="connsiteX8" fmla="*/ 1544955 w 1581149"/>
                <a:gd name="connsiteY8" fmla="*/ 583782 h 1022884"/>
                <a:gd name="connsiteX9" fmla="*/ 1534478 w 1581149"/>
                <a:gd name="connsiteY9" fmla="*/ 516154 h 1022884"/>
                <a:gd name="connsiteX10" fmla="*/ 1534478 w 1581149"/>
                <a:gd name="connsiteY10" fmla="*/ 490437 h 1022884"/>
                <a:gd name="connsiteX11" fmla="*/ 1506855 w 1581149"/>
                <a:gd name="connsiteY11" fmla="*/ 490437 h 1022884"/>
                <a:gd name="connsiteX12" fmla="*/ 1506855 w 1581149"/>
                <a:gd name="connsiteY12" fmla="*/ 528537 h 1022884"/>
                <a:gd name="connsiteX13" fmla="*/ 1471613 w 1581149"/>
                <a:gd name="connsiteY13" fmla="*/ 528537 h 1022884"/>
                <a:gd name="connsiteX14" fmla="*/ 1465898 w 1581149"/>
                <a:gd name="connsiteY14" fmla="*/ 522822 h 1022884"/>
                <a:gd name="connsiteX15" fmla="*/ 1455420 w 1581149"/>
                <a:gd name="connsiteY15" fmla="*/ 500914 h 1022884"/>
                <a:gd name="connsiteX16" fmla="*/ 1445895 w 1581149"/>
                <a:gd name="connsiteY16" fmla="*/ 520917 h 1022884"/>
                <a:gd name="connsiteX17" fmla="*/ 1444943 w 1581149"/>
                <a:gd name="connsiteY17" fmla="*/ 509487 h 1022884"/>
                <a:gd name="connsiteX18" fmla="*/ 1444943 w 1581149"/>
                <a:gd name="connsiteY18" fmla="*/ 339942 h 1022884"/>
                <a:gd name="connsiteX19" fmla="*/ 1436370 w 1581149"/>
                <a:gd name="connsiteY19" fmla="*/ 323749 h 1022884"/>
                <a:gd name="connsiteX20" fmla="*/ 1431608 w 1581149"/>
                <a:gd name="connsiteY20" fmla="*/ 291364 h 1022884"/>
                <a:gd name="connsiteX21" fmla="*/ 1420178 w 1581149"/>
                <a:gd name="connsiteY21" fmla="*/ 279934 h 1022884"/>
                <a:gd name="connsiteX22" fmla="*/ 1374458 w 1581149"/>
                <a:gd name="connsiteY22" fmla="*/ 279934 h 1022884"/>
                <a:gd name="connsiteX23" fmla="*/ 1373505 w 1581149"/>
                <a:gd name="connsiteY23" fmla="*/ 288507 h 1022884"/>
                <a:gd name="connsiteX24" fmla="*/ 1366838 w 1581149"/>
                <a:gd name="connsiteY24" fmla="*/ 450432 h 1022884"/>
                <a:gd name="connsiteX25" fmla="*/ 1359218 w 1581149"/>
                <a:gd name="connsiteY25" fmla="*/ 437097 h 1022884"/>
                <a:gd name="connsiteX26" fmla="*/ 1359218 w 1581149"/>
                <a:gd name="connsiteY26" fmla="*/ 335179 h 1022884"/>
                <a:gd name="connsiteX27" fmla="*/ 1341120 w 1581149"/>
                <a:gd name="connsiteY27" fmla="*/ 316129 h 1022884"/>
                <a:gd name="connsiteX28" fmla="*/ 1325880 w 1581149"/>
                <a:gd name="connsiteY28" fmla="*/ 316129 h 1022884"/>
                <a:gd name="connsiteX29" fmla="*/ 1325880 w 1581149"/>
                <a:gd name="connsiteY29" fmla="*/ 269457 h 1022884"/>
                <a:gd name="connsiteX30" fmla="*/ 1308735 w 1581149"/>
                <a:gd name="connsiteY30" fmla="*/ 248502 h 1022884"/>
                <a:gd name="connsiteX31" fmla="*/ 1306830 w 1581149"/>
                <a:gd name="connsiteY31" fmla="*/ 235167 h 1022884"/>
                <a:gd name="connsiteX32" fmla="*/ 1276350 w 1581149"/>
                <a:gd name="connsiteY32" fmla="*/ 235167 h 1022884"/>
                <a:gd name="connsiteX33" fmla="*/ 1276350 w 1581149"/>
                <a:gd name="connsiteY33" fmla="*/ 152299 h 1022884"/>
                <a:gd name="connsiteX34" fmla="*/ 1250633 w 1581149"/>
                <a:gd name="connsiteY34" fmla="*/ 151347 h 1022884"/>
                <a:gd name="connsiteX35" fmla="*/ 1250633 w 1581149"/>
                <a:gd name="connsiteY35" fmla="*/ 81814 h 1022884"/>
                <a:gd name="connsiteX36" fmla="*/ 1250633 w 1581149"/>
                <a:gd name="connsiteY36" fmla="*/ 23712 h 1022884"/>
                <a:gd name="connsiteX37" fmla="*/ 1236345 w 1581149"/>
                <a:gd name="connsiteY37" fmla="*/ 9424 h 1022884"/>
                <a:gd name="connsiteX38" fmla="*/ 1207770 w 1581149"/>
                <a:gd name="connsiteY38" fmla="*/ 9424 h 1022884"/>
                <a:gd name="connsiteX39" fmla="*/ 1200150 w 1581149"/>
                <a:gd name="connsiteY39" fmla="*/ 1804 h 1022884"/>
                <a:gd name="connsiteX40" fmla="*/ 1168718 w 1581149"/>
                <a:gd name="connsiteY40" fmla="*/ 17044 h 1022884"/>
                <a:gd name="connsiteX41" fmla="*/ 1165860 w 1581149"/>
                <a:gd name="connsiteY41" fmla="*/ 38952 h 1022884"/>
                <a:gd name="connsiteX42" fmla="*/ 1158240 w 1581149"/>
                <a:gd name="connsiteY42" fmla="*/ 193257 h 1022884"/>
                <a:gd name="connsiteX43" fmla="*/ 1154430 w 1581149"/>
                <a:gd name="connsiteY43" fmla="*/ 309462 h 1022884"/>
                <a:gd name="connsiteX44" fmla="*/ 1154430 w 1581149"/>
                <a:gd name="connsiteY44" fmla="*/ 428524 h 1022884"/>
                <a:gd name="connsiteX45" fmla="*/ 1154430 w 1581149"/>
                <a:gd name="connsiteY45" fmla="*/ 474244 h 1022884"/>
                <a:gd name="connsiteX46" fmla="*/ 1150620 w 1581149"/>
                <a:gd name="connsiteY46" fmla="*/ 476149 h 1022884"/>
                <a:gd name="connsiteX47" fmla="*/ 1145858 w 1581149"/>
                <a:gd name="connsiteY47" fmla="*/ 469482 h 1022884"/>
                <a:gd name="connsiteX48" fmla="*/ 1145858 w 1581149"/>
                <a:gd name="connsiteY48" fmla="*/ 448527 h 1022884"/>
                <a:gd name="connsiteX49" fmla="*/ 1140143 w 1581149"/>
                <a:gd name="connsiteY49" fmla="*/ 434239 h 1022884"/>
                <a:gd name="connsiteX50" fmla="*/ 1139190 w 1581149"/>
                <a:gd name="connsiteY50" fmla="*/ 425667 h 1022884"/>
                <a:gd name="connsiteX51" fmla="*/ 1139190 w 1581149"/>
                <a:gd name="connsiteY51" fmla="*/ 367564 h 1022884"/>
                <a:gd name="connsiteX52" fmla="*/ 1124903 w 1581149"/>
                <a:gd name="connsiteY52" fmla="*/ 365659 h 1022884"/>
                <a:gd name="connsiteX53" fmla="*/ 1124903 w 1581149"/>
                <a:gd name="connsiteY53" fmla="*/ 220879 h 1022884"/>
                <a:gd name="connsiteX54" fmla="*/ 1107758 w 1581149"/>
                <a:gd name="connsiteY54" fmla="*/ 222784 h 1022884"/>
                <a:gd name="connsiteX55" fmla="*/ 1107758 w 1581149"/>
                <a:gd name="connsiteY55" fmla="*/ 198019 h 1022884"/>
                <a:gd name="connsiteX56" fmla="*/ 1124903 w 1581149"/>
                <a:gd name="connsiteY56" fmla="*/ 198019 h 1022884"/>
                <a:gd name="connsiteX57" fmla="*/ 1121093 w 1581149"/>
                <a:gd name="connsiteY57" fmla="*/ 158967 h 1022884"/>
                <a:gd name="connsiteX58" fmla="*/ 1097280 w 1581149"/>
                <a:gd name="connsiteY58" fmla="*/ 107532 h 1022884"/>
                <a:gd name="connsiteX59" fmla="*/ 1094423 w 1581149"/>
                <a:gd name="connsiteY59" fmla="*/ 99912 h 1022884"/>
                <a:gd name="connsiteX60" fmla="*/ 1076325 w 1581149"/>
                <a:gd name="connsiteY60" fmla="*/ 84672 h 1022884"/>
                <a:gd name="connsiteX61" fmla="*/ 1045845 w 1581149"/>
                <a:gd name="connsiteY61" fmla="*/ 95149 h 1022884"/>
                <a:gd name="connsiteX62" fmla="*/ 1039178 w 1581149"/>
                <a:gd name="connsiteY62" fmla="*/ 58954 h 1022884"/>
                <a:gd name="connsiteX63" fmla="*/ 1029653 w 1581149"/>
                <a:gd name="connsiteY63" fmla="*/ 47524 h 1022884"/>
                <a:gd name="connsiteX64" fmla="*/ 1021080 w 1581149"/>
                <a:gd name="connsiteY64" fmla="*/ 58002 h 1022884"/>
                <a:gd name="connsiteX65" fmla="*/ 1004888 w 1581149"/>
                <a:gd name="connsiteY65" fmla="*/ 187542 h 1022884"/>
                <a:gd name="connsiteX66" fmla="*/ 1002983 w 1581149"/>
                <a:gd name="connsiteY66" fmla="*/ 371374 h 1022884"/>
                <a:gd name="connsiteX67" fmla="*/ 1003935 w 1581149"/>
                <a:gd name="connsiteY67" fmla="*/ 396139 h 1022884"/>
                <a:gd name="connsiteX68" fmla="*/ 988695 w 1581149"/>
                <a:gd name="connsiteY68" fmla="*/ 388519 h 1022884"/>
                <a:gd name="connsiteX69" fmla="*/ 982980 w 1581149"/>
                <a:gd name="connsiteY69" fmla="*/ 361849 h 1022884"/>
                <a:gd name="connsiteX70" fmla="*/ 980123 w 1581149"/>
                <a:gd name="connsiteY70" fmla="*/ 354229 h 1022884"/>
                <a:gd name="connsiteX71" fmla="*/ 977265 w 1581149"/>
                <a:gd name="connsiteY71" fmla="*/ 354229 h 1022884"/>
                <a:gd name="connsiteX72" fmla="*/ 967740 w 1581149"/>
                <a:gd name="connsiteY72" fmla="*/ 396139 h 1022884"/>
                <a:gd name="connsiteX73" fmla="*/ 943928 w 1581149"/>
                <a:gd name="connsiteY73" fmla="*/ 396139 h 1022884"/>
                <a:gd name="connsiteX74" fmla="*/ 942975 w 1581149"/>
                <a:gd name="connsiteY74" fmla="*/ 414237 h 1022884"/>
                <a:gd name="connsiteX75" fmla="*/ 931545 w 1581149"/>
                <a:gd name="connsiteY75" fmla="*/ 414237 h 1022884"/>
                <a:gd name="connsiteX76" fmla="*/ 921068 w 1581149"/>
                <a:gd name="connsiteY76" fmla="*/ 378994 h 1022884"/>
                <a:gd name="connsiteX77" fmla="*/ 913448 w 1581149"/>
                <a:gd name="connsiteY77" fmla="*/ 369469 h 1022884"/>
                <a:gd name="connsiteX78" fmla="*/ 909638 w 1581149"/>
                <a:gd name="connsiteY78" fmla="*/ 359944 h 1022884"/>
                <a:gd name="connsiteX79" fmla="*/ 909638 w 1581149"/>
                <a:gd name="connsiteY79" fmla="*/ 298984 h 1022884"/>
                <a:gd name="connsiteX80" fmla="*/ 904875 w 1581149"/>
                <a:gd name="connsiteY80" fmla="*/ 229452 h 1022884"/>
                <a:gd name="connsiteX81" fmla="*/ 901065 w 1581149"/>
                <a:gd name="connsiteY81" fmla="*/ 223737 h 1022884"/>
                <a:gd name="connsiteX82" fmla="*/ 866775 w 1581149"/>
                <a:gd name="connsiteY82" fmla="*/ 251359 h 1022884"/>
                <a:gd name="connsiteX83" fmla="*/ 865823 w 1581149"/>
                <a:gd name="connsiteY83" fmla="*/ 266599 h 1022884"/>
                <a:gd name="connsiteX84" fmla="*/ 863918 w 1581149"/>
                <a:gd name="connsiteY84" fmla="*/ 258027 h 1022884"/>
                <a:gd name="connsiteX85" fmla="*/ 863918 w 1581149"/>
                <a:gd name="connsiteY85" fmla="*/ 156109 h 1022884"/>
                <a:gd name="connsiteX86" fmla="*/ 859155 w 1581149"/>
                <a:gd name="connsiteY86" fmla="*/ 104674 h 1022884"/>
                <a:gd name="connsiteX87" fmla="*/ 845820 w 1581149"/>
                <a:gd name="connsiteY87" fmla="*/ 82767 h 1022884"/>
                <a:gd name="connsiteX88" fmla="*/ 843915 w 1581149"/>
                <a:gd name="connsiteY88" fmla="*/ 72289 h 1022884"/>
                <a:gd name="connsiteX89" fmla="*/ 829628 w 1581149"/>
                <a:gd name="connsiteY89" fmla="*/ 58002 h 1022884"/>
                <a:gd name="connsiteX90" fmla="*/ 827723 w 1581149"/>
                <a:gd name="connsiteY90" fmla="*/ 66574 h 1022884"/>
                <a:gd name="connsiteX91" fmla="*/ 817245 w 1581149"/>
                <a:gd name="connsiteY91" fmla="*/ 121819 h 1022884"/>
                <a:gd name="connsiteX92" fmla="*/ 813435 w 1581149"/>
                <a:gd name="connsiteY92" fmla="*/ 158014 h 1022884"/>
                <a:gd name="connsiteX93" fmla="*/ 813435 w 1581149"/>
                <a:gd name="connsiteY93" fmla="*/ 285649 h 1022884"/>
                <a:gd name="connsiteX94" fmla="*/ 766763 w 1581149"/>
                <a:gd name="connsiteY94" fmla="*/ 285649 h 1022884"/>
                <a:gd name="connsiteX95" fmla="*/ 752475 w 1581149"/>
                <a:gd name="connsiteY95" fmla="*/ 299937 h 1022884"/>
                <a:gd name="connsiteX96" fmla="*/ 752475 w 1581149"/>
                <a:gd name="connsiteY96" fmla="*/ 339942 h 1022884"/>
                <a:gd name="connsiteX97" fmla="*/ 733425 w 1581149"/>
                <a:gd name="connsiteY97" fmla="*/ 339942 h 1022884"/>
                <a:gd name="connsiteX98" fmla="*/ 724853 w 1581149"/>
                <a:gd name="connsiteY98" fmla="*/ 347562 h 1022884"/>
                <a:gd name="connsiteX99" fmla="*/ 724853 w 1581149"/>
                <a:gd name="connsiteY99" fmla="*/ 358992 h 1022884"/>
                <a:gd name="connsiteX100" fmla="*/ 724853 w 1581149"/>
                <a:gd name="connsiteY100" fmla="*/ 837147 h 1022884"/>
                <a:gd name="connsiteX101" fmla="*/ 724853 w 1581149"/>
                <a:gd name="connsiteY101" fmla="*/ 841909 h 1022884"/>
                <a:gd name="connsiteX102" fmla="*/ 721995 w 1581149"/>
                <a:gd name="connsiteY102" fmla="*/ 841909 h 1022884"/>
                <a:gd name="connsiteX103" fmla="*/ 721995 w 1581149"/>
                <a:gd name="connsiteY103" fmla="*/ 822859 h 1022884"/>
                <a:gd name="connsiteX104" fmla="*/ 711518 w 1581149"/>
                <a:gd name="connsiteY104" fmla="*/ 811429 h 1022884"/>
                <a:gd name="connsiteX105" fmla="*/ 711518 w 1581149"/>
                <a:gd name="connsiteY105" fmla="*/ 799047 h 1022884"/>
                <a:gd name="connsiteX106" fmla="*/ 711518 w 1581149"/>
                <a:gd name="connsiteY106" fmla="*/ 571399 h 1022884"/>
                <a:gd name="connsiteX107" fmla="*/ 707708 w 1581149"/>
                <a:gd name="connsiteY107" fmla="*/ 488532 h 1022884"/>
                <a:gd name="connsiteX108" fmla="*/ 696278 w 1581149"/>
                <a:gd name="connsiteY108" fmla="*/ 486627 h 1022884"/>
                <a:gd name="connsiteX109" fmla="*/ 695325 w 1581149"/>
                <a:gd name="connsiteY109" fmla="*/ 484722 h 1022884"/>
                <a:gd name="connsiteX110" fmla="*/ 691515 w 1581149"/>
                <a:gd name="connsiteY110" fmla="*/ 469482 h 1022884"/>
                <a:gd name="connsiteX111" fmla="*/ 684848 w 1581149"/>
                <a:gd name="connsiteY111" fmla="*/ 481864 h 1022884"/>
                <a:gd name="connsiteX112" fmla="*/ 677228 w 1581149"/>
                <a:gd name="connsiteY112" fmla="*/ 525679 h 1022884"/>
                <a:gd name="connsiteX113" fmla="*/ 673418 w 1581149"/>
                <a:gd name="connsiteY113" fmla="*/ 525679 h 1022884"/>
                <a:gd name="connsiteX114" fmla="*/ 669608 w 1581149"/>
                <a:gd name="connsiteY114" fmla="*/ 448527 h 1022884"/>
                <a:gd name="connsiteX115" fmla="*/ 657225 w 1581149"/>
                <a:gd name="connsiteY115" fmla="*/ 455194 h 1022884"/>
                <a:gd name="connsiteX116" fmla="*/ 655320 w 1581149"/>
                <a:gd name="connsiteY116" fmla="*/ 513297 h 1022884"/>
                <a:gd name="connsiteX117" fmla="*/ 655320 w 1581149"/>
                <a:gd name="connsiteY117" fmla="*/ 525679 h 1022884"/>
                <a:gd name="connsiteX118" fmla="*/ 651510 w 1581149"/>
                <a:gd name="connsiteY118" fmla="*/ 526632 h 1022884"/>
                <a:gd name="connsiteX119" fmla="*/ 649605 w 1581149"/>
                <a:gd name="connsiteY119" fmla="*/ 517107 h 1022884"/>
                <a:gd name="connsiteX120" fmla="*/ 649605 w 1581149"/>
                <a:gd name="connsiteY120" fmla="*/ 423762 h 1022884"/>
                <a:gd name="connsiteX121" fmla="*/ 649605 w 1581149"/>
                <a:gd name="connsiteY121" fmla="*/ 409474 h 1022884"/>
                <a:gd name="connsiteX122" fmla="*/ 595313 w 1581149"/>
                <a:gd name="connsiteY122" fmla="*/ 409474 h 1022884"/>
                <a:gd name="connsiteX123" fmla="*/ 571500 w 1581149"/>
                <a:gd name="connsiteY123" fmla="*/ 432334 h 1022884"/>
                <a:gd name="connsiteX124" fmla="*/ 568643 w 1581149"/>
                <a:gd name="connsiteY124" fmla="*/ 468529 h 1022884"/>
                <a:gd name="connsiteX125" fmla="*/ 564833 w 1581149"/>
                <a:gd name="connsiteY125" fmla="*/ 458052 h 1022884"/>
                <a:gd name="connsiteX126" fmla="*/ 564833 w 1581149"/>
                <a:gd name="connsiteY126" fmla="*/ 244692 h 1022884"/>
                <a:gd name="connsiteX127" fmla="*/ 564833 w 1581149"/>
                <a:gd name="connsiteY127" fmla="*/ 168492 h 1022884"/>
                <a:gd name="connsiteX128" fmla="*/ 555308 w 1581149"/>
                <a:gd name="connsiteY128" fmla="*/ 149442 h 1022884"/>
                <a:gd name="connsiteX129" fmla="*/ 537210 w 1581149"/>
                <a:gd name="connsiteY129" fmla="*/ 135154 h 1022884"/>
                <a:gd name="connsiteX130" fmla="*/ 532448 w 1581149"/>
                <a:gd name="connsiteY130" fmla="*/ 123724 h 1022884"/>
                <a:gd name="connsiteX131" fmla="*/ 519113 w 1581149"/>
                <a:gd name="connsiteY131" fmla="*/ 96102 h 1022884"/>
                <a:gd name="connsiteX132" fmla="*/ 511493 w 1581149"/>
                <a:gd name="connsiteY132" fmla="*/ 76099 h 1022884"/>
                <a:gd name="connsiteX133" fmla="*/ 501968 w 1581149"/>
                <a:gd name="connsiteY133" fmla="*/ 60859 h 1022884"/>
                <a:gd name="connsiteX134" fmla="*/ 501015 w 1581149"/>
                <a:gd name="connsiteY134" fmla="*/ 71337 h 1022884"/>
                <a:gd name="connsiteX135" fmla="*/ 487680 w 1581149"/>
                <a:gd name="connsiteY135" fmla="*/ 87529 h 1022884"/>
                <a:gd name="connsiteX136" fmla="*/ 479108 w 1581149"/>
                <a:gd name="connsiteY136" fmla="*/ 97054 h 1022884"/>
                <a:gd name="connsiteX137" fmla="*/ 461963 w 1581149"/>
                <a:gd name="connsiteY137" fmla="*/ 133249 h 1022884"/>
                <a:gd name="connsiteX138" fmla="*/ 457200 w 1581149"/>
                <a:gd name="connsiteY138" fmla="*/ 134202 h 1022884"/>
                <a:gd name="connsiteX139" fmla="*/ 437198 w 1581149"/>
                <a:gd name="connsiteY139" fmla="*/ 154204 h 1022884"/>
                <a:gd name="connsiteX140" fmla="*/ 437198 w 1581149"/>
                <a:gd name="connsiteY140" fmla="*/ 424714 h 1022884"/>
                <a:gd name="connsiteX141" fmla="*/ 437198 w 1581149"/>
                <a:gd name="connsiteY141" fmla="*/ 492342 h 1022884"/>
                <a:gd name="connsiteX142" fmla="*/ 421005 w 1581149"/>
                <a:gd name="connsiteY142" fmla="*/ 492342 h 1022884"/>
                <a:gd name="connsiteX143" fmla="*/ 421005 w 1581149"/>
                <a:gd name="connsiteY143" fmla="*/ 399949 h 1022884"/>
                <a:gd name="connsiteX144" fmla="*/ 401955 w 1581149"/>
                <a:gd name="connsiteY144" fmla="*/ 399949 h 1022884"/>
                <a:gd name="connsiteX145" fmla="*/ 401955 w 1581149"/>
                <a:gd name="connsiteY145" fmla="*/ 438049 h 1022884"/>
                <a:gd name="connsiteX146" fmla="*/ 384810 w 1581149"/>
                <a:gd name="connsiteY146" fmla="*/ 460909 h 1022884"/>
                <a:gd name="connsiteX147" fmla="*/ 384810 w 1581149"/>
                <a:gd name="connsiteY147" fmla="*/ 495199 h 1022884"/>
                <a:gd name="connsiteX148" fmla="*/ 345758 w 1581149"/>
                <a:gd name="connsiteY148" fmla="*/ 495199 h 1022884"/>
                <a:gd name="connsiteX149" fmla="*/ 345758 w 1581149"/>
                <a:gd name="connsiteY149" fmla="*/ 534252 h 1022884"/>
                <a:gd name="connsiteX150" fmla="*/ 341948 w 1581149"/>
                <a:gd name="connsiteY150" fmla="*/ 534252 h 1022884"/>
                <a:gd name="connsiteX151" fmla="*/ 337185 w 1581149"/>
                <a:gd name="connsiteY151" fmla="*/ 360897 h 1022884"/>
                <a:gd name="connsiteX152" fmla="*/ 311468 w 1581149"/>
                <a:gd name="connsiteY152" fmla="*/ 360897 h 1022884"/>
                <a:gd name="connsiteX153" fmla="*/ 307658 w 1581149"/>
                <a:gd name="connsiteY153" fmla="*/ 362802 h 1022884"/>
                <a:gd name="connsiteX154" fmla="*/ 300038 w 1581149"/>
                <a:gd name="connsiteY154" fmla="*/ 368517 h 1022884"/>
                <a:gd name="connsiteX155" fmla="*/ 298133 w 1581149"/>
                <a:gd name="connsiteY155" fmla="*/ 358039 h 1022884"/>
                <a:gd name="connsiteX156" fmla="*/ 299085 w 1581149"/>
                <a:gd name="connsiteY156" fmla="*/ 354229 h 1022884"/>
                <a:gd name="connsiteX157" fmla="*/ 291465 w 1581149"/>
                <a:gd name="connsiteY157" fmla="*/ 316129 h 1022884"/>
                <a:gd name="connsiteX158" fmla="*/ 288608 w 1581149"/>
                <a:gd name="connsiteY158" fmla="*/ 314224 h 1022884"/>
                <a:gd name="connsiteX159" fmla="*/ 284798 w 1581149"/>
                <a:gd name="connsiteY159" fmla="*/ 322797 h 1022884"/>
                <a:gd name="connsiteX160" fmla="*/ 273368 w 1581149"/>
                <a:gd name="connsiteY160" fmla="*/ 322797 h 1022884"/>
                <a:gd name="connsiteX161" fmla="*/ 268605 w 1581149"/>
                <a:gd name="connsiteY161" fmla="*/ 312319 h 1022884"/>
                <a:gd name="connsiteX162" fmla="*/ 232410 w 1581149"/>
                <a:gd name="connsiteY162" fmla="*/ 321844 h 1022884"/>
                <a:gd name="connsiteX163" fmla="*/ 232410 w 1581149"/>
                <a:gd name="connsiteY163" fmla="*/ 359944 h 1022884"/>
                <a:gd name="connsiteX164" fmla="*/ 202883 w 1581149"/>
                <a:gd name="connsiteY164" fmla="*/ 359944 h 1022884"/>
                <a:gd name="connsiteX165" fmla="*/ 195263 w 1581149"/>
                <a:gd name="connsiteY165" fmla="*/ 362802 h 1022884"/>
                <a:gd name="connsiteX166" fmla="*/ 188595 w 1581149"/>
                <a:gd name="connsiteY166" fmla="*/ 391377 h 1022884"/>
                <a:gd name="connsiteX167" fmla="*/ 187643 w 1581149"/>
                <a:gd name="connsiteY167" fmla="*/ 444717 h 1022884"/>
                <a:gd name="connsiteX168" fmla="*/ 176213 w 1581149"/>
                <a:gd name="connsiteY168" fmla="*/ 445669 h 1022884"/>
                <a:gd name="connsiteX169" fmla="*/ 176213 w 1581149"/>
                <a:gd name="connsiteY169" fmla="*/ 358992 h 1022884"/>
                <a:gd name="connsiteX170" fmla="*/ 176213 w 1581149"/>
                <a:gd name="connsiteY170" fmla="*/ 269457 h 1022884"/>
                <a:gd name="connsiteX171" fmla="*/ 182880 w 1581149"/>
                <a:gd name="connsiteY171" fmla="*/ 252312 h 1022884"/>
                <a:gd name="connsiteX172" fmla="*/ 182880 w 1581149"/>
                <a:gd name="connsiteY172" fmla="*/ 234214 h 1022884"/>
                <a:gd name="connsiteX173" fmla="*/ 173355 w 1581149"/>
                <a:gd name="connsiteY173" fmla="*/ 228499 h 1022884"/>
                <a:gd name="connsiteX174" fmla="*/ 166688 w 1581149"/>
                <a:gd name="connsiteY174" fmla="*/ 227547 h 1022884"/>
                <a:gd name="connsiteX175" fmla="*/ 163830 w 1581149"/>
                <a:gd name="connsiteY175" fmla="*/ 216117 h 1022884"/>
                <a:gd name="connsiteX176" fmla="*/ 127635 w 1581149"/>
                <a:gd name="connsiteY176" fmla="*/ 216117 h 1022884"/>
                <a:gd name="connsiteX177" fmla="*/ 120968 w 1581149"/>
                <a:gd name="connsiteY177" fmla="*/ 178969 h 1022884"/>
                <a:gd name="connsiteX178" fmla="*/ 82868 w 1581149"/>
                <a:gd name="connsiteY178" fmla="*/ 181827 h 1022884"/>
                <a:gd name="connsiteX179" fmla="*/ 73343 w 1581149"/>
                <a:gd name="connsiteY179" fmla="*/ 180874 h 1022884"/>
                <a:gd name="connsiteX180" fmla="*/ 62865 w 1581149"/>
                <a:gd name="connsiteY180" fmla="*/ 203734 h 1022884"/>
                <a:gd name="connsiteX181" fmla="*/ 62865 w 1581149"/>
                <a:gd name="connsiteY181" fmla="*/ 218022 h 1022884"/>
                <a:gd name="connsiteX182" fmla="*/ 32385 w 1581149"/>
                <a:gd name="connsiteY182" fmla="*/ 219927 h 1022884"/>
                <a:gd name="connsiteX183" fmla="*/ 24765 w 1581149"/>
                <a:gd name="connsiteY183" fmla="*/ 231357 h 1022884"/>
                <a:gd name="connsiteX184" fmla="*/ 15240 w 1581149"/>
                <a:gd name="connsiteY184" fmla="*/ 232309 h 1022884"/>
                <a:gd name="connsiteX185" fmla="*/ 16193 w 1581149"/>
                <a:gd name="connsiteY185" fmla="*/ 413284 h 1022884"/>
                <a:gd name="connsiteX186" fmla="*/ 16193 w 1581149"/>
                <a:gd name="connsiteY186" fmla="*/ 596164 h 1022884"/>
                <a:gd name="connsiteX187" fmla="*/ 17145 w 1581149"/>
                <a:gd name="connsiteY187" fmla="*/ 684747 h 1022884"/>
                <a:gd name="connsiteX188" fmla="*/ 16193 w 1581149"/>
                <a:gd name="connsiteY188" fmla="*/ 696177 h 1022884"/>
                <a:gd name="connsiteX189" fmla="*/ 0 w 1581149"/>
                <a:gd name="connsiteY189" fmla="*/ 696177 h 1022884"/>
                <a:gd name="connsiteX190" fmla="*/ 2858 w 1581149"/>
                <a:gd name="connsiteY190" fmla="*/ 1022884 h 1022884"/>
                <a:gd name="connsiteX191" fmla="*/ 1580198 w 1581149"/>
                <a:gd name="connsiteY191" fmla="*/ 1022884 h 1022884"/>
                <a:gd name="connsiteX192" fmla="*/ 1581150 w 1581149"/>
                <a:gd name="connsiteY192" fmla="*/ 1011454 h 1022884"/>
                <a:gd name="connsiteX193" fmla="*/ 1581150 w 1581149"/>
                <a:gd name="connsiteY193" fmla="*/ 493294 h 1022884"/>
                <a:gd name="connsiteX194" fmla="*/ 1580198 w 1581149"/>
                <a:gd name="connsiteY194" fmla="*/ 482817 h 1022884"/>
                <a:gd name="connsiteX195" fmla="*/ 277178 w 1581149"/>
                <a:gd name="connsiteY195" fmla="*/ 415189 h 1022884"/>
                <a:gd name="connsiteX196" fmla="*/ 277178 w 1581149"/>
                <a:gd name="connsiteY196" fmla="*/ 415189 h 1022884"/>
                <a:gd name="connsiteX197" fmla="*/ 278130 w 1581149"/>
                <a:gd name="connsiteY197" fmla="*/ 509487 h 1022884"/>
                <a:gd name="connsiteX198" fmla="*/ 277178 w 1581149"/>
                <a:gd name="connsiteY198" fmla="*/ 509487 h 1022884"/>
                <a:gd name="connsiteX199" fmla="*/ 277178 w 1581149"/>
                <a:gd name="connsiteY199" fmla="*/ 415189 h 1022884"/>
                <a:gd name="connsiteX200" fmla="*/ 278130 w 1581149"/>
                <a:gd name="connsiteY200" fmla="*/ 854292 h 1022884"/>
                <a:gd name="connsiteX201" fmla="*/ 278130 w 1581149"/>
                <a:gd name="connsiteY201" fmla="*/ 854292 h 1022884"/>
                <a:gd name="connsiteX202" fmla="*/ 277178 w 1581149"/>
                <a:gd name="connsiteY202" fmla="*/ 559017 h 1022884"/>
                <a:gd name="connsiteX203" fmla="*/ 278130 w 1581149"/>
                <a:gd name="connsiteY203" fmla="*/ 559017 h 1022884"/>
                <a:gd name="connsiteX204" fmla="*/ 278130 w 1581149"/>
                <a:gd name="connsiteY204" fmla="*/ 854292 h 1022884"/>
                <a:gd name="connsiteX205" fmla="*/ 404813 w 1581149"/>
                <a:gd name="connsiteY205" fmla="*/ 787617 h 1022884"/>
                <a:gd name="connsiteX206" fmla="*/ 348615 w 1581149"/>
                <a:gd name="connsiteY206" fmla="*/ 787617 h 1022884"/>
                <a:gd name="connsiteX207" fmla="*/ 348615 w 1581149"/>
                <a:gd name="connsiteY207" fmla="*/ 784759 h 1022884"/>
                <a:gd name="connsiteX208" fmla="*/ 404813 w 1581149"/>
                <a:gd name="connsiteY208" fmla="*/ 784759 h 1022884"/>
                <a:gd name="connsiteX209" fmla="*/ 404813 w 1581149"/>
                <a:gd name="connsiteY209" fmla="*/ 787617 h 1022884"/>
                <a:gd name="connsiteX210" fmla="*/ 348615 w 1581149"/>
                <a:gd name="connsiteY210" fmla="*/ 759994 h 1022884"/>
                <a:gd name="connsiteX211" fmla="*/ 403860 w 1581149"/>
                <a:gd name="connsiteY211" fmla="*/ 759994 h 1022884"/>
                <a:gd name="connsiteX212" fmla="*/ 403860 w 1581149"/>
                <a:gd name="connsiteY212" fmla="*/ 761899 h 1022884"/>
                <a:gd name="connsiteX213" fmla="*/ 348615 w 1581149"/>
                <a:gd name="connsiteY213" fmla="*/ 761899 h 1022884"/>
                <a:gd name="connsiteX214" fmla="*/ 348615 w 1581149"/>
                <a:gd name="connsiteY214" fmla="*/ 759994 h 1022884"/>
                <a:gd name="connsiteX215" fmla="*/ 404813 w 1581149"/>
                <a:gd name="connsiteY215" fmla="*/ 655219 h 1022884"/>
                <a:gd name="connsiteX216" fmla="*/ 348615 w 1581149"/>
                <a:gd name="connsiteY216" fmla="*/ 655219 h 1022884"/>
                <a:gd name="connsiteX217" fmla="*/ 348615 w 1581149"/>
                <a:gd name="connsiteY217" fmla="*/ 652362 h 1022884"/>
                <a:gd name="connsiteX218" fmla="*/ 404813 w 1581149"/>
                <a:gd name="connsiteY218" fmla="*/ 652362 h 1022884"/>
                <a:gd name="connsiteX219" fmla="*/ 404813 w 1581149"/>
                <a:gd name="connsiteY219" fmla="*/ 655219 h 1022884"/>
                <a:gd name="connsiteX220" fmla="*/ 403860 w 1581149"/>
                <a:gd name="connsiteY220" fmla="*/ 706654 h 1022884"/>
                <a:gd name="connsiteX221" fmla="*/ 403860 w 1581149"/>
                <a:gd name="connsiteY221" fmla="*/ 708559 h 1022884"/>
                <a:gd name="connsiteX222" fmla="*/ 348615 w 1581149"/>
                <a:gd name="connsiteY222" fmla="*/ 708559 h 1022884"/>
                <a:gd name="connsiteX223" fmla="*/ 348615 w 1581149"/>
                <a:gd name="connsiteY223" fmla="*/ 706654 h 1022884"/>
                <a:gd name="connsiteX224" fmla="*/ 403860 w 1581149"/>
                <a:gd name="connsiteY224" fmla="*/ 706654 h 1022884"/>
                <a:gd name="connsiteX225" fmla="*/ 348615 w 1581149"/>
                <a:gd name="connsiteY225" fmla="*/ 680937 h 1022884"/>
                <a:gd name="connsiteX226" fmla="*/ 348615 w 1581149"/>
                <a:gd name="connsiteY226" fmla="*/ 679032 h 1022884"/>
                <a:gd name="connsiteX227" fmla="*/ 403860 w 1581149"/>
                <a:gd name="connsiteY227" fmla="*/ 679032 h 1022884"/>
                <a:gd name="connsiteX228" fmla="*/ 403860 w 1581149"/>
                <a:gd name="connsiteY228" fmla="*/ 680937 h 1022884"/>
                <a:gd name="connsiteX229" fmla="*/ 348615 w 1581149"/>
                <a:gd name="connsiteY229" fmla="*/ 680937 h 1022884"/>
                <a:gd name="connsiteX230" fmla="*/ 348615 w 1581149"/>
                <a:gd name="connsiteY230" fmla="*/ 549492 h 1022884"/>
                <a:gd name="connsiteX231" fmla="*/ 404813 w 1581149"/>
                <a:gd name="connsiteY231" fmla="*/ 549492 h 1022884"/>
                <a:gd name="connsiteX232" fmla="*/ 404813 w 1581149"/>
                <a:gd name="connsiteY232" fmla="*/ 552349 h 1022884"/>
                <a:gd name="connsiteX233" fmla="*/ 348615 w 1581149"/>
                <a:gd name="connsiteY233" fmla="*/ 552349 h 1022884"/>
                <a:gd name="connsiteX234" fmla="*/ 348615 w 1581149"/>
                <a:gd name="connsiteY234" fmla="*/ 549492 h 1022884"/>
                <a:gd name="connsiteX235" fmla="*/ 404813 w 1581149"/>
                <a:gd name="connsiteY235" fmla="*/ 732372 h 1022884"/>
                <a:gd name="connsiteX236" fmla="*/ 404813 w 1581149"/>
                <a:gd name="connsiteY236" fmla="*/ 736182 h 1022884"/>
                <a:gd name="connsiteX237" fmla="*/ 349568 w 1581149"/>
                <a:gd name="connsiteY237" fmla="*/ 736182 h 1022884"/>
                <a:gd name="connsiteX238" fmla="*/ 349568 w 1581149"/>
                <a:gd name="connsiteY238" fmla="*/ 732372 h 1022884"/>
                <a:gd name="connsiteX239" fmla="*/ 404813 w 1581149"/>
                <a:gd name="connsiteY239" fmla="*/ 732372 h 1022884"/>
                <a:gd name="connsiteX240" fmla="*/ 349568 w 1581149"/>
                <a:gd name="connsiteY240" fmla="*/ 861912 h 1022884"/>
                <a:gd name="connsiteX241" fmla="*/ 404813 w 1581149"/>
                <a:gd name="connsiteY241" fmla="*/ 861912 h 1022884"/>
                <a:gd name="connsiteX242" fmla="*/ 357188 w 1581149"/>
                <a:gd name="connsiteY242" fmla="*/ 868579 h 1022884"/>
                <a:gd name="connsiteX243" fmla="*/ 348615 w 1581149"/>
                <a:gd name="connsiteY243" fmla="*/ 864769 h 1022884"/>
                <a:gd name="connsiteX244" fmla="*/ 349568 w 1581149"/>
                <a:gd name="connsiteY244" fmla="*/ 861912 h 1022884"/>
                <a:gd name="connsiteX245" fmla="*/ 348615 w 1581149"/>
                <a:gd name="connsiteY245" fmla="*/ 838099 h 1022884"/>
                <a:gd name="connsiteX246" fmla="*/ 403860 w 1581149"/>
                <a:gd name="connsiteY246" fmla="*/ 838099 h 1022884"/>
                <a:gd name="connsiteX247" fmla="*/ 403860 w 1581149"/>
                <a:gd name="connsiteY247" fmla="*/ 840004 h 1022884"/>
                <a:gd name="connsiteX248" fmla="*/ 348615 w 1581149"/>
                <a:gd name="connsiteY248" fmla="*/ 840004 h 1022884"/>
                <a:gd name="connsiteX249" fmla="*/ 348615 w 1581149"/>
                <a:gd name="connsiteY249" fmla="*/ 838099 h 1022884"/>
                <a:gd name="connsiteX250" fmla="*/ 403860 w 1581149"/>
                <a:gd name="connsiteY250" fmla="*/ 891439 h 1022884"/>
                <a:gd name="connsiteX251" fmla="*/ 348615 w 1581149"/>
                <a:gd name="connsiteY251" fmla="*/ 891439 h 1022884"/>
                <a:gd name="connsiteX252" fmla="*/ 348615 w 1581149"/>
                <a:gd name="connsiteY252" fmla="*/ 889534 h 1022884"/>
                <a:gd name="connsiteX253" fmla="*/ 403860 w 1581149"/>
                <a:gd name="connsiteY253" fmla="*/ 889534 h 1022884"/>
                <a:gd name="connsiteX254" fmla="*/ 403860 w 1581149"/>
                <a:gd name="connsiteY254" fmla="*/ 891439 h 1022884"/>
                <a:gd name="connsiteX255" fmla="*/ 404813 w 1581149"/>
                <a:gd name="connsiteY255" fmla="*/ 918109 h 1022884"/>
                <a:gd name="connsiteX256" fmla="*/ 348615 w 1581149"/>
                <a:gd name="connsiteY256" fmla="*/ 918109 h 1022884"/>
                <a:gd name="connsiteX257" fmla="*/ 348615 w 1581149"/>
                <a:gd name="connsiteY257" fmla="*/ 915252 h 1022884"/>
                <a:gd name="connsiteX258" fmla="*/ 404813 w 1581149"/>
                <a:gd name="connsiteY258" fmla="*/ 915252 h 1022884"/>
                <a:gd name="connsiteX259" fmla="*/ 404813 w 1581149"/>
                <a:gd name="connsiteY259" fmla="*/ 918109 h 1022884"/>
                <a:gd name="connsiteX260" fmla="*/ 348615 w 1581149"/>
                <a:gd name="connsiteY260" fmla="*/ 814287 h 1022884"/>
                <a:gd name="connsiteX261" fmla="*/ 348615 w 1581149"/>
                <a:gd name="connsiteY261" fmla="*/ 812382 h 1022884"/>
                <a:gd name="connsiteX262" fmla="*/ 404813 w 1581149"/>
                <a:gd name="connsiteY262" fmla="*/ 812382 h 1022884"/>
                <a:gd name="connsiteX263" fmla="*/ 404813 w 1581149"/>
                <a:gd name="connsiteY263" fmla="*/ 814287 h 1022884"/>
                <a:gd name="connsiteX264" fmla="*/ 348615 w 1581149"/>
                <a:gd name="connsiteY264" fmla="*/ 814287 h 1022884"/>
                <a:gd name="connsiteX265" fmla="*/ 465773 w 1581149"/>
                <a:gd name="connsiteY265" fmla="*/ 182779 h 1022884"/>
                <a:gd name="connsiteX266" fmla="*/ 462915 w 1581149"/>
                <a:gd name="connsiteY266" fmla="*/ 184684 h 1022884"/>
                <a:gd name="connsiteX267" fmla="*/ 459105 w 1581149"/>
                <a:gd name="connsiteY267" fmla="*/ 176112 h 1022884"/>
                <a:gd name="connsiteX268" fmla="*/ 463868 w 1581149"/>
                <a:gd name="connsiteY268" fmla="*/ 168492 h 1022884"/>
                <a:gd name="connsiteX269" fmla="*/ 466725 w 1581149"/>
                <a:gd name="connsiteY269" fmla="*/ 170397 h 1022884"/>
                <a:gd name="connsiteX270" fmla="*/ 465773 w 1581149"/>
                <a:gd name="connsiteY270" fmla="*/ 182779 h 1022884"/>
                <a:gd name="connsiteX271" fmla="*/ 477203 w 1581149"/>
                <a:gd name="connsiteY271" fmla="*/ 182779 h 1022884"/>
                <a:gd name="connsiteX272" fmla="*/ 473393 w 1581149"/>
                <a:gd name="connsiteY272" fmla="*/ 175159 h 1022884"/>
                <a:gd name="connsiteX273" fmla="*/ 477203 w 1581149"/>
                <a:gd name="connsiteY273" fmla="*/ 168492 h 1022884"/>
                <a:gd name="connsiteX274" fmla="*/ 482918 w 1581149"/>
                <a:gd name="connsiteY274" fmla="*/ 176112 h 1022884"/>
                <a:gd name="connsiteX275" fmla="*/ 477203 w 1581149"/>
                <a:gd name="connsiteY275" fmla="*/ 182779 h 1022884"/>
                <a:gd name="connsiteX276" fmla="*/ 488633 w 1581149"/>
                <a:gd name="connsiteY276" fmla="*/ 172302 h 1022884"/>
                <a:gd name="connsiteX277" fmla="*/ 493395 w 1581149"/>
                <a:gd name="connsiteY277" fmla="*/ 167539 h 1022884"/>
                <a:gd name="connsiteX278" fmla="*/ 498158 w 1581149"/>
                <a:gd name="connsiteY278" fmla="*/ 181827 h 1022884"/>
                <a:gd name="connsiteX279" fmla="*/ 488633 w 1581149"/>
                <a:gd name="connsiteY279" fmla="*/ 172302 h 1022884"/>
                <a:gd name="connsiteX280" fmla="*/ 508635 w 1581149"/>
                <a:gd name="connsiteY280" fmla="*/ 182779 h 1022884"/>
                <a:gd name="connsiteX281" fmla="*/ 504825 w 1581149"/>
                <a:gd name="connsiteY281" fmla="*/ 176112 h 1022884"/>
                <a:gd name="connsiteX282" fmla="*/ 508635 w 1581149"/>
                <a:gd name="connsiteY282" fmla="*/ 167539 h 1022884"/>
                <a:gd name="connsiteX283" fmla="*/ 513398 w 1581149"/>
                <a:gd name="connsiteY283" fmla="*/ 174207 h 1022884"/>
                <a:gd name="connsiteX284" fmla="*/ 508635 w 1581149"/>
                <a:gd name="connsiteY284" fmla="*/ 182779 h 1022884"/>
                <a:gd name="connsiteX285" fmla="*/ 659130 w 1581149"/>
                <a:gd name="connsiteY285" fmla="*/ 609499 h 1022884"/>
                <a:gd name="connsiteX286" fmla="*/ 660083 w 1581149"/>
                <a:gd name="connsiteY286" fmla="*/ 609499 h 1022884"/>
                <a:gd name="connsiteX287" fmla="*/ 660083 w 1581149"/>
                <a:gd name="connsiteY287" fmla="*/ 746659 h 1022884"/>
                <a:gd name="connsiteX288" fmla="*/ 659130 w 1581149"/>
                <a:gd name="connsiteY288" fmla="*/ 746659 h 1022884"/>
                <a:gd name="connsiteX289" fmla="*/ 659130 w 1581149"/>
                <a:gd name="connsiteY289" fmla="*/ 609499 h 1022884"/>
                <a:gd name="connsiteX290" fmla="*/ 645795 w 1581149"/>
                <a:gd name="connsiteY290" fmla="*/ 822859 h 1022884"/>
                <a:gd name="connsiteX291" fmla="*/ 657225 w 1581149"/>
                <a:gd name="connsiteY291" fmla="*/ 821907 h 1022884"/>
                <a:gd name="connsiteX292" fmla="*/ 658178 w 1581149"/>
                <a:gd name="connsiteY292" fmla="*/ 832384 h 1022884"/>
                <a:gd name="connsiteX293" fmla="*/ 645795 w 1581149"/>
                <a:gd name="connsiteY293" fmla="*/ 832384 h 1022884"/>
                <a:gd name="connsiteX294" fmla="*/ 645795 w 1581149"/>
                <a:gd name="connsiteY294" fmla="*/ 822859 h 1022884"/>
                <a:gd name="connsiteX295" fmla="*/ 645795 w 1581149"/>
                <a:gd name="connsiteY295" fmla="*/ 859054 h 1022884"/>
                <a:gd name="connsiteX296" fmla="*/ 657225 w 1581149"/>
                <a:gd name="connsiteY296" fmla="*/ 859054 h 1022884"/>
                <a:gd name="connsiteX297" fmla="*/ 645795 w 1581149"/>
                <a:gd name="connsiteY297" fmla="*/ 867627 h 1022884"/>
                <a:gd name="connsiteX298" fmla="*/ 645795 w 1581149"/>
                <a:gd name="connsiteY298" fmla="*/ 859054 h 1022884"/>
                <a:gd name="connsiteX299" fmla="*/ 619125 w 1581149"/>
                <a:gd name="connsiteY299" fmla="*/ 822859 h 1022884"/>
                <a:gd name="connsiteX300" fmla="*/ 630555 w 1581149"/>
                <a:gd name="connsiteY300" fmla="*/ 822859 h 1022884"/>
                <a:gd name="connsiteX301" fmla="*/ 630555 w 1581149"/>
                <a:gd name="connsiteY301" fmla="*/ 833337 h 1022884"/>
                <a:gd name="connsiteX302" fmla="*/ 619125 w 1581149"/>
                <a:gd name="connsiteY302" fmla="*/ 834289 h 1022884"/>
                <a:gd name="connsiteX303" fmla="*/ 619125 w 1581149"/>
                <a:gd name="connsiteY303" fmla="*/ 822859 h 1022884"/>
                <a:gd name="connsiteX304" fmla="*/ 619125 w 1581149"/>
                <a:gd name="connsiteY304" fmla="*/ 860007 h 1022884"/>
                <a:gd name="connsiteX305" fmla="*/ 631508 w 1581149"/>
                <a:gd name="connsiteY305" fmla="*/ 859054 h 1022884"/>
                <a:gd name="connsiteX306" fmla="*/ 631508 w 1581149"/>
                <a:gd name="connsiteY306" fmla="*/ 868579 h 1022884"/>
                <a:gd name="connsiteX307" fmla="*/ 619125 w 1581149"/>
                <a:gd name="connsiteY307" fmla="*/ 860007 h 1022884"/>
                <a:gd name="connsiteX308" fmla="*/ 630555 w 1581149"/>
                <a:gd name="connsiteY308" fmla="*/ 894297 h 1022884"/>
                <a:gd name="connsiteX309" fmla="*/ 630555 w 1581149"/>
                <a:gd name="connsiteY309" fmla="*/ 903822 h 1022884"/>
                <a:gd name="connsiteX310" fmla="*/ 619125 w 1581149"/>
                <a:gd name="connsiteY310" fmla="*/ 894297 h 1022884"/>
                <a:gd name="connsiteX311" fmla="*/ 630555 w 1581149"/>
                <a:gd name="connsiteY311" fmla="*/ 894297 h 1022884"/>
                <a:gd name="connsiteX312" fmla="*/ 604838 w 1581149"/>
                <a:gd name="connsiteY312" fmla="*/ 822859 h 1022884"/>
                <a:gd name="connsiteX313" fmla="*/ 604838 w 1581149"/>
                <a:gd name="connsiteY313" fmla="*/ 833337 h 1022884"/>
                <a:gd name="connsiteX314" fmla="*/ 592455 w 1581149"/>
                <a:gd name="connsiteY314" fmla="*/ 833337 h 1022884"/>
                <a:gd name="connsiteX315" fmla="*/ 591503 w 1581149"/>
                <a:gd name="connsiteY315" fmla="*/ 822859 h 1022884"/>
                <a:gd name="connsiteX316" fmla="*/ 604838 w 1581149"/>
                <a:gd name="connsiteY316" fmla="*/ 822859 h 1022884"/>
                <a:gd name="connsiteX317" fmla="*/ 603885 w 1581149"/>
                <a:gd name="connsiteY317" fmla="*/ 867627 h 1022884"/>
                <a:gd name="connsiteX318" fmla="*/ 590550 w 1581149"/>
                <a:gd name="connsiteY318" fmla="*/ 858102 h 1022884"/>
                <a:gd name="connsiteX319" fmla="*/ 603885 w 1581149"/>
                <a:gd name="connsiteY319" fmla="*/ 867627 h 1022884"/>
                <a:gd name="connsiteX320" fmla="*/ 586740 w 1581149"/>
                <a:gd name="connsiteY320" fmla="*/ 744754 h 1022884"/>
                <a:gd name="connsiteX321" fmla="*/ 586740 w 1581149"/>
                <a:gd name="connsiteY321" fmla="*/ 744754 h 1022884"/>
                <a:gd name="connsiteX322" fmla="*/ 585788 w 1581149"/>
                <a:gd name="connsiteY322" fmla="*/ 610452 h 1022884"/>
                <a:gd name="connsiteX323" fmla="*/ 586740 w 1581149"/>
                <a:gd name="connsiteY323" fmla="*/ 610452 h 1022884"/>
                <a:gd name="connsiteX324" fmla="*/ 586740 w 1581149"/>
                <a:gd name="connsiteY324" fmla="*/ 744754 h 1022884"/>
                <a:gd name="connsiteX325" fmla="*/ 603885 w 1581149"/>
                <a:gd name="connsiteY325" fmla="*/ 1008597 h 1022884"/>
                <a:gd name="connsiteX326" fmla="*/ 590550 w 1581149"/>
                <a:gd name="connsiteY326" fmla="*/ 1008597 h 1022884"/>
                <a:gd name="connsiteX327" fmla="*/ 590550 w 1581149"/>
                <a:gd name="connsiteY327" fmla="*/ 998119 h 1022884"/>
                <a:gd name="connsiteX328" fmla="*/ 603885 w 1581149"/>
                <a:gd name="connsiteY328" fmla="*/ 998119 h 1022884"/>
                <a:gd name="connsiteX329" fmla="*/ 603885 w 1581149"/>
                <a:gd name="connsiteY329" fmla="*/ 1008597 h 1022884"/>
                <a:gd name="connsiteX330" fmla="*/ 591503 w 1581149"/>
                <a:gd name="connsiteY330" fmla="*/ 928587 h 1022884"/>
                <a:gd name="connsiteX331" fmla="*/ 604838 w 1581149"/>
                <a:gd name="connsiteY331" fmla="*/ 928587 h 1022884"/>
                <a:gd name="connsiteX332" fmla="*/ 604838 w 1581149"/>
                <a:gd name="connsiteY332" fmla="*/ 938112 h 1022884"/>
                <a:gd name="connsiteX333" fmla="*/ 592455 w 1581149"/>
                <a:gd name="connsiteY333" fmla="*/ 938112 h 1022884"/>
                <a:gd name="connsiteX334" fmla="*/ 591503 w 1581149"/>
                <a:gd name="connsiteY334" fmla="*/ 928587 h 1022884"/>
                <a:gd name="connsiteX335" fmla="*/ 604838 w 1581149"/>
                <a:gd name="connsiteY335" fmla="*/ 973354 h 1022884"/>
                <a:gd name="connsiteX336" fmla="*/ 591503 w 1581149"/>
                <a:gd name="connsiteY336" fmla="*/ 973354 h 1022884"/>
                <a:gd name="connsiteX337" fmla="*/ 591503 w 1581149"/>
                <a:gd name="connsiteY337" fmla="*/ 962877 h 1022884"/>
                <a:gd name="connsiteX338" fmla="*/ 604838 w 1581149"/>
                <a:gd name="connsiteY338" fmla="*/ 962877 h 1022884"/>
                <a:gd name="connsiteX339" fmla="*/ 604838 w 1581149"/>
                <a:gd name="connsiteY339" fmla="*/ 973354 h 1022884"/>
                <a:gd name="connsiteX340" fmla="*/ 602933 w 1581149"/>
                <a:gd name="connsiteY340" fmla="*/ 902869 h 1022884"/>
                <a:gd name="connsiteX341" fmla="*/ 593408 w 1581149"/>
                <a:gd name="connsiteY341" fmla="*/ 902869 h 1022884"/>
                <a:gd name="connsiteX342" fmla="*/ 590550 w 1581149"/>
                <a:gd name="connsiteY342" fmla="*/ 894297 h 1022884"/>
                <a:gd name="connsiteX343" fmla="*/ 605790 w 1581149"/>
                <a:gd name="connsiteY343" fmla="*/ 894297 h 1022884"/>
                <a:gd name="connsiteX344" fmla="*/ 602933 w 1581149"/>
                <a:gd name="connsiteY344" fmla="*/ 902869 h 1022884"/>
                <a:gd name="connsiteX345" fmla="*/ 612458 w 1581149"/>
                <a:gd name="connsiteY345" fmla="*/ 743802 h 1022884"/>
                <a:gd name="connsiteX346" fmla="*/ 612458 w 1581149"/>
                <a:gd name="connsiteY346" fmla="*/ 743802 h 1022884"/>
                <a:gd name="connsiteX347" fmla="*/ 611505 w 1581149"/>
                <a:gd name="connsiteY347" fmla="*/ 609499 h 1022884"/>
                <a:gd name="connsiteX348" fmla="*/ 612458 w 1581149"/>
                <a:gd name="connsiteY348" fmla="*/ 609499 h 1022884"/>
                <a:gd name="connsiteX349" fmla="*/ 612458 w 1581149"/>
                <a:gd name="connsiteY349" fmla="*/ 743802 h 1022884"/>
                <a:gd name="connsiteX350" fmla="*/ 630555 w 1581149"/>
                <a:gd name="connsiteY350" fmla="*/ 1008597 h 1022884"/>
                <a:gd name="connsiteX351" fmla="*/ 619125 w 1581149"/>
                <a:gd name="connsiteY351" fmla="*/ 1008597 h 1022884"/>
                <a:gd name="connsiteX352" fmla="*/ 618173 w 1581149"/>
                <a:gd name="connsiteY352" fmla="*/ 998119 h 1022884"/>
                <a:gd name="connsiteX353" fmla="*/ 630555 w 1581149"/>
                <a:gd name="connsiteY353" fmla="*/ 997167 h 1022884"/>
                <a:gd name="connsiteX354" fmla="*/ 630555 w 1581149"/>
                <a:gd name="connsiteY354" fmla="*/ 1008597 h 1022884"/>
                <a:gd name="connsiteX355" fmla="*/ 619125 w 1581149"/>
                <a:gd name="connsiteY355" fmla="*/ 974307 h 1022884"/>
                <a:gd name="connsiteX356" fmla="*/ 618173 w 1581149"/>
                <a:gd name="connsiteY356" fmla="*/ 962877 h 1022884"/>
                <a:gd name="connsiteX357" fmla="*/ 630555 w 1581149"/>
                <a:gd name="connsiteY357" fmla="*/ 961924 h 1022884"/>
                <a:gd name="connsiteX358" fmla="*/ 631508 w 1581149"/>
                <a:gd name="connsiteY358" fmla="*/ 974307 h 1022884"/>
                <a:gd name="connsiteX359" fmla="*/ 619125 w 1581149"/>
                <a:gd name="connsiteY359" fmla="*/ 974307 h 1022884"/>
                <a:gd name="connsiteX360" fmla="*/ 618173 w 1581149"/>
                <a:gd name="connsiteY360" fmla="*/ 937159 h 1022884"/>
                <a:gd name="connsiteX361" fmla="*/ 620078 w 1581149"/>
                <a:gd name="connsiteY361" fmla="*/ 928587 h 1022884"/>
                <a:gd name="connsiteX362" fmla="*/ 628650 w 1581149"/>
                <a:gd name="connsiteY362" fmla="*/ 928587 h 1022884"/>
                <a:gd name="connsiteX363" fmla="*/ 631508 w 1581149"/>
                <a:gd name="connsiteY363" fmla="*/ 937159 h 1022884"/>
                <a:gd name="connsiteX364" fmla="*/ 618173 w 1581149"/>
                <a:gd name="connsiteY364" fmla="*/ 937159 h 1022884"/>
                <a:gd name="connsiteX365" fmla="*/ 635318 w 1581149"/>
                <a:gd name="connsiteY365" fmla="*/ 744754 h 1022884"/>
                <a:gd name="connsiteX366" fmla="*/ 635318 w 1581149"/>
                <a:gd name="connsiteY366" fmla="*/ 744754 h 1022884"/>
                <a:gd name="connsiteX367" fmla="*/ 634365 w 1581149"/>
                <a:gd name="connsiteY367" fmla="*/ 610452 h 1022884"/>
                <a:gd name="connsiteX368" fmla="*/ 635318 w 1581149"/>
                <a:gd name="connsiteY368" fmla="*/ 610452 h 1022884"/>
                <a:gd name="connsiteX369" fmla="*/ 635318 w 1581149"/>
                <a:gd name="connsiteY369" fmla="*/ 744754 h 1022884"/>
                <a:gd name="connsiteX370" fmla="*/ 658178 w 1581149"/>
                <a:gd name="connsiteY370" fmla="*/ 1008597 h 1022884"/>
                <a:gd name="connsiteX371" fmla="*/ 646748 w 1581149"/>
                <a:gd name="connsiteY371" fmla="*/ 1009549 h 1022884"/>
                <a:gd name="connsiteX372" fmla="*/ 645795 w 1581149"/>
                <a:gd name="connsiteY372" fmla="*/ 998119 h 1022884"/>
                <a:gd name="connsiteX373" fmla="*/ 658178 w 1581149"/>
                <a:gd name="connsiteY373" fmla="*/ 997167 h 1022884"/>
                <a:gd name="connsiteX374" fmla="*/ 658178 w 1581149"/>
                <a:gd name="connsiteY374" fmla="*/ 1008597 h 1022884"/>
                <a:gd name="connsiteX375" fmla="*/ 657225 w 1581149"/>
                <a:gd name="connsiteY375" fmla="*/ 974307 h 1022884"/>
                <a:gd name="connsiteX376" fmla="*/ 645795 w 1581149"/>
                <a:gd name="connsiteY376" fmla="*/ 974307 h 1022884"/>
                <a:gd name="connsiteX377" fmla="*/ 644843 w 1581149"/>
                <a:gd name="connsiteY377" fmla="*/ 963829 h 1022884"/>
                <a:gd name="connsiteX378" fmla="*/ 657225 w 1581149"/>
                <a:gd name="connsiteY378" fmla="*/ 974307 h 1022884"/>
                <a:gd name="connsiteX379" fmla="*/ 656273 w 1581149"/>
                <a:gd name="connsiteY379" fmla="*/ 928587 h 1022884"/>
                <a:gd name="connsiteX380" fmla="*/ 645795 w 1581149"/>
                <a:gd name="connsiteY380" fmla="*/ 937159 h 1022884"/>
                <a:gd name="connsiteX381" fmla="*/ 656273 w 1581149"/>
                <a:gd name="connsiteY381" fmla="*/ 928587 h 1022884"/>
                <a:gd name="connsiteX382" fmla="*/ 652463 w 1581149"/>
                <a:gd name="connsiteY382" fmla="*/ 902869 h 1022884"/>
                <a:gd name="connsiteX383" fmla="*/ 646748 w 1581149"/>
                <a:gd name="connsiteY383" fmla="*/ 893344 h 1022884"/>
                <a:gd name="connsiteX384" fmla="*/ 661988 w 1581149"/>
                <a:gd name="connsiteY384" fmla="*/ 893344 h 1022884"/>
                <a:gd name="connsiteX385" fmla="*/ 652463 w 1581149"/>
                <a:gd name="connsiteY385" fmla="*/ 902869 h 1022884"/>
                <a:gd name="connsiteX386" fmla="*/ 684848 w 1581149"/>
                <a:gd name="connsiteY386" fmla="*/ 747612 h 1022884"/>
                <a:gd name="connsiteX387" fmla="*/ 682943 w 1581149"/>
                <a:gd name="connsiteY387" fmla="*/ 747612 h 1022884"/>
                <a:gd name="connsiteX388" fmla="*/ 682943 w 1581149"/>
                <a:gd name="connsiteY388" fmla="*/ 610452 h 1022884"/>
                <a:gd name="connsiteX389" fmla="*/ 684848 w 1581149"/>
                <a:gd name="connsiteY389" fmla="*/ 610452 h 1022884"/>
                <a:gd name="connsiteX390" fmla="*/ 684848 w 1581149"/>
                <a:gd name="connsiteY390" fmla="*/ 747612 h 1022884"/>
                <a:gd name="connsiteX391" fmla="*/ 863918 w 1581149"/>
                <a:gd name="connsiteY391" fmla="*/ 582829 h 1022884"/>
                <a:gd name="connsiteX392" fmla="*/ 863918 w 1581149"/>
                <a:gd name="connsiteY392" fmla="*/ 582829 h 1022884"/>
                <a:gd name="connsiteX393" fmla="*/ 863918 w 1581149"/>
                <a:gd name="connsiteY393" fmla="*/ 328512 h 1022884"/>
                <a:gd name="connsiteX394" fmla="*/ 863918 w 1581149"/>
                <a:gd name="connsiteY394" fmla="*/ 328512 h 1022884"/>
                <a:gd name="connsiteX395" fmla="*/ 863918 w 1581149"/>
                <a:gd name="connsiteY395" fmla="*/ 582829 h 1022884"/>
                <a:gd name="connsiteX396" fmla="*/ 895350 w 1581149"/>
                <a:gd name="connsiteY396" fmla="*/ 649504 h 1022884"/>
                <a:gd name="connsiteX397" fmla="*/ 902970 w 1581149"/>
                <a:gd name="connsiteY397" fmla="*/ 618072 h 1022884"/>
                <a:gd name="connsiteX398" fmla="*/ 895350 w 1581149"/>
                <a:gd name="connsiteY398" fmla="*/ 649504 h 1022884"/>
                <a:gd name="connsiteX399" fmla="*/ 919163 w 1581149"/>
                <a:gd name="connsiteY399" fmla="*/ 649504 h 1022884"/>
                <a:gd name="connsiteX400" fmla="*/ 910590 w 1581149"/>
                <a:gd name="connsiteY400" fmla="*/ 641884 h 1022884"/>
                <a:gd name="connsiteX401" fmla="*/ 919163 w 1581149"/>
                <a:gd name="connsiteY401" fmla="*/ 619024 h 1022884"/>
                <a:gd name="connsiteX402" fmla="*/ 919163 w 1581149"/>
                <a:gd name="connsiteY402" fmla="*/ 649504 h 1022884"/>
                <a:gd name="connsiteX403" fmla="*/ 932498 w 1581149"/>
                <a:gd name="connsiteY403" fmla="*/ 643789 h 1022884"/>
                <a:gd name="connsiteX404" fmla="*/ 928688 w 1581149"/>
                <a:gd name="connsiteY404" fmla="*/ 650457 h 1022884"/>
                <a:gd name="connsiteX405" fmla="*/ 923925 w 1581149"/>
                <a:gd name="connsiteY405" fmla="*/ 643789 h 1022884"/>
                <a:gd name="connsiteX406" fmla="*/ 923925 w 1581149"/>
                <a:gd name="connsiteY406" fmla="*/ 623787 h 1022884"/>
                <a:gd name="connsiteX407" fmla="*/ 928688 w 1581149"/>
                <a:gd name="connsiteY407" fmla="*/ 617119 h 1022884"/>
                <a:gd name="connsiteX408" fmla="*/ 931545 w 1581149"/>
                <a:gd name="connsiteY408" fmla="*/ 619024 h 1022884"/>
                <a:gd name="connsiteX409" fmla="*/ 932498 w 1581149"/>
                <a:gd name="connsiteY409" fmla="*/ 643789 h 1022884"/>
                <a:gd name="connsiteX410" fmla="*/ 947738 w 1581149"/>
                <a:gd name="connsiteY410" fmla="*/ 645694 h 1022884"/>
                <a:gd name="connsiteX411" fmla="*/ 942975 w 1581149"/>
                <a:gd name="connsiteY411" fmla="*/ 650457 h 1022884"/>
                <a:gd name="connsiteX412" fmla="*/ 939165 w 1581149"/>
                <a:gd name="connsiteY412" fmla="*/ 645694 h 1022884"/>
                <a:gd name="connsiteX413" fmla="*/ 939165 w 1581149"/>
                <a:gd name="connsiteY413" fmla="*/ 634264 h 1022884"/>
                <a:gd name="connsiteX414" fmla="*/ 939165 w 1581149"/>
                <a:gd name="connsiteY414" fmla="*/ 634264 h 1022884"/>
                <a:gd name="connsiteX415" fmla="*/ 939165 w 1581149"/>
                <a:gd name="connsiteY415" fmla="*/ 622834 h 1022884"/>
                <a:gd name="connsiteX416" fmla="*/ 942975 w 1581149"/>
                <a:gd name="connsiteY416" fmla="*/ 617119 h 1022884"/>
                <a:gd name="connsiteX417" fmla="*/ 946785 w 1581149"/>
                <a:gd name="connsiteY417" fmla="*/ 621882 h 1022884"/>
                <a:gd name="connsiteX418" fmla="*/ 947738 w 1581149"/>
                <a:gd name="connsiteY418" fmla="*/ 645694 h 1022884"/>
                <a:gd name="connsiteX419" fmla="*/ 962978 w 1581149"/>
                <a:gd name="connsiteY419" fmla="*/ 645694 h 1022884"/>
                <a:gd name="connsiteX420" fmla="*/ 959168 w 1581149"/>
                <a:gd name="connsiteY420" fmla="*/ 650457 h 1022884"/>
                <a:gd name="connsiteX421" fmla="*/ 955358 w 1581149"/>
                <a:gd name="connsiteY421" fmla="*/ 646647 h 1022884"/>
                <a:gd name="connsiteX422" fmla="*/ 955358 w 1581149"/>
                <a:gd name="connsiteY422" fmla="*/ 621882 h 1022884"/>
                <a:gd name="connsiteX423" fmla="*/ 963930 w 1581149"/>
                <a:gd name="connsiteY423" fmla="*/ 616167 h 1022884"/>
                <a:gd name="connsiteX424" fmla="*/ 962978 w 1581149"/>
                <a:gd name="connsiteY424" fmla="*/ 645694 h 1022884"/>
                <a:gd name="connsiteX425" fmla="*/ 978218 w 1581149"/>
                <a:gd name="connsiteY425" fmla="*/ 649504 h 1022884"/>
                <a:gd name="connsiteX426" fmla="*/ 968693 w 1581149"/>
                <a:gd name="connsiteY426" fmla="*/ 639979 h 1022884"/>
                <a:gd name="connsiteX427" fmla="*/ 978218 w 1581149"/>
                <a:gd name="connsiteY427" fmla="*/ 619024 h 1022884"/>
                <a:gd name="connsiteX428" fmla="*/ 978218 w 1581149"/>
                <a:gd name="connsiteY428" fmla="*/ 649504 h 1022884"/>
                <a:gd name="connsiteX429" fmla="*/ 991553 w 1581149"/>
                <a:gd name="connsiteY429" fmla="*/ 649504 h 1022884"/>
                <a:gd name="connsiteX430" fmla="*/ 983933 w 1581149"/>
                <a:gd name="connsiteY430" fmla="*/ 619024 h 1022884"/>
                <a:gd name="connsiteX431" fmla="*/ 991553 w 1581149"/>
                <a:gd name="connsiteY431" fmla="*/ 649504 h 1022884"/>
                <a:gd name="connsiteX432" fmla="*/ 998220 w 1581149"/>
                <a:gd name="connsiteY432" fmla="*/ 649504 h 1022884"/>
                <a:gd name="connsiteX433" fmla="*/ 998220 w 1581149"/>
                <a:gd name="connsiteY433" fmla="*/ 619024 h 1022884"/>
                <a:gd name="connsiteX434" fmla="*/ 1002983 w 1581149"/>
                <a:gd name="connsiteY434" fmla="*/ 618072 h 1022884"/>
                <a:gd name="connsiteX435" fmla="*/ 1007745 w 1581149"/>
                <a:gd name="connsiteY435" fmla="*/ 619024 h 1022884"/>
                <a:gd name="connsiteX436" fmla="*/ 1007745 w 1581149"/>
                <a:gd name="connsiteY436" fmla="*/ 643789 h 1022884"/>
                <a:gd name="connsiteX437" fmla="*/ 998220 w 1581149"/>
                <a:gd name="connsiteY437" fmla="*/ 649504 h 1022884"/>
                <a:gd name="connsiteX438" fmla="*/ 1022033 w 1581149"/>
                <a:gd name="connsiteY438" fmla="*/ 645694 h 1022884"/>
                <a:gd name="connsiteX439" fmla="*/ 1018223 w 1581149"/>
                <a:gd name="connsiteY439" fmla="*/ 649504 h 1022884"/>
                <a:gd name="connsiteX440" fmla="*/ 1013460 w 1581149"/>
                <a:gd name="connsiteY440" fmla="*/ 644742 h 1022884"/>
                <a:gd name="connsiteX441" fmla="*/ 1013460 w 1581149"/>
                <a:gd name="connsiteY441" fmla="*/ 614262 h 1022884"/>
                <a:gd name="connsiteX442" fmla="*/ 1022033 w 1581149"/>
                <a:gd name="connsiteY442" fmla="*/ 621882 h 1022884"/>
                <a:gd name="connsiteX443" fmla="*/ 1022033 w 1581149"/>
                <a:gd name="connsiteY443" fmla="*/ 645694 h 1022884"/>
                <a:gd name="connsiteX444" fmla="*/ 1025843 w 1581149"/>
                <a:gd name="connsiteY444" fmla="*/ 595212 h 1022884"/>
                <a:gd name="connsiteX445" fmla="*/ 1025843 w 1581149"/>
                <a:gd name="connsiteY445" fmla="*/ 595212 h 1022884"/>
                <a:gd name="connsiteX446" fmla="*/ 1025843 w 1581149"/>
                <a:gd name="connsiteY446" fmla="*/ 184684 h 1022884"/>
                <a:gd name="connsiteX447" fmla="*/ 1025843 w 1581149"/>
                <a:gd name="connsiteY447" fmla="*/ 184684 h 1022884"/>
                <a:gd name="connsiteX448" fmla="*/ 1025843 w 1581149"/>
                <a:gd name="connsiteY448" fmla="*/ 595212 h 1022884"/>
                <a:gd name="connsiteX449" fmla="*/ 1088708 w 1581149"/>
                <a:gd name="connsiteY449" fmla="*/ 203734 h 1022884"/>
                <a:gd name="connsiteX450" fmla="*/ 1099185 w 1581149"/>
                <a:gd name="connsiteY450" fmla="*/ 203734 h 1022884"/>
                <a:gd name="connsiteX451" fmla="*/ 1099185 w 1581149"/>
                <a:gd name="connsiteY451" fmla="*/ 226594 h 1022884"/>
                <a:gd name="connsiteX452" fmla="*/ 1088708 w 1581149"/>
                <a:gd name="connsiteY452" fmla="*/ 226594 h 1022884"/>
                <a:gd name="connsiteX453" fmla="*/ 1088708 w 1581149"/>
                <a:gd name="connsiteY453" fmla="*/ 203734 h 1022884"/>
                <a:gd name="connsiteX454" fmla="*/ 1070610 w 1581149"/>
                <a:gd name="connsiteY454" fmla="*/ 203734 h 1022884"/>
                <a:gd name="connsiteX455" fmla="*/ 1080135 w 1581149"/>
                <a:gd name="connsiteY455" fmla="*/ 203734 h 1022884"/>
                <a:gd name="connsiteX456" fmla="*/ 1080135 w 1581149"/>
                <a:gd name="connsiteY456" fmla="*/ 225642 h 1022884"/>
                <a:gd name="connsiteX457" fmla="*/ 1071563 w 1581149"/>
                <a:gd name="connsiteY457" fmla="*/ 229452 h 1022884"/>
                <a:gd name="connsiteX458" fmla="*/ 1070610 w 1581149"/>
                <a:gd name="connsiteY458" fmla="*/ 203734 h 1022884"/>
                <a:gd name="connsiteX459" fmla="*/ 1052513 w 1581149"/>
                <a:gd name="connsiteY459" fmla="*/ 202782 h 1022884"/>
                <a:gd name="connsiteX460" fmla="*/ 1061085 w 1581149"/>
                <a:gd name="connsiteY460" fmla="*/ 202782 h 1022884"/>
                <a:gd name="connsiteX461" fmla="*/ 1052513 w 1581149"/>
                <a:gd name="connsiteY461" fmla="*/ 226594 h 1022884"/>
                <a:gd name="connsiteX462" fmla="*/ 1052513 w 1581149"/>
                <a:gd name="connsiteY462" fmla="*/ 202782 h 1022884"/>
                <a:gd name="connsiteX463" fmla="*/ 1034415 w 1581149"/>
                <a:gd name="connsiteY463" fmla="*/ 202782 h 1022884"/>
                <a:gd name="connsiteX464" fmla="*/ 1043940 w 1581149"/>
                <a:gd name="connsiteY464" fmla="*/ 202782 h 1022884"/>
                <a:gd name="connsiteX465" fmla="*/ 1043940 w 1581149"/>
                <a:gd name="connsiteY465" fmla="*/ 226594 h 1022884"/>
                <a:gd name="connsiteX466" fmla="*/ 1034415 w 1581149"/>
                <a:gd name="connsiteY466" fmla="*/ 226594 h 1022884"/>
                <a:gd name="connsiteX467" fmla="*/ 1034415 w 1581149"/>
                <a:gd name="connsiteY467" fmla="*/ 202782 h 1022884"/>
                <a:gd name="connsiteX468" fmla="*/ 1107758 w 1581149"/>
                <a:gd name="connsiteY468" fmla="*/ 433287 h 1022884"/>
                <a:gd name="connsiteX469" fmla="*/ 1033463 w 1581149"/>
                <a:gd name="connsiteY469" fmla="*/ 431382 h 1022884"/>
                <a:gd name="connsiteX470" fmla="*/ 1033463 w 1581149"/>
                <a:gd name="connsiteY470" fmla="*/ 427572 h 1022884"/>
                <a:gd name="connsiteX471" fmla="*/ 1118235 w 1581149"/>
                <a:gd name="connsiteY471" fmla="*/ 427572 h 1022884"/>
                <a:gd name="connsiteX472" fmla="*/ 1119188 w 1581149"/>
                <a:gd name="connsiteY472" fmla="*/ 431382 h 1022884"/>
                <a:gd name="connsiteX473" fmla="*/ 1107758 w 1581149"/>
                <a:gd name="connsiteY473" fmla="*/ 433287 h 10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Lst>
              <a:rect l="l" t="t" r="r" b="b"/>
              <a:pathLst>
                <a:path w="1581149" h="1022884">
                  <a:moveTo>
                    <a:pt x="1580198" y="482817"/>
                  </a:moveTo>
                  <a:cubicBezTo>
                    <a:pt x="1579245" y="482817"/>
                    <a:pt x="1578293" y="482817"/>
                    <a:pt x="1577340" y="482817"/>
                  </a:cubicBezTo>
                  <a:cubicBezTo>
                    <a:pt x="1577340" y="485674"/>
                    <a:pt x="1576388" y="488532"/>
                    <a:pt x="1576388" y="491389"/>
                  </a:cubicBezTo>
                  <a:cubicBezTo>
                    <a:pt x="1576388" y="493294"/>
                    <a:pt x="1576388" y="498057"/>
                    <a:pt x="1575435" y="498057"/>
                  </a:cubicBezTo>
                  <a:cubicBezTo>
                    <a:pt x="1564005" y="499009"/>
                    <a:pt x="1568768" y="508534"/>
                    <a:pt x="1566863" y="515202"/>
                  </a:cubicBezTo>
                  <a:cubicBezTo>
                    <a:pt x="1563053" y="516154"/>
                    <a:pt x="1559243" y="516154"/>
                    <a:pt x="1555433" y="517107"/>
                  </a:cubicBezTo>
                  <a:cubicBezTo>
                    <a:pt x="1553528" y="540919"/>
                    <a:pt x="1550670" y="565684"/>
                    <a:pt x="1548765" y="589497"/>
                  </a:cubicBezTo>
                  <a:cubicBezTo>
                    <a:pt x="1547813" y="589497"/>
                    <a:pt x="1547813" y="589497"/>
                    <a:pt x="1546860" y="590449"/>
                  </a:cubicBezTo>
                  <a:cubicBezTo>
                    <a:pt x="1545908" y="588544"/>
                    <a:pt x="1544955" y="585687"/>
                    <a:pt x="1544955" y="583782"/>
                  </a:cubicBezTo>
                  <a:cubicBezTo>
                    <a:pt x="1541145" y="560922"/>
                    <a:pt x="1537335" y="539014"/>
                    <a:pt x="1534478" y="516154"/>
                  </a:cubicBezTo>
                  <a:cubicBezTo>
                    <a:pt x="1533525" y="507582"/>
                    <a:pt x="1534478" y="499962"/>
                    <a:pt x="1534478" y="490437"/>
                  </a:cubicBezTo>
                  <a:cubicBezTo>
                    <a:pt x="1524953" y="490437"/>
                    <a:pt x="1516380" y="490437"/>
                    <a:pt x="1506855" y="490437"/>
                  </a:cubicBezTo>
                  <a:cubicBezTo>
                    <a:pt x="1506855" y="502819"/>
                    <a:pt x="1506855" y="515202"/>
                    <a:pt x="1506855" y="528537"/>
                  </a:cubicBezTo>
                  <a:cubicBezTo>
                    <a:pt x="1494473" y="528537"/>
                    <a:pt x="1483043" y="528537"/>
                    <a:pt x="1471613" y="528537"/>
                  </a:cubicBezTo>
                  <a:cubicBezTo>
                    <a:pt x="1469708" y="528537"/>
                    <a:pt x="1466850" y="525679"/>
                    <a:pt x="1465898" y="522822"/>
                  </a:cubicBezTo>
                  <a:cubicBezTo>
                    <a:pt x="1463040" y="516154"/>
                    <a:pt x="1460183" y="509487"/>
                    <a:pt x="1455420" y="500914"/>
                  </a:cubicBezTo>
                  <a:cubicBezTo>
                    <a:pt x="1451610" y="507582"/>
                    <a:pt x="1449705" y="513297"/>
                    <a:pt x="1445895" y="520917"/>
                  </a:cubicBezTo>
                  <a:cubicBezTo>
                    <a:pt x="1445895" y="515202"/>
                    <a:pt x="1444943" y="512344"/>
                    <a:pt x="1444943" y="509487"/>
                  </a:cubicBezTo>
                  <a:cubicBezTo>
                    <a:pt x="1444943" y="453289"/>
                    <a:pt x="1444943" y="397092"/>
                    <a:pt x="1444943" y="339942"/>
                  </a:cubicBezTo>
                  <a:cubicBezTo>
                    <a:pt x="1444943" y="331369"/>
                    <a:pt x="1438275" y="328512"/>
                    <a:pt x="1436370" y="323749"/>
                  </a:cubicBezTo>
                  <a:cubicBezTo>
                    <a:pt x="1432560" y="314224"/>
                    <a:pt x="1431608" y="301842"/>
                    <a:pt x="1431608" y="291364"/>
                  </a:cubicBezTo>
                  <a:cubicBezTo>
                    <a:pt x="1431608" y="282792"/>
                    <a:pt x="1428750" y="279934"/>
                    <a:pt x="1420178" y="279934"/>
                  </a:cubicBezTo>
                  <a:cubicBezTo>
                    <a:pt x="1404938" y="279934"/>
                    <a:pt x="1389698" y="279934"/>
                    <a:pt x="1374458" y="279934"/>
                  </a:cubicBezTo>
                  <a:cubicBezTo>
                    <a:pt x="1373505" y="283744"/>
                    <a:pt x="1373505" y="285649"/>
                    <a:pt x="1373505" y="288507"/>
                  </a:cubicBezTo>
                  <a:cubicBezTo>
                    <a:pt x="1371600" y="342799"/>
                    <a:pt x="1368743" y="396139"/>
                    <a:pt x="1366838" y="450432"/>
                  </a:cubicBezTo>
                  <a:cubicBezTo>
                    <a:pt x="1361123" y="449479"/>
                    <a:pt x="1359218" y="444717"/>
                    <a:pt x="1359218" y="437097"/>
                  </a:cubicBezTo>
                  <a:cubicBezTo>
                    <a:pt x="1359218" y="402807"/>
                    <a:pt x="1359218" y="369469"/>
                    <a:pt x="1359218" y="335179"/>
                  </a:cubicBezTo>
                  <a:cubicBezTo>
                    <a:pt x="1359218" y="316129"/>
                    <a:pt x="1359218" y="316129"/>
                    <a:pt x="1341120" y="316129"/>
                  </a:cubicBezTo>
                  <a:cubicBezTo>
                    <a:pt x="1336358" y="316129"/>
                    <a:pt x="1331595" y="316129"/>
                    <a:pt x="1325880" y="316129"/>
                  </a:cubicBezTo>
                  <a:cubicBezTo>
                    <a:pt x="1325880" y="299937"/>
                    <a:pt x="1325880" y="284697"/>
                    <a:pt x="1325880" y="269457"/>
                  </a:cubicBezTo>
                  <a:cubicBezTo>
                    <a:pt x="1325880" y="251359"/>
                    <a:pt x="1325880" y="251359"/>
                    <a:pt x="1308735" y="248502"/>
                  </a:cubicBezTo>
                  <a:cubicBezTo>
                    <a:pt x="1308735" y="244692"/>
                    <a:pt x="1307783" y="240882"/>
                    <a:pt x="1306830" y="235167"/>
                  </a:cubicBezTo>
                  <a:cubicBezTo>
                    <a:pt x="1297305" y="235167"/>
                    <a:pt x="1286828" y="235167"/>
                    <a:pt x="1276350" y="235167"/>
                  </a:cubicBezTo>
                  <a:cubicBezTo>
                    <a:pt x="1276350" y="207544"/>
                    <a:pt x="1276350" y="180874"/>
                    <a:pt x="1276350" y="152299"/>
                  </a:cubicBezTo>
                  <a:cubicBezTo>
                    <a:pt x="1267778" y="152299"/>
                    <a:pt x="1259205" y="151347"/>
                    <a:pt x="1250633" y="151347"/>
                  </a:cubicBezTo>
                  <a:cubicBezTo>
                    <a:pt x="1250633" y="127534"/>
                    <a:pt x="1250633" y="104674"/>
                    <a:pt x="1250633" y="81814"/>
                  </a:cubicBezTo>
                  <a:cubicBezTo>
                    <a:pt x="1250633" y="62764"/>
                    <a:pt x="1249680" y="42762"/>
                    <a:pt x="1250633" y="23712"/>
                  </a:cubicBezTo>
                  <a:cubicBezTo>
                    <a:pt x="1251585" y="12282"/>
                    <a:pt x="1246823" y="9424"/>
                    <a:pt x="1236345" y="9424"/>
                  </a:cubicBezTo>
                  <a:cubicBezTo>
                    <a:pt x="1226820" y="10377"/>
                    <a:pt x="1217295" y="9424"/>
                    <a:pt x="1207770" y="9424"/>
                  </a:cubicBezTo>
                  <a:cubicBezTo>
                    <a:pt x="1198245" y="9424"/>
                    <a:pt x="1198245" y="-1053"/>
                    <a:pt x="1200150" y="1804"/>
                  </a:cubicBezTo>
                  <a:cubicBezTo>
                    <a:pt x="1207770" y="-4863"/>
                    <a:pt x="1169670" y="8472"/>
                    <a:pt x="1168718" y="17044"/>
                  </a:cubicBezTo>
                  <a:cubicBezTo>
                    <a:pt x="1167765" y="24664"/>
                    <a:pt x="1167765" y="32284"/>
                    <a:pt x="1165860" y="38952"/>
                  </a:cubicBezTo>
                  <a:cubicBezTo>
                    <a:pt x="1158240" y="90387"/>
                    <a:pt x="1164908" y="142774"/>
                    <a:pt x="1158240" y="193257"/>
                  </a:cubicBezTo>
                  <a:cubicBezTo>
                    <a:pt x="1152525" y="232309"/>
                    <a:pt x="1155383" y="271362"/>
                    <a:pt x="1154430" y="309462"/>
                  </a:cubicBezTo>
                  <a:cubicBezTo>
                    <a:pt x="1152525" y="349467"/>
                    <a:pt x="1154430" y="388519"/>
                    <a:pt x="1154430" y="428524"/>
                  </a:cubicBezTo>
                  <a:cubicBezTo>
                    <a:pt x="1154430" y="443764"/>
                    <a:pt x="1154430" y="459004"/>
                    <a:pt x="1154430" y="474244"/>
                  </a:cubicBezTo>
                  <a:cubicBezTo>
                    <a:pt x="1153478" y="475197"/>
                    <a:pt x="1151573" y="476149"/>
                    <a:pt x="1150620" y="476149"/>
                  </a:cubicBezTo>
                  <a:cubicBezTo>
                    <a:pt x="1148715" y="474244"/>
                    <a:pt x="1145858" y="472339"/>
                    <a:pt x="1145858" y="469482"/>
                  </a:cubicBezTo>
                  <a:cubicBezTo>
                    <a:pt x="1144905" y="462814"/>
                    <a:pt x="1145858" y="456147"/>
                    <a:pt x="1145858" y="448527"/>
                  </a:cubicBezTo>
                  <a:cubicBezTo>
                    <a:pt x="1145858" y="443764"/>
                    <a:pt x="1148715" y="437097"/>
                    <a:pt x="1140143" y="434239"/>
                  </a:cubicBezTo>
                  <a:cubicBezTo>
                    <a:pt x="1139190" y="434239"/>
                    <a:pt x="1139190" y="428524"/>
                    <a:pt x="1139190" y="425667"/>
                  </a:cubicBezTo>
                  <a:cubicBezTo>
                    <a:pt x="1139190" y="406617"/>
                    <a:pt x="1139190" y="386614"/>
                    <a:pt x="1139190" y="367564"/>
                  </a:cubicBezTo>
                  <a:cubicBezTo>
                    <a:pt x="1134428" y="366612"/>
                    <a:pt x="1130618" y="366612"/>
                    <a:pt x="1124903" y="365659"/>
                  </a:cubicBezTo>
                  <a:cubicBezTo>
                    <a:pt x="1124903" y="318034"/>
                    <a:pt x="1124903" y="269457"/>
                    <a:pt x="1124903" y="220879"/>
                  </a:cubicBezTo>
                  <a:cubicBezTo>
                    <a:pt x="1118235" y="221832"/>
                    <a:pt x="1113473" y="221832"/>
                    <a:pt x="1107758" y="222784"/>
                  </a:cubicBezTo>
                  <a:cubicBezTo>
                    <a:pt x="1107758" y="214212"/>
                    <a:pt x="1107758" y="206592"/>
                    <a:pt x="1107758" y="198019"/>
                  </a:cubicBezTo>
                  <a:cubicBezTo>
                    <a:pt x="1113473" y="198019"/>
                    <a:pt x="1118235" y="198019"/>
                    <a:pt x="1124903" y="198019"/>
                  </a:cubicBezTo>
                  <a:cubicBezTo>
                    <a:pt x="1123950" y="184684"/>
                    <a:pt x="1128713" y="172302"/>
                    <a:pt x="1121093" y="158967"/>
                  </a:cubicBezTo>
                  <a:cubicBezTo>
                    <a:pt x="1111568" y="142774"/>
                    <a:pt x="1104900" y="124677"/>
                    <a:pt x="1097280" y="107532"/>
                  </a:cubicBezTo>
                  <a:cubicBezTo>
                    <a:pt x="1096328" y="104674"/>
                    <a:pt x="1094423" y="102769"/>
                    <a:pt x="1094423" y="99912"/>
                  </a:cubicBezTo>
                  <a:cubicBezTo>
                    <a:pt x="1096328" y="84672"/>
                    <a:pt x="1086803" y="83719"/>
                    <a:pt x="1076325" y="84672"/>
                  </a:cubicBezTo>
                  <a:cubicBezTo>
                    <a:pt x="1065848" y="85624"/>
                    <a:pt x="1053465" y="78957"/>
                    <a:pt x="1045845" y="95149"/>
                  </a:cubicBezTo>
                  <a:cubicBezTo>
                    <a:pt x="1042988" y="81814"/>
                    <a:pt x="1041083" y="70384"/>
                    <a:pt x="1039178" y="58954"/>
                  </a:cubicBezTo>
                  <a:cubicBezTo>
                    <a:pt x="1038225" y="53239"/>
                    <a:pt x="1037273" y="47524"/>
                    <a:pt x="1029653" y="47524"/>
                  </a:cubicBezTo>
                  <a:cubicBezTo>
                    <a:pt x="1022033" y="47524"/>
                    <a:pt x="1022033" y="53239"/>
                    <a:pt x="1021080" y="58002"/>
                  </a:cubicBezTo>
                  <a:cubicBezTo>
                    <a:pt x="1012508" y="100864"/>
                    <a:pt x="1003935" y="143727"/>
                    <a:pt x="1004888" y="187542"/>
                  </a:cubicBezTo>
                  <a:cubicBezTo>
                    <a:pt x="1004888" y="248502"/>
                    <a:pt x="1003935" y="310414"/>
                    <a:pt x="1002983" y="371374"/>
                  </a:cubicBezTo>
                  <a:cubicBezTo>
                    <a:pt x="1002983" y="379947"/>
                    <a:pt x="1003935" y="388519"/>
                    <a:pt x="1003935" y="396139"/>
                  </a:cubicBezTo>
                  <a:cubicBezTo>
                    <a:pt x="994410" y="398997"/>
                    <a:pt x="989648" y="398044"/>
                    <a:pt x="988695" y="388519"/>
                  </a:cubicBezTo>
                  <a:cubicBezTo>
                    <a:pt x="987743" y="379947"/>
                    <a:pt x="984885" y="370422"/>
                    <a:pt x="982980" y="361849"/>
                  </a:cubicBezTo>
                  <a:cubicBezTo>
                    <a:pt x="982028" y="358992"/>
                    <a:pt x="981075" y="357087"/>
                    <a:pt x="980123" y="354229"/>
                  </a:cubicBezTo>
                  <a:cubicBezTo>
                    <a:pt x="979170" y="354229"/>
                    <a:pt x="978218" y="354229"/>
                    <a:pt x="977265" y="354229"/>
                  </a:cubicBezTo>
                  <a:cubicBezTo>
                    <a:pt x="974408" y="367564"/>
                    <a:pt x="970598" y="381852"/>
                    <a:pt x="967740" y="396139"/>
                  </a:cubicBezTo>
                  <a:cubicBezTo>
                    <a:pt x="960120" y="396139"/>
                    <a:pt x="952500" y="396139"/>
                    <a:pt x="943928" y="396139"/>
                  </a:cubicBezTo>
                  <a:cubicBezTo>
                    <a:pt x="942975" y="402807"/>
                    <a:pt x="942975" y="408522"/>
                    <a:pt x="942975" y="414237"/>
                  </a:cubicBezTo>
                  <a:cubicBezTo>
                    <a:pt x="938213" y="414237"/>
                    <a:pt x="934403" y="414237"/>
                    <a:pt x="931545" y="414237"/>
                  </a:cubicBezTo>
                  <a:cubicBezTo>
                    <a:pt x="927735" y="401854"/>
                    <a:pt x="924878" y="390424"/>
                    <a:pt x="921068" y="378994"/>
                  </a:cubicBezTo>
                  <a:cubicBezTo>
                    <a:pt x="920115" y="375184"/>
                    <a:pt x="915353" y="373279"/>
                    <a:pt x="913448" y="369469"/>
                  </a:cubicBezTo>
                  <a:cubicBezTo>
                    <a:pt x="911543" y="366612"/>
                    <a:pt x="909638" y="362802"/>
                    <a:pt x="909638" y="359944"/>
                  </a:cubicBezTo>
                  <a:cubicBezTo>
                    <a:pt x="909638" y="339942"/>
                    <a:pt x="910590" y="319939"/>
                    <a:pt x="909638" y="298984"/>
                  </a:cubicBezTo>
                  <a:cubicBezTo>
                    <a:pt x="908685" y="276124"/>
                    <a:pt x="906780" y="253264"/>
                    <a:pt x="904875" y="229452"/>
                  </a:cubicBezTo>
                  <a:cubicBezTo>
                    <a:pt x="904875" y="227547"/>
                    <a:pt x="902970" y="223737"/>
                    <a:pt x="901065" y="223737"/>
                  </a:cubicBezTo>
                  <a:cubicBezTo>
                    <a:pt x="882015" y="222784"/>
                    <a:pt x="867728" y="232309"/>
                    <a:pt x="866775" y="251359"/>
                  </a:cubicBezTo>
                  <a:cubicBezTo>
                    <a:pt x="866775" y="256122"/>
                    <a:pt x="867728" y="260884"/>
                    <a:pt x="865823" y="266599"/>
                  </a:cubicBezTo>
                  <a:cubicBezTo>
                    <a:pt x="864870" y="263742"/>
                    <a:pt x="863918" y="260884"/>
                    <a:pt x="863918" y="258027"/>
                  </a:cubicBezTo>
                  <a:cubicBezTo>
                    <a:pt x="863918" y="223737"/>
                    <a:pt x="863918" y="190399"/>
                    <a:pt x="863918" y="156109"/>
                  </a:cubicBezTo>
                  <a:cubicBezTo>
                    <a:pt x="863918" y="138964"/>
                    <a:pt x="861060" y="121819"/>
                    <a:pt x="859155" y="104674"/>
                  </a:cubicBezTo>
                  <a:cubicBezTo>
                    <a:pt x="848678" y="100864"/>
                    <a:pt x="857250" y="86577"/>
                    <a:pt x="845820" y="82767"/>
                  </a:cubicBezTo>
                  <a:cubicBezTo>
                    <a:pt x="843915" y="81814"/>
                    <a:pt x="843915" y="76099"/>
                    <a:pt x="843915" y="72289"/>
                  </a:cubicBezTo>
                  <a:cubicBezTo>
                    <a:pt x="844868" y="61812"/>
                    <a:pt x="839153" y="58954"/>
                    <a:pt x="829628" y="58002"/>
                  </a:cubicBezTo>
                  <a:cubicBezTo>
                    <a:pt x="828675" y="60859"/>
                    <a:pt x="828675" y="63717"/>
                    <a:pt x="827723" y="66574"/>
                  </a:cubicBezTo>
                  <a:cubicBezTo>
                    <a:pt x="823913" y="84672"/>
                    <a:pt x="820103" y="102769"/>
                    <a:pt x="817245" y="121819"/>
                  </a:cubicBezTo>
                  <a:cubicBezTo>
                    <a:pt x="815340" y="133249"/>
                    <a:pt x="813435" y="145632"/>
                    <a:pt x="813435" y="158014"/>
                  </a:cubicBezTo>
                  <a:cubicBezTo>
                    <a:pt x="813435" y="199924"/>
                    <a:pt x="813435" y="241834"/>
                    <a:pt x="813435" y="285649"/>
                  </a:cubicBezTo>
                  <a:cubicBezTo>
                    <a:pt x="797243" y="285649"/>
                    <a:pt x="782003" y="286602"/>
                    <a:pt x="766763" y="285649"/>
                  </a:cubicBezTo>
                  <a:cubicBezTo>
                    <a:pt x="755333" y="284697"/>
                    <a:pt x="751523" y="288507"/>
                    <a:pt x="752475" y="299937"/>
                  </a:cubicBezTo>
                  <a:cubicBezTo>
                    <a:pt x="753428" y="312319"/>
                    <a:pt x="752475" y="324702"/>
                    <a:pt x="752475" y="339942"/>
                  </a:cubicBezTo>
                  <a:cubicBezTo>
                    <a:pt x="745808" y="339942"/>
                    <a:pt x="739140" y="338989"/>
                    <a:pt x="733425" y="339942"/>
                  </a:cubicBezTo>
                  <a:cubicBezTo>
                    <a:pt x="730568" y="340894"/>
                    <a:pt x="726758" y="344704"/>
                    <a:pt x="724853" y="347562"/>
                  </a:cubicBezTo>
                  <a:cubicBezTo>
                    <a:pt x="723900" y="350419"/>
                    <a:pt x="724853" y="355182"/>
                    <a:pt x="724853" y="358992"/>
                  </a:cubicBezTo>
                  <a:cubicBezTo>
                    <a:pt x="724853" y="518059"/>
                    <a:pt x="724853" y="677127"/>
                    <a:pt x="724853" y="837147"/>
                  </a:cubicBezTo>
                  <a:cubicBezTo>
                    <a:pt x="724853" y="839052"/>
                    <a:pt x="724853" y="840004"/>
                    <a:pt x="724853" y="841909"/>
                  </a:cubicBezTo>
                  <a:cubicBezTo>
                    <a:pt x="723900" y="841909"/>
                    <a:pt x="722948" y="841909"/>
                    <a:pt x="721995" y="841909"/>
                  </a:cubicBezTo>
                  <a:cubicBezTo>
                    <a:pt x="721995" y="835242"/>
                    <a:pt x="721995" y="829527"/>
                    <a:pt x="721995" y="822859"/>
                  </a:cubicBezTo>
                  <a:cubicBezTo>
                    <a:pt x="721995" y="816192"/>
                    <a:pt x="721995" y="809524"/>
                    <a:pt x="711518" y="811429"/>
                  </a:cubicBezTo>
                  <a:cubicBezTo>
                    <a:pt x="711518" y="806667"/>
                    <a:pt x="711518" y="802857"/>
                    <a:pt x="711518" y="799047"/>
                  </a:cubicBezTo>
                  <a:cubicBezTo>
                    <a:pt x="711518" y="722847"/>
                    <a:pt x="711518" y="647599"/>
                    <a:pt x="711518" y="571399"/>
                  </a:cubicBezTo>
                  <a:cubicBezTo>
                    <a:pt x="711518" y="543777"/>
                    <a:pt x="708660" y="517107"/>
                    <a:pt x="707708" y="488532"/>
                  </a:cubicBezTo>
                  <a:cubicBezTo>
                    <a:pt x="703898" y="487579"/>
                    <a:pt x="700088" y="487579"/>
                    <a:pt x="696278" y="486627"/>
                  </a:cubicBezTo>
                  <a:cubicBezTo>
                    <a:pt x="696278" y="485674"/>
                    <a:pt x="695325" y="485674"/>
                    <a:pt x="695325" y="484722"/>
                  </a:cubicBezTo>
                  <a:cubicBezTo>
                    <a:pt x="694373" y="479959"/>
                    <a:pt x="693420" y="474244"/>
                    <a:pt x="691515" y="469482"/>
                  </a:cubicBezTo>
                  <a:cubicBezTo>
                    <a:pt x="689610" y="473292"/>
                    <a:pt x="687705" y="479007"/>
                    <a:pt x="684848" y="481864"/>
                  </a:cubicBezTo>
                  <a:cubicBezTo>
                    <a:pt x="673418" y="495199"/>
                    <a:pt x="680085" y="511392"/>
                    <a:pt x="677228" y="525679"/>
                  </a:cubicBezTo>
                  <a:cubicBezTo>
                    <a:pt x="676275" y="525679"/>
                    <a:pt x="674370" y="525679"/>
                    <a:pt x="673418" y="525679"/>
                  </a:cubicBezTo>
                  <a:cubicBezTo>
                    <a:pt x="672465" y="499962"/>
                    <a:pt x="670560" y="474244"/>
                    <a:pt x="669608" y="448527"/>
                  </a:cubicBezTo>
                  <a:cubicBezTo>
                    <a:pt x="662940" y="446622"/>
                    <a:pt x="657225" y="443764"/>
                    <a:pt x="657225" y="455194"/>
                  </a:cubicBezTo>
                  <a:cubicBezTo>
                    <a:pt x="657225" y="474244"/>
                    <a:pt x="656273" y="493294"/>
                    <a:pt x="655320" y="513297"/>
                  </a:cubicBezTo>
                  <a:cubicBezTo>
                    <a:pt x="655320" y="517107"/>
                    <a:pt x="655320" y="521869"/>
                    <a:pt x="655320" y="525679"/>
                  </a:cubicBezTo>
                  <a:cubicBezTo>
                    <a:pt x="654368" y="525679"/>
                    <a:pt x="652463" y="526632"/>
                    <a:pt x="651510" y="526632"/>
                  </a:cubicBezTo>
                  <a:cubicBezTo>
                    <a:pt x="650558" y="523774"/>
                    <a:pt x="649605" y="520917"/>
                    <a:pt x="649605" y="517107"/>
                  </a:cubicBezTo>
                  <a:cubicBezTo>
                    <a:pt x="649605" y="485674"/>
                    <a:pt x="649605" y="454242"/>
                    <a:pt x="649605" y="423762"/>
                  </a:cubicBezTo>
                  <a:cubicBezTo>
                    <a:pt x="649605" y="419952"/>
                    <a:pt x="649605" y="415189"/>
                    <a:pt x="649605" y="409474"/>
                  </a:cubicBezTo>
                  <a:cubicBezTo>
                    <a:pt x="630555" y="409474"/>
                    <a:pt x="613410" y="409474"/>
                    <a:pt x="595313" y="409474"/>
                  </a:cubicBezTo>
                  <a:cubicBezTo>
                    <a:pt x="571500" y="409474"/>
                    <a:pt x="571500" y="409474"/>
                    <a:pt x="571500" y="432334"/>
                  </a:cubicBezTo>
                  <a:cubicBezTo>
                    <a:pt x="571500" y="443764"/>
                    <a:pt x="571500" y="456147"/>
                    <a:pt x="568643" y="468529"/>
                  </a:cubicBezTo>
                  <a:cubicBezTo>
                    <a:pt x="567690" y="464719"/>
                    <a:pt x="564833" y="461862"/>
                    <a:pt x="564833" y="458052"/>
                  </a:cubicBezTo>
                  <a:cubicBezTo>
                    <a:pt x="564833" y="385662"/>
                    <a:pt x="564833" y="315177"/>
                    <a:pt x="564833" y="244692"/>
                  </a:cubicBezTo>
                  <a:cubicBezTo>
                    <a:pt x="564833" y="218974"/>
                    <a:pt x="564833" y="193257"/>
                    <a:pt x="564833" y="168492"/>
                  </a:cubicBezTo>
                  <a:cubicBezTo>
                    <a:pt x="564833" y="159919"/>
                    <a:pt x="561975" y="154204"/>
                    <a:pt x="555308" y="149442"/>
                  </a:cubicBezTo>
                  <a:cubicBezTo>
                    <a:pt x="548640" y="145632"/>
                    <a:pt x="542925" y="140869"/>
                    <a:pt x="537210" y="135154"/>
                  </a:cubicBezTo>
                  <a:cubicBezTo>
                    <a:pt x="534353" y="132297"/>
                    <a:pt x="531495" y="127534"/>
                    <a:pt x="532448" y="123724"/>
                  </a:cubicBezTo>
                  <a:cubicBezTo>
                    <a:pt x="535305" y="110389"/>
                    <a:pt x="524828" y="99912"/>
                    <a:pt x="519113" y="96102"/>
                  </a:cubicBezTo>
                  <a:cubicBezTo>
                    <a:pt x="508635" y="90387"/>
                    <a:pt x="512445" y="82767"/>
                    <a:pt x="511493" y="76099"/>
                  </a:cubicBezTo>
                  <a:cubicBezTo>
                    <a:pt x="510540" y="69432"/>
                    <a:pt x="511493" y="62764"/>
                    <a:pt x="501968" y="60859"/>
                  </a:cubicBezTo>
                  <a:cubicBezTo>
                    <a:pt x="501968" y="64669"/>
                    <a:pt x="501015" y="68479"/>
                    <a:pt x="501015" y="71337"/>
                  </a:cubicBezTo>
                  <a:cubicBezTo>
                    <a:pt x="501968" y="80862"/>
                    <a:pt x="501015" y="88482"/>
                    <a:pt x="487680" y="87529"/>
                  </a:cubicBezTo>
                  <a:cubicBezTo>
                    <a:pt x="485775" y="87529"/>
                    <a:pt x="482918" y="92292"/>
                    <a:pt x="479108" y="97054"/>
                  </a:cubicBezTo>
                  <a:cubicBezTo>
                    <a:pt x="457200" y="98007"/>
                    <a:pt x="462915" y="118009"/>
                    <a:pt x="461963" y="133249"/>
                  </a:cubicBezTo>
                  <a:cubicBezTo>
                    <a:pt x="460058" y="134202"/>
                    <a:pt x="458153" y="134202"/>
                    <a:pt x="457200" y="134202"/>
                  </a:cubicBezTo>
                  <a:cubicBezTo>
                    <a:pt x="437198" y="135154"/>
                    <a:pt x="437198" y="135154"/>
                    <a:pt x="437198" y="154204"/>
                  </a:cubicBezTo>
                  <a:cubicBezTo>
                    <a:pt x="437198" y="244692"/>
                    <a:pt x="437198" y="335179"/>
                    <a:pt x="437198" y="424714"/>
                  </a:cubicBezTo>
                  <a:cubicBezTo>
                    <a:pt x="437198" y="446622"/>
                    <a:pt x="437198" y="469482"/>
                    <a:pt x="437198" y="492342"/>
                  </a:cubicBezTo>
                  <a:cubicBezTo>
                    <a:pt x="430530" y="492342"/>
                    <a:pt x="426720" y="492342"/>
                    <a:pt x="421005" y="492342"/>
                  </a:cubicBezTo>
                  <a:cubicBezTo>
                    <a:pt x="421005" y="461862"/>
                    <a:pt x="421005" y="430429"/>
                    <a:pt x="421005" y="399949"/>
                  </a:cubicBezTo>
                  <a:cubicBezTo>
                    <a:pt x="413385" y="399949"/>
                    <a:pt x="408623" y="399949"/>
                    <a:pt x="401955" y="399949"/>
                  </a:cubicBezTo>
                  <a:cubicBezTo>
                    <a:pt x="401955" y="413284"/>
                    <a:pt x="401955" y="425667"/>
                    <a:pt x="401955" y="438049"/>
                  </a:cubicBezTo>
                  <a:cubicBezTo>
                    <a:pt x="384810" y="443764"/>
                    <a:pt x="384810" y="443764"/>
                    <a:pt x="384810" y="460909"/>
                  </a:cubicBezTo>
                  <a:cubicBezTo>
                    <a:pt x="384810" y="472339"/>
                    <a:pt x="384810" y="482817"/>
                    <a:pt x="384810" y="495199"/>
                  </a:cubicBezTo>
                  <a:cubicBezTo>
                    <a:pt x="371475" y="495199"/>
                    <a:pt x="360045" y="495199"/>
                    <a:pt x="345758" y="495199"/>
                  </a:cubicBezTo>
                  <a:cubicBezTo>
                    <a:pt x="345758" y="508534"/>
                    <a:pt x="345758" y="521869"/>
                    <a:pt x="345758" y="534252"/>
                  </a:cubicBezTo>
                  <a:cubicBezTo>
                    <a:pt x="344805" y="534252"/>
                    <a:pt x="342900" y="534252"/>
                    <a:pt x="341948" y="534252"/>
                  </a:cubicBezTo>
                  <a:cubicBezTo>
                    <a:pt x="340043" y="477102"/>
                    <a:pt x="349568" y="419952"/>
                    <a:pt x="337185" y="360897"/>
                  </a:cubicBezTo>
                  <a:cubicBezTo>
                    <a:pt x="329565" y="360897"/>
                    <a:pt x="320040" y="360897"/>
                    <a:pt x="311468" y="360897"/>
                  </a:cubicBezTo>
                  <a:cubicBezTo>
                    <a:pt x="310515" y="360897"/>
                    <a:pt x="308610" y="361849"/>
                    <a:pt x="307658" y="362802"/>
                  </a:cubicBezTo>
                  <a:cubicBezTo>
                    <a:pt x="304800" y="364707"/>
                    <a:pt x="302895" y="366612"/>
                    <a:pt x="300038" y="368517"/>
                  </a:cubicBezTo>
                  <a:cubicBezTo>
                    <a:pt x="299085" y="364707"/>
                    <a:pt x="299085" y="361849"/>
                    <a:pt x="298133" y="358039"/>
                  </a:cubicBezTo>
                  <a:cubicBezTo>
                    <a:pt x="298133" y="357087"/>
                    <a:pt x="300038" y="354229"/>
                    <a:pt x="299085" y="354229"/>
                  </a:cubicBezTo>
                  <a:cubicBezTo>
                    <a:pt x="287655" y="342799"/>
                    <a:pt x="295275" y="328512"/>
                    <a:pt x="291465" y="316129"/>
                  </a:cubicBezTo>
                  <a:cubicBezTo>
                    <a:pt x="291465" y="315177"/>
                    <a:pt x="290513" y="315177"/>
                    <a:pt x="288608" y="314224"/>
                  </a:cubicBezTo>
                  <a:cubicBezTo>
                    <a:pt x="287655" y="317082"/>
                    <a:pt x="285750" y="319939"/>
                    <a:pt x="284798" y="322797"/>
                  </a:cubicBezTo>
                  <a:cubicBezTo>
                    <a:pt x="280988" y="322797"/>
                    <a:pt x="277178" y="322797"/>
                    <a:pt x="273368" y="322797"/>
                  </a:cubicBezTo>
                  <a:cubicBezTo>
                    <a:pt x="271463" y="319939"/>
                    <a:pt x="270510" y="317082"/>
                    <a:pt x="268605" y="312319"/>
                  </a:cubicBezTo>
                  <a:cubicBezTo>
                    <a:pt x="259080" y="326607"/>
                    <a:pt x="244793" y="317082"/>
                    <a:pt x="232410" y="321844"/>
                  </a:cubicBezTo>
                  <a:cubicBezTo>
                    <a:pt x="232410" y="333274"/>
                    <a:pt x="232410" y="345657"/>
                    <a:pt x="232410" y="359944"/>
                  </a:cubicBezTo>
                  <a:cubicBezTo>
                    <a:pt x="221933" y="359944"/>
                    <a:pt x="212408" y="359944"/>
                    <a:pt x="202883" y="359944"/>
                  </a:cubicBezTo>
                  <a:cubicBezTo>
                    <a:pt x="200025" y="359944"/>
                    <a:pt x="195263" y="360897"/>
                    <a:pt x="195263" y="362802"/>
                  </a:cubicBezTo>
                  <a:cubicBezTo>
                    <a:pt x="191453" y="371374"/>
                    <a:pt x="191453" y="381852"/>
                    <a:pt x="188595" y="391377"/>
                  </a:cubicBezTo>
                  <a:cubicBezTo>
                    <a:pt x="183833" y="407569"/>
                    <a:pt x="187643" y="425667"/>
                    <a:pt x="187643" y="444717"/>
                  </a:cubicBezTo>
                  <a:cubicBezTo>
                    <a:pt x="182880" y="444717"/>
                    <a:pt x="180023" y="444717"/>
                    <a:pt x="176213" y="445669"/>
                  </a:cubicBezTo>
                  <a:cubicBezTo>
                    <a:pt x="176213" y="416142"/>
                    <a:pt x="176213" y="387567"/>
                    <a:pt x="176213" y="358992"/>
                  </a:cubicBezTo>
                  <a:cubicBezTo>
                    <a:pt x="176213" y="329464"/>
                    <a:pt x="176213" y="299937"/>
                    <a:pt x="176213" y="269457"/>
                  </a:cubicBezTo>
                  <a:cubicBezTo>
                    <a:pt x="176213" y="263742"/>
                    <a:pt x="173355" y="256122"/>
                    <a:pt x="182880" y="252312"/>
                  </a:cubicBezTo>
                  <a:cubicBezTo>
                    <a:pt x="184785" y="251359"/>
                    <a:pt x="184785" y="239929"/>
                    <a:pt x="182880" y="234214"/>
                  </a:cubicBezTo>
                  <a:cubicBezTo>
                    <a:pt x="182880" y="232309"/>
                    <a:pt x="177165" y="230404"/>
                    <a:pt x="173355" y="228499"/>
                  </a:cubicBezTo>
                  <a:cubicBezTo>
                    <a:pt x="171450" y="227547"/>
                    <a:pt x="169545" y="227547"/>
                    <a:pt x="166688" y="227547"/>
                  </a:cubicBezTo>
                  <a:cubicBezTo>
                    <a:pt x="165735" y="223737"/>
                    <a:pt x="164783" y="220879"/>
                    <a:pt x="163830" y="216117"/>
                  </a:cubicBezTo>
                  <a:cubicBezTo>
                    <a:pt x="151448" y="216117"/>
                    <a:pt x="140018" y="216117"/>
                    <a:pt x="127635" y="216117"/>
                  </a:cubicBezTo>
                  <a:cubicBezTo>
                    <a:pt x="125730" y="203734"/>
                    <a:pt x="123825" y="193257"/>
                    <a:pt x="120968" y="178969"/>
                  </a:cubicBezTo>
                  <a:cubicBezTo>
                    <a:pt x="111443" y="191352"/>
                    <a:pt x="91440" y="191352"/>
                    <a:pt x="82868" y="181827"/>
                  </a:cubicBezTo>
                  <a:cubicBezTo>
                    <a:pt x="80963" y="179922"/>
                    <a:pt x="74295" y="179922"/>
                    <a:pt x="73343" y="180874"/>
                  </a:cubicBezTo>
                  <a:cubicBezTo>
                    <a:pt x="68580" y="187542"/>
                    <a:pt x="60960" y="193257"/>
                    <a:pt x="62865" y="203734"/>
                  </a:cubicBezTo>
                  <a:cubicBezTo>
                    <a:pt x="63818" y="208497"/>
                    <a:pt x="62865" y="213259"/>
                    <a:pt x="62865" y="218022"/>
                  </a:cubicBezTo>
                  <a:cubicBezTo>
                    <a:pt x="52388" y="218974"/>
                    <a:pt x="41910" y="218022"/>
                    <a:pt x="32385" y="219927"/>
                  </a:cubicBezTo>
                  <a:cubicBezTo>
                    <a:pt x="28575" y="220879"/>
                    <a:pt x="25718" y="226594"/>
                    <a:pt x="24765" y="231357"/>
                  </a:cubicBezTo>
                  <a:cubicBezTo>
                    <a:pt x="20955" y="232309"/>
                    <a:pt x="17145" y="232309"/>
                    <a:pt x="15240" y="232309"/>
                  </a:cubicBezTo>
                  <a:cubicBezTo>
                    <a:pt x="15240" y="293269"/>
                    <a:pt x="16193" y="353277"/>
                    <a:pt x="16193" y="413284"/>
                  </a:cubicBezTo>
                  <a:cubicBezTo>
                    <a:pt x="16193" y="474244"/>
                    <a:pt x="16193" y="535204"/>
                    <a:pt x="16193" y="596164"/>
                  </a:cubicBezTo>
                  <a:cubicBezTo>
                    <a:pt x="16193" y="625692"/>
                    <a:pt x="17145" y="655219"/>
                    <a:pt x="17145" y="684747"/>
                  </a:cubicBezTo>
                  <a:cubicBezTo>
                    <a:pt x="17145" y="688557"/>
                    <a:pt x="17145" y="692367"/>
                    <a:pt x="16193" y="696177"/>
                  </a:cubicBezTo>
                  <a:cubicBezTo>
                    <a:pt x="10478" y="696177"/>
                    <a:pt x="4763" y="696177"/>
                    <a:pt x="0" y="696177"/>
                  </a:cubicBezTo>
                  <a:cubicBezTo>
                    <a:pt x="2858" y="806667"/>
                    <a:pt x="2858" y="915252"/>
                    <a:pt x="2858" y="1022884"/>
                  </a:cubicBezTo>
                  <a:cubicBezTo>
                    <a:pt x="528638" y="1022884"/>
                    <a:pt x="1054418" y="1022884"/>
                    <a:pt x="1580198" y="1022884"/>
                  </a:cubicBezTo>
                  <a:cubicBezTo>
                    <a:pt x="1580198" y="1019074"/>
                    <a:pt x="1581150" y="1015264"/>
                    <a:pt x="1581150" y="1011454"/>
                  </a:cubicBezTo>
                  <a:cubicBezTo>
                    <a:pt x="1581150" y="839052"/>
                    <a:pt x="1581150" y="666649"/>
                    <a:pt x="1581150" y="493294"/>
                  </a:cubicBezTo>
                  <a:cubicBezTo>
                    <a:pt x="1581150" y="490437"/>
                    <a:pt x="1580198" y="486627"/>
                    <a:pt x="1580198" y="482817"/>
                  </a:cubicBezTo>
                  <a:close/>
                  <a:moveTo>
                    <a:pt x="277178" y="415189"/>
                  </a:moveTo>
                  <a:cubicBezTo>
                    <a:pt x="278130" y="415189"/>
                    <a:pt x="278130" y="415189"/>
                    <a:pt x="277178" y="415189"/>
                  </a:cubicBezTo>
                  <a:cubicBezTo>
                    <a:pt x="278130" y="446622"/>
                    <a:pt x="278130" y="478054"/>
                    <a:pt x="278130" y="509487"/>
                  </a:cubicBezTo>
                  <a:cubicBezTo>
                    <a:pt x="278130" y="509487"/>
                    <a:pt x="277178" y="509487"/>
                    <a:pt x="277178" y="509487"/>
                  </a:cubicBezTo>
                  <a:cubicBezTo>
                    <a:pt x="277178" y="478054"/>
                    <a:pt x="277178" y="446622"/>
                    <a:pt x="277178" y="415189"/>
                  </a:cubicBezTo>
                  <a:close/>
                  <a:moveTo>
                    <a:pt x="278130" y="854292"/>
                  </a:moveTo>
                  <a:cubicBezTo>
                    <a:pt x="278130" y="854292"/>
                    <a:pt x="278130" y="854292"/>
                    <a:pt x="278130" y="854292"/>
                  </a:cubicBezTo>
                  <a:cubicBezTo>
                    <a:pt x="277178" y="756184"/>
                    <a:pt x="277178" y="657124"/>
                    <a:pt x="277178" y="559017"/>
                  </a:cubicBezTo>
                  <a:cubicBezTo>
                    <a:pt x="277178" y="559017"/>
                    <a:pt x="278130" y="559017"/>
                    <a:pt x="278130" y="559017"/>
                  </a:cubicBezTo>
                  <a:cubicBezTo>
                    <a:pt x="278130" y="657124"/>
                    <a:pt x="278130" y="755232"/>
                    <a:pt x="278130" y="854292"/>
                  </a:cubicBezTo>
                  <a:close/>
                  <a:moveTo>
                    <a:pt x="404813" y="787617"/>
                  </a:moveTo>
                  <a:cubicBezTo>
                    <a:pt x="385763" y="787617"/>
                    <a:pt x="367665" y="787617"/>
                    <a:pt x="348615" y="787617"/>
                  </a:cubicBezTo>
                  <a:cubicBezTo>
                    <a:pt x="348615" y="786664"/>
                    <a:pt x="348615" y="785712"/>
                    <a:pt x="348615" y="784759"/>
                  </a:cubicBezTo>
                  <a:cubicBezTo>
                    <a:pt x="367665" y="784759"/>
                    <a:pt x="385763" y="784759"/>
                    <a:pt x="404813" y="784759"/>
                  </a:cubicBezTo>
                  <a:cubicBezTo>
                    <a:pt x="404813" y="786664"/>
                    <a:pt x="404813" y="786664"/>
                    <a:pt x="404813" y="787617"/>
                  </a:cubicBezTo>
                  <a:close/>
                  <a:moveTo>
                    <a:pt x="348615" y="759994"/>
                  </a:moveTo>
                  <a:cubicBezTo>
                    <a:pt x="366713" y="759994"/>
                    <a:pt x="385763" y="759994"/>
                    <a:pt x="403860" y="759994"/>
                  </a:cubicBezTo>
                  <a:cubicBezTo>
                    <a:pt x="403860" y="760947"/>
                    <a:pt x="403860" y="760947"/>
                    <a:pt x="403860" y="761899"/>
                  </a:cubicBezTo>
                  <a:cubicBezTo>
                    <a:pt x="385763" y="761899"/>
                    <a:pt x="366713" y="761899"/>
                    <a:pt x="348615" y="761899"/>
                  </a:cubicBezTo>
                  <a:cubicBezTo>
                    <a:pt x="348615" y="760947"/>
                    <a:pt x="348615" y="759994"/>
                    <a:pt x="348615" y="759994"/>
                  </a:cubicBezTo>
                  <a:close/>
                  <a:moveTo>
                    <a:pt x="404813" y="655219"/>
                  </a:moveTo>
                  <a:cubicBezTo>
                    <a:pt x="385763" y="655219"/>
                    <a:pt x="367665" y="655219"/>
                    <a:pt x="348615" y="655219"/>
                  </a:cubicBezTo>
                  <a:cubicBezTo>
                    <a:pt x="348615" y="654267"/>
                    <a:pt x="348615" y="653314"/>
                    <a:pt x="348615" y="652362"/>
                  </a:cubicBezTo>
                  <a:cubicBezTo>
                    <a:pt x="367665" y="652362"/>
                    <a:pt x="385763" y="652362"/>
                    <a:pt x="404813" y="652362"/>
                  </a:cubicBezTo>
                  <a:cubicBezTo>
                    <a:pt x="404813" y="654267"/>
                    <a:pt x="404813" y="655219"/>
                    <a:pt x="404813" y="655219"/>
                  </a:cubicBezTo>
                  <a:close/>
                  <a:moveTo>
                    <a:pt x="403860" y="706654"/>
                  </a:moveTo>
                  <a:cubicBezTo>
                    <a:pt x="403860" y="707607"/>
                    <a:pt x="403860" y="707607"/>
                    <a:pt x="403860" y="708559"/>
                  </a:cubicBezTo>
                  <a:cubicBezTo>
                    <a:pt x="385763" y="708559"/>
                    <a:pt x="366713" y="708559"/>
                    <a:pt x="348615" y="708559"/>
                  </a:cubicBezTo>
                  <a:cubicBezTo>
                    <a:pt x="348615" y="707607"/>
                    <a:pt x="348615" y="707607"/>
                    <a:pt x="348615" y="706654"/>
                  </a:cubicBezTo>
                  <a:cubicBezTo>
                    <a:pt x="367665" y="706654"/>
                    <a:pt x="385763" y="706654"/>
                    <a:pt x="403860" y="706654"/>
                  </a:cubicBezTo>
                  <a:close/>
                  <a:moveTo>
                    <a:pt x="348615" y="680937"/>
                  </a:moveTo>
                  <a:cubicBezTo>
                    <a:pt x="348615" y="679984"/>
                    <a:pt x="348615" y="679984"/>
                    <a:pt x="348615" y="679032"/>
                  </a:cubicBezTo>
                  <a:cubicBezTo>
                    <a:pt x="366713" y="679032"/>
                    <a:pt x="385763" y="679032"/>
                    <a:pt x="403860" y="679032"/>
                  </a:cubicBezTo>
                  <a:cubicBezTo>
                    <a:pt x="403860" y="679984"/>
                    <a:pt x="403860" y="679984"/>
                    <a:pt x="403860" y="680937"/>
                  </a:cubicBezTo>
                  <a:cubicBezTo>
                    <a:pt x="385763" y="680937"/>
                    <a:pt x="367665" y="680937"/>
                    <a:pt x="348615" y="680937"/>
                  </a:cubicBezTo>
                  <a:close/>
                  <a:moveTo>
                    <a:pt x="348615" y="549492"/>
                  </a:moveTo>
                  <a:cubicBezTo>
                    <a:pt x="367665" y="549492"/>
                    <a:pt x="385763" y="549492"/>
                    <a:pt x="404813" y="549492"/>
                  </a:cubicBezTo>
                  <a:cubicBezTo>
                    <a:pt x="404813" y="550444"/>
                    <a:pt x="404813" y="551397"/>
                    <a:pt x="404813" y="552349"/>
                  </a:cubicBezTo>
                  <a:cubicBezTo>
                    <a:pt x="385763" y="552349"/>
                    <a:pt x="367665" y="552349"/>
                    <a:pt x="348615" y="552349"/>
                  </a:cubicBezTo>
                  <a:cubicBezTo>
                    <a:pt x="348615" y="551397"/>
                    <a:pt x="348615" y="550444"/>
                    <a:pt x="348615" y="549492"/>
                  </a:cubicBezTo>
                  <a:close/>
                  <a:moveTo>
                    <a:pt x="404813" y="732372"/>
                  </a:moveTo>
                  <a:cubicBezTo>
                    <a:pt x="404813" y="733324"/>
                    <a:pt x="404813" y="735229"/>
                    <a:pt x="404813" y="736182"/>
                  </a:cubicBezTo>
                  <a:cubicBezTo>
                    <a:pt x="386715" y="736182"/>
                    <a:pt x="367665" y="736182"/>
                    <a:pt x="349568" y="736182"/>
                  </a:cubicBezTo>
                  <a:cubicBezTo>
                    <a:pt x="349568" y="735229"/>
                    <a:pt x="349568" y="733324"/>
                    <a:pt x="349568" y="732372"/>
                  </a:cubicBezTo>
                  <a:cubicBezTo>
                    <a:pt x="367665" y="732372"/>
                    <a:pt x="385763" y="732372"/>
                    <a:pt x="404813" y="732372"/>
                  </a:cubicBezTo>
                  <a:close/>
                  <a:moveTo>
                    <a:pt x="349568" y="861912"/>
                  </a:moveTo>
                  <a:cubicBezTo>
                    <a:pt x="367665" y="861912"/>
                    <a:pt x="386715" y="861912"/>
                    <a:pt x="404813" y="861912"/>
                  </a:cubicBezTo>
                  <a:cubicBezTo>
                    <a:pt x="402908" y="869532"/>
                    <a:pt x="401003" y="870484"/>
                    <a:pt x="357188" y="868579"/>
                  </a:cubicBezTo>
                  <a:cubicBezTo>
                    <a:pt x="354330" y="868579"/>
                    <a:pt x="351473" y="866674"/>
                    <a:pt x="348615" y="864769"/>
                  </a:cubicBezTo>
                  <a:cubicBezTo>
                    <a:pt x="348615" y="863817"/>
                    <a:pt x="348615" y="862864"/>
                    <a:pt x="349568" y="861912"/>
                  </a:cubicBezTo>
                  <a:close/>
                  <a:moveTo>
                    <a:pt x="348615" y="838099"/>
                  </a:moveTo>
                  <a:cubicBezTo>
                    <a:pt x="366713" y="838099"/>
                    <a:pt x="385763" y="838099"/>
                    <a:pt x="403860" y="838099"/>
                  </a:cubicBezTo>
                  <a:cubicBezTo>
                    <a:pt x="403860" y="839052"/>
                    <a:pt x="403860" y="840004"/>
                    <a:pt x="403860" y="840004"/>
                  </a:cubicBezTo>
                  <a:cubicBezTo>
                    <a:pt x="385763" y="840004"/>
                    <a:pt x="366713" y="840004"/>
                    <a:pt x="348615" y="840004"/>
                  </a:cubicBezTo>
                  <a:cubicBezTo>
                    <a:pt x="348615" y="840004"/>
                    <a:pt x="348615" y="839052"/>
                    <a:pt x="348615" y="838099"/>
                  </a:cubicBezTo>
                  <a:close/>
                  <a:moveTo>
                    <a:pt x="403860" y="891439"/>
                  </a:moveTo>
                  <a:cubicBezTo>
                    <a:pt x="385763" y="891439"/>
                    <a:pt x="366713" y="891439"/>
                    <a:pt x="348615" y="891439"/>
                  </a:cubicBezTo>
                  <a:cubicBezTo>
                    <a:pt x="348615" y="890487"/>
                    <a:pt x="348615" y="890487"/>
                    <a:pt x="348615" y="889534"/>
                  </a:cubicBezTo>
                  <a:cubicBezTo>
                    <a:pt x="366713" y="889534"/>
                    <a:pt x="385763" y="889534"/>
                    <a:pt x="403860" y="889534"/>
                  </a:cubicBezTo>
                  <a:cubicBezTo>
                    <a:pt x="403860" y="890487"/>
                    <a:pt x="403860" y="890487"/>
                    <a:pt x="403860" y="891439"/>
                  </a:cubicBezTo>
                  <a:close/>
                  <a:moveTo>
                    <a:pt x="404813" y="918109"/>
                  </a:moveTo>
                  <a:cubicBezTo>
                    <a:pt x="385763" y="918109"/>
                    <a:pt x="367665" y="918109"/>
                    <a:pt x="348615" y="918109"/>
                  </a:cubicBezTo>
                  <a:cubicBezTo>
                    <a:pt x="348615" y="917157"/>
                    <a:pt x="348615" y="916204"/>
                    <a:pt x="348615" y="915252"/>
                  </a:cubicBezTo>
                  <a:cubicBezTo>
                    <a:pt x="367665" y="915252"/>
                    <a:pt x="385763" y="915252"/>
                    <a:pt x="404813" y="915252"/>
                  </a:cubicBezTo>
                  <a:cubicBezTo>
                    <a:pt x="404813" y="916204"/>
                    <a:pt x="404813" y="917157"/>
                    <a:pt x="404813" y="918109"/>
                  </a:cubicBezTo>
                  <a:close/>
                  <a:moveTo>
                    <a:pt x="348615" y="814287"/>
                  </a:moveTo>
                  <a:cubicBezTo>
                    <a:pt x="348615" y="813334"/>
                    <a:pt x="348615" y="813334"/>
                    <a:pt x="348615" y="812382"/>
                  </a:cubicBezTo>
                  <a:cubicBezTo>
                    <a:pt x="367665" y="812382"/>
                    <a:pt x="385763" y="812382"/>
                    <a:pt x="404813" y="812382"/>
                  </a:cubicBezTo>
                  <a:cubicBezTo>
                    <a:pt x="404813" y="813334"/>
                    <a:pt x="404813" y="813334"/>
                    <a:pt x="404813" y="814287"/>
                  </a:cubicBezTo>
                  <a:cubicBezTo>
                    <a:pt x="386715" y="814287"/>
                    <a:pt x="367665" y="814287"/>
                    <a:pt x="348615" y="814287"/>
                  </a:cubicBezTo>
                  <a:close/>
                  <a:moveTo>
                    <a:pt x="465773" y="182779"/>
                  </a:moveTo>
                  <a:cubicBezTo>
                    <a:pt x="464820" y="183732"/>
                    <a:pt x="463868" y="183732"/>
                    <a:pt x="462915" y="184684"/>
                  </a:cubicBezTo>
                  <a:cubicBezTo>
                    <a:pt x="461010" y="181827"/>
                    <a:pt x="459105" y="178969"/>
                    <a:pt x="459105" y="176112"/>
                  </a:cubicBezTo>
                  <a:cubicBezTo>
                    <a:pt x="459105" y="173254"/>
                    <a:pt x="461963" y="170397"/>
                    <a:pt x="463868" y="168492"/>
                  </a:cubicBezTo>
                  <a:cubicBezTo>
                    <a:pt x="464820" y="169444"/>
                    <a:pt x="465773" y="169444"/>
                    <a:pt x="466725" y="170397"/>
                  </a:cubicBezTo>
                  <a:cubicBezTo>
                    <a:pt x="465773" y="173254"/>
                    <a:pt x="465773" y="178017"/>
                    <a:pt x="465773" y="182779"/>
                  </a:cubicBezTo>
                  <a:close/>
                  <a:moveTo>
                    <a:pt x="477203" y="182779"/>
                  </a:moveTo>
                  <a:cubicBezTo>
                    <a:pt x="476250" y="179922"/>
                    <a:pt x="473393" y="178017"/>
                    <a:pt x="473393" y="175159"/>
                  </a:cubicBezTo>
                  <a:cubicBezTo>
                    <a:pt x="473393" y="172302"/>
                    <a:pt x="476250" y="170397"/>
                    <a:pt x="477203" y="168492"/>
                  </a:cubicBezTo>
                  <a:cubicBezTo>
                    <a:pt x="479108" y="170397"/>
                    <a:pt x="481013" y="173254"/>
                    <a:pt x="482918" y="176112"/>
                  </a:cubicBezTo>
                  <a:cubicBezTo>
                    <a:pt x="481013" y="178969"/>
                    <a:pt x="479108" y="180874"/>
                    <a:pt x="477203" y="182779"/>
                  </a:cubicBezTo>
                  <a:close/>
                  <a:moveTo>
                    <a:pt x="488633" y="172302"/>
                  </a:moveTo>
                  <a:cubicBezTo>
                    <a:pt x="488633" y="170397"/>
                    <a:pt x="491490" y="169444"/>
                    <a:pt x="493395" y="167539"/>
                  </a:cubicBezTo>
                  <a:cubicBezTo>
                    <a:pt x="495300" y="172302"/>
                    <a:pt x="496253" y="176112"/>
                    <a:pt x="498158" y="181827"/>
                  </a:cubicBezTo>
                  <a:cubicBezTo>
                    <a:pt x="485775" y="184684"/>
                    <a:pt x="488633" y="177064"/>
                    <a:pt x="488633" y="172302"/>
                  </a:cubicBezTo>
                  <a:close/>
                  <a:moveTo>
                    <a:pt x="508635" y="182779"/>
                  </a:moveTo>
                  <a:cubicBezTo>
                    <a:pt x="507683" y="180874"/>
                    <a:pt x="504825" y="178017"/>
                    <a:pt x="504825" y="176112"/>
                  </a:cubicBezTo>
                  <a:cubicBezTo>
                    <a:pt x="504825" y="173254"/>
                    <a:pt x="507683" y="170397"/>
                    <a:pt x="508635" y="167539"/>
                  </a:cubicBezTo>
                  <a:cubicBezTo>
                    <a:pt x="510540" y="169444"/>
                    <a:pt x="511493" y="171349"/>
                    <a:pt x="513398" y="174207"/>
                  </a:cubicBezTo>
                  <a:cubicBezTo>
                    <a:pt x="511493" y="178017"/>
                    <a:pt x="509588" y="180874"/>
                    <a:pt x="508635" y="182779"/>
                  </a:cubicBezTo>
                  <a:close/>
                  <a:moveTo>
                    <a:pt x="659130" y="609499"/>
                  </a:moveTo>
                  <a:cubicBezTo>
                    <a:pt x="659130" y="609499"/>
                    <a:pt x="660083" y="609499"/>
                    <a:pt x="660083" y="609499"/>
                  </a:cubicBezTo>
                  <a:cubicBezTo>
                    <a:pt x="660083" y="655219"/>
                    <a:pt x="660083" y="700939"/>
                    <a:pt x="660083" y="746659"/>
                  </a:cubicBezTo>
                  <a:cubicBezTo>
                    <a:pt x="660083" y="746659"/>
                    <a:pt x="659130" y="746659"/>
                    <a:pt x="659130" y="746659"/>
                  </a:cubicBezTo>
                  <a:cubicBezTo>
                    <a:pt x="659130" y="699987"/>
                    <a:pt x="659130" y="654267"/>
                    <a:pt x="659130" y="609499"/>
                  </a:cubicBezTo>
                  <a:close/>
                  <a:moveTo>
                    <a:pt x="645795" y="822859"/>
                  </a:moveTo>
                  <a:cubicBezTo>
                    <a:pt x="649605" y="822859"/>
                    <a:pt x="652463" y="821907"/>
                    <a:pt x="657225" y="821907"/>
                  </a:cubicBezTo>
                  <a:cubicBezTo>
                    <a:pt x="657225" y="825717"/>
                    <a:pt x="657225" y="828574"/>
                    <a:pt x="658178" y="832384"/>
                  </a:cubicBezTo>
                  <a:cubicBezTo>
                    <a:pt x="653415" y="832384"/>
                    <a:pt x="650558" y="832384"/>
                    <a:pt x="645795" y="832384"/>
                  </a:cubicBezTo>
                  <a:cubicBezTo>
                    <a:pt x="645795" y="829527"/>
                    <a:pt x="645795" y="826669"/>
                    <a:pt x="645795" y="822859"/>
                  </a:cubicBezTo>
                  <a:close/>
                  <a:moveTo>
                    <a:pt x="645795" y="859054"/>
                  </a:moveTo>
                  <a:cubicBezTo>
                    <a:pt x="649605" y="859054"/>
                    <a:pt x="653415" y="859054"/>
                    <a:pt x="657225" y="859054"/>
                  </a:cubicBezTo>
                  <a:cubicBezTo>
                    <a:pt x="661035" y="871437"/>
                    <a:pt x="652463" y="867627"/>
                    <a:pt x="645795" y="867627"/>
                  </a:cubicBezTo>
                  <a:cubicBezTo>
                    <a:pt x="645795" y="864769"/>
                    <a:pt x="645795" y="862864"/>
                    <a:pt x="645795" y="859054"/>
                  </a:cubicBezTo>
                  <a:close/>
                  <a:moveTo>
                    <a:pt x="619125" y="822859"/>
                  </a:moveTo>
                  <a:cubicBezTo>
                    <a:pt x="622935" y="822859"/>
                    <a:pt x="626745" y="822859"/>
                    <a:pt x="630555" y="822859"/>
                  </a:cubicBezTo>
                  <a:cubicBezTo>
                    <a:pt x="630555" y="825717"/>
                    <a:pt x="630555" y="829527"/>
                    <a:pt x="630555" y="833337"/>
                  </a:cubicBezTo>
                  <a:cubicBezTo>
                    <a:pt x="626745" y="833337"/>
                    <a:pt x="623888" y="833337"/>
                    <a:pt x="619125" y="834289"/>
                  </a:cubicBezTo>
                  <a:cubicBezTo>
                    <a:pt x="619125" y="829527"/>
                    <a:pt x="619125" y="825717"/>
                    <a:pt x="619125" y="822859"/>
                  </a:cubicBezTo>
                  <a:close/>
                  <a:moveTo>
                    <a:pt x="619125" y="860007"/>
                  </a:moveTo>
                  <a:cubicBezTo>
                    <a:pt x="622935" y="860007"/>
                    <a:pt x="626745" y="860007"/>
                    <a:pt x="631508" y="859054"/>
                  </a:cubicBezTo>
                  <a:cubicBezTo>
                    <a:pt x="631508" y="862864"/>
                    <a:pt x="631508" y="864769"/>
                    <a:pt x="631508" y="868579"/>
                  </a:cubicBezTo>
                  <a:cubicBezTo>
                    <a:pt x="624840" y="867627"/>
                    <a:pt x="616268" y="872389"/>
                    <a:pt x="619125" y="860007"/>
                  </a:cubicBezTo>
                  <a:close/>
                  <a:moveTo>
                    <a:pt x="630555" y="894297"/>
                  </a:moveTo>
                  <a:cubicBezTo>
                    <a:pt x="630555" y="897154"/>
                    <a:pt x="630555" y="900012"/>
                    <a:pt x="630555" y="903822"/>
                  </a:cubicBezTo>
                  <a:cubicBezTo>
                    <a:pt x="624840" y="902869"/>
                    <a:pt x="616268" y="907632"/>
                    <a:pt x="619125" y="894297"/>
                  </a:cubicBezTo>
                  <a:cubicBezTo>
                    <a:pt x="622935" y="894297"/>
                    <a:pt x="625793" y="894297"/>
                    <a:pt x="630555" y="894297"/>
                  </a:cubicBezTo>
                  <a:close/>
                  <a:moveTo>
                    <a:pt x="604838" y="822859"/>
                  </a:moveTo>
                  <a:cubicBezTo>
                    <a:pt x="604838" y="825717"/>
                    <a:pt x="604838" y="829527"/>
                    <a:pt x="604838" y="833337"/>
                  </a:cubicBezTo>
                  <a:cubicBezTo>
                    <a:pt x="601028" y="833337"/>
                    <a:pt x="597218" y="833337"/>
                    <a:pt x="592455" y="833337"/>
                  </a:cubicBezTo>
                  <a:cubicBezTo>
                    <a:pt x="592455" y="830479"/>
                    <a:pt x="591503" y="827622"/>
                    <a:pt x="591503" y="822859"/>
                  </a:cubicBezTo>
                  <a:cubicBezTo>
                    <a:pt x="595313" y="822859"/>
                    <a:pt x="600075" y="822859"/>
                    <a:pt x="604838" y="822859"/>
                  </a:cubicBezTo>
                  <a:close/>
                  <a:moveTo>
                    <a:pt x="603885" y="867627"/>
                  </a:moveTo>
                  <a:cubicBezTo>
                    <a:pt x="598170" y="867627"/>
                    <a:pt x="589598" y="871437"/>
                    <a:pt x="590550" y="858102"/>
                  </a:cubicBezTo>
                  <a:cubicBezTo>
                    <a:pt x="597218" y="860007"/>
                    <a:pt x="606743" y="855244"/>
                    <a:pt x="603885" y="867627"/>
                  </a:cubicBezTo>
                  <a:close/>
                  <a:moveTo>
                    <a:pt x="586740" y="744754"/>
                  </a:moveTo>
                  <a:cubicBezTo>
                    <a:pt x="586740" y="744754"/>
                    <a:pt x="586740" y="744754"/>
                    <a:pt x="586740" y="744754"/>
                  </a:cubicBezTo>
                  <a:cubicBezTo>
                    <a:pt x="585788" y="699987"/>
                    <a:pt x="585788" y="655219"/>
                    <a:pt x="585788" y="610452"/>
                  </a:cubicBezTo>
                  <a:cubicBezTo>
                    <a:pt x="585788" y="610452"/>
                    <a:pt x="586740" y="610452"/>
                    <a:pt x="586740" y="610452"/>
                  </a:cubicBezTo>
                  <a:cubicBezTo>
                    <a:pt x="586740" y="656172"/>
                    <a:pt x="586740" y="700939"/>
                    <a:pt x="586740" y="744754"/>
                  </a:cubicBezTo>
                  <a:close/>
                  <a:moveTo>
                    <a:pt x="603885" y="1008597"/>
                  </a:moveTo>
                  <a:cubicBezTo>
                    <a:pt x="599123" y="1008597"/>
                    <a:pt x="595313" y="1008597"/>
                    <a:pt x="590550" y="1008597"/>
                  </a:cubicBezTo>
                  <a:cubicBezTo>
                    <a:pt x="590550" y="1004787"/>
                    <a:pt x="590550" y="1001929"/>
                    <a:pt x="590550" y="998119"/>
                  </a:cubicBezTo>
                  <a:cubicBezTo>
                    <a:pt x="594360" y="998119"/>
                    <a:pt x="599123" y="998119"/>
                    <a:pt x="603885" y="998119"/>
                  </a:cubicBezTo>
                  <a:cubicBezTo>
                    <a:pt x="603885" y="1000977"/>
                    <a:pt x="603885" y="1004787"/>
                    <a:pt x="603885" y="1008597"/>
                  </a:cubicBezTo>
                  <a:close/>
                  <a:moveTo>
                    <a:pt x="591503" y="928587"/>
                  </a:moveTo>
                  <a:cubicBezTo>
                    <a:pt x="596265" y="928587"/>
                    <a:pt x="600075" y="928587"/>
                    <a:pt x="604838" y="928587"/>
                  </a:cubicBezTo>
                  <a:cubicBezTo>
                    <a:pt x="604838" y="931444"/>
                    <a:pt x="604838" y="934302"/>
                    <a:pt x="604838" y="938112"/>
                  </a:cubicBezTo>
                  <a:cubicBezTo>
                    <a:pt x="601028" y="938112"/>
                    <a:pt x="597218" y="938112"/>
                    <a:pt x="592455" y="938112"/>
                  </a:cubicBezTo>
                  <a:cubicBezTo>
                    <a:pt x="591503" y="934302"/>
                    <a:pt x="591503" y="931444"/>
                    <a:pt x="591503" y="928587"/>
                  </a:cubicBezTo>
                  <a:close/>
                  <a:moveTo>
                    <a:pt x="604838" y="973354"/>
                  </a:moveTo>
                  <a:cubicBezTo>
                    <a:pt x="600075" y="973354"/>
                    <a:pt x="596265" y="973354"/>
                    <a:pt x="591503" y="973354"/>
                  </a:cubicBezTo>
                  <a:cubicBezTo>
                    <a:pt x="591503" y="969544"/>
                    <a:pt x="591503" y="966687"/>
                    <a:pt x="591503" y="962877"/>
                  </a:cubicBezTo>
                  <a:cubicBezTo>
                    <a:pt x="595313" y="962877"/>
                    <a:pt x="600075" y="962877"/>
                    <a:pt x="604838" y="962877"/>
                  </a:cubicBezTo>
                  <a:cubicBezTo>
                    <a:pt x="604838" y="966687"/>
                    <a:pt x="604838" y="969544"/>
                    <a:pt x="604838" y="973354"/>
                  </a:cubicBezTo>
                  <a:close/>
                  <a:moveTo>
                    <a:pt x="602933" y="902869"/>
                  </a:moveTo>
                  <a:cubicBezTo>
                    <a:pt x="600075" y="904774"/>
                    <a:pt x="596265" y="904774"/>
                    <a:pt x="593408" y="902869"/>
                  </a:cubicBezTo>
                  <a:cubicBezTo>
                    <a:pt x="591503" y="901917"/>
                    <a:pt x="591503" y="898107"/>
                    <a:pt x="590550" y="894297"/>
                  </a:cubicBezTo>
                  <a:cubicBezTo>
                    <a:pt x="597218" y="894297"/>
                    <a:pt x="600075" y="894297"/>
                    <a:pt x="605790" y="894297"/>
                  </a:cubicBezTo>
                  <a:cubicBezTo>
                    <a:pt x="604838" y="897154"/>
                    <a:pt x="604838" y="900964"/>
                    <a:pt x="602933" y="902869"/>
                  </a:cubicBezTo>
                  <a:close/>
                  <a:moveTo>
                    <a:pt x="612458" y="743802"/>
                  </a:moveTo>
                  <a:cubicBezTo>
                    <a:pt x="611505" y="743802"/>
                    <a:pt x="611505" y="743802"/>
                    <a:pt x="612458" y="743802"/>
                  </a:cubicBezTo>
                  <a:cubicBezTo>
                    <a:pt x="611505" y="699034"/>
                    <a:pt x="611505" y="654267"/>
                    <a:pt x="611505" y="609499"/>
                  </a:cubicBezTo>
                  <a:cubicBezTo>
                    <a:pt x="611505" y="609499"/>
                    <a:pt x="612458" y="609499"/>
                    <a:pt x="612458" y="609499"/>
                  </a:cubicBezTo>
                  <a:cubicBezTo>
                    <a:pt x="612458" y="654267"/>
                    <a:pt x="612458" y="699034"/>
                    <a:pt x="612458" y="743802"/>
                  </a:cubicBezTo>
                  <a:close/>
                  <a:moveTo>
                    <a:pt x="630555" y="1008597"/>
                  </a:moveTo>
                  <a:cubicBezTo>
                    <a:pt x="626745" y="1008597"/>
                    <a:pt x="622935" y="1008597"/>
                    <a:pt x="619125" y="1008597"/>
                  </a:cubicBezTo>
                  <a:cubicBezTo>
                    <a:pt x="619125" y="1005739"/>
                    <a:pt x="618173" y="1002882"/>
                    <a:pt x="618173" y="998119"/>
                  </a:cubicBezTo>
                  <a:cubicBezTo>
                    <a:pt x="621983" y="998119"/>
                    <a:pt x="625793" y="997167"/>
                    <a:pt x="630555" y="997167"/>
                  </a:cubicBezTo>
                  <a:cubicBezTo>
                    <a:pt x="630555" y="1001929"/>
                    <a:pt x="630555" y="1004787"/>
                    <a:pt x="630555" y="1008597"/>
                  </a:cubicBezTo>
                  <a:close/>
                  <a:moveTo>
                    <a:pt x="619125" y="974307"/>
                  </a:moveTo>
                  <a:cubicBezTo>
                    <a:pt x="619125" y="970497"/>
                    <a:pt x="619125" y="967639"/>
                    <a:pt x="618173" y="962877"/>
                  </a:cubicBezTo>
                  <a:cubicBezTo>
                    <a:pt x="621983" y="962877"/>
                    <a:pt x="625793" y="961924"/>
                    <a:pt x="630555" y="961924"/>
                  </a:cubicBezTo>
                  <a:cubicBezTo>
                    <a:pt x="630555" y="965734"/>
                    <a:pt x="630555" y="969544"/>
                    <a:pt x="631508" y="974307"/>
                  </a:cubicBezTo>
                  <a:cubicBezTo>
                    <a:pt x="625793" y="974307"/>
                    <a:pt x="622935" y="974307"/>
                    <a:pt x="619125" y="974307"/>
                  </a:cubicBezTo>
                  <a:close/>
                  <a:moveTo>
                    <a:pt x="618173" y="937159"/>
                  </a:moveTo>
                  <a:cubicBezTo>
                    <a:pt x="618173" y="934302"/>
                    <a:pt x="618173" y="930492"/>
                    <a:pt x="620078" y="928587"/>
                  </a:cubicBezTo>
                  <a:cubicBezTo>
                    <a:pt x="621983" y="926682"/>
                    <a:pt x="626745" y="926682"/>
                    <a:pt x="628650" y="928587"/>
                  </a:cubicBezTo>
                  <a:cubicBezTo>
                    <a:pt x="630555" y="929539"/>
                    <a:pt x="630555" y="934302"/>
                    <a:pt x="631508" y="937159"/>
                  </a:cubicBezTo>
                  <a:cubicBezTo>
                    <a:pt x="626745" y="937159"/>
                    <a:pt x="623888" y="937159"/>
                    <a:pt x="618173" y="937159"/>
                  </a:cubicBezTo>
                  <a:close/>
                  <a:moveTo>
                    <a:pt x="635318" y="744754"/>
                  </a:moveTo>
                  <a:cubicBezTo>
                    <a:pt x="635318" y="744754"/>
                    <a:pt x="635318" y="744754"/>
                    <a:pt x="635318" y="744754"/>
                  </a:cubicBezTo>
                  <a:cubicBezTo>
                    <a:pt x="634365" y="699987"/>
                    <a:pt x="634365" y="655219"/>
                    <a:pt x="634365" y="610452"/>
                  </a:cubicBezTo>
                  <a:cubicBezTo>
                    <a:pt x="634365" y="610452"/>
                    <a:pt x="635318" y="610452"/>
                    <a:pt x="635318" y="610452"/>
                  </a:cubicBezTo>
                  <a:cubicBezTo>
                    <a:pt x="635318" y="656172"/>
                    <a:pt x="635318" y="700939"/>
                    <a:pt x="635318" y="744754"/>
                  </a:cubicBezTo>
                  <a:close/>
                  <a:moveTo>
                    <a:pt x="658178" y="1008597"/>
                  </a:moveTo>
                  <a:cubicBezTo>
                    <a:pt x="654368" y="1008597"/>
                    <a:pt x="650558" y="1008597"/>
                    <a:pt x="646748" y="1009549"/>
                  </a:cubicBezTo>
                  <a:cubicBezTo>
                    <a:pt x="646748" y="1005739"/>
                    <a:pt x="645795" y="1002882"/>
                    <a:pt x="645795" y="998119"/>
                  </a:cubicBezTo>
                  <a:cubicBezTo>
                    <a:pt x="649605" y="998119"/>
                    <a:pt x="653415" y="998119"/>
                    <a:pt x="658178" y="997167"/>
                  </a:cubicBezTo>
                  <a:cubicBezTo>
                    <a:pt x="658178" y="1001929"/>
                    <a:pt x="658178" y="1004787"/>
                    <a:pt x="658178" y="1008597"/>
                  </a:cubicBezTo>
                  <a:close/>
                  <a:moveTo>
                    <a:pt x="657225" y="974307"/>
                  </a:moveTo>
                  <a:cubicBezTo>
                    <a:pt x="653415" y="974307"/>
                    <a:pt x="650558" y="974307"/>
                    <a:pt x="645795" y="974307"/>
                  </a:cubicBezTo>
                  <a:cubicBezTo>
                    <a:pt x="645795" y="970497"/>
                    <a:pt x="645795" y="967639"/>
                    <a:pt x="644843" y="963829"/>
                  </a:cubicBezTo>
                  <a:cubicBezTo>
                    <a:pt x="654368" y="960972"/>
                    <a:pt x="660083" y="961924"/>
                    <a:pt x="657225" y="974307"/>
                  </a:cubicBezTo>
                  <a:close/>
                  <a:moveTo>
                    <a:pt x="656273" y="928587"/>
                  </a:moveTo>
                  <a:cubicBezTo>
                    <a:pt x="658178" y="938112"/>
                    <a:pt x="658178" y="938112"/>
                    <a:pt x="645795" y="937159"/>
                  </a:cubicBezTo>
                  <a:cubicBezTo>
                    <a:pt x="642938" y="925729"/>
                    <a:pt x="650558" y="927634"/>
                    <a:pt x="656273" y="928587"/>
                  </a:cubicBezTo>
                  <a:close/>
                  <a:moveTo>
                    <a:pt x="652463" y="902869"/>
                  </a:moveTo>
                  <a:cubicBezTo>
                    <a:pt x="645795" y="904774"/>
                    <a:pt x="643890" y="900012"/>
                    <a:pt x="646748" y="893344"/>
                  </a:cubicBezTo>
                  <a:cubicBezTo>
                    <a:pt x="650558" y="893344"/>
                    <a:pt x="654368" y="893344"/>
                    <a:pt x="661988" y="893344"/>
                  </a:cubicBezTo>
                  <a:cubicBezTo>
                    <a:pt x="657225" y="898107"/>
                    <a:pt x="655320" y="901917"/>
                    <a:pt x="652463" y="902869"/>
                  </a:cubicBezTo>
                  <a:close/>
                  <a:moveTo>
                    <a:pt x="684848" y="747612"/>
                  </a:moveTo>
                  <a:cubicBezTo>
                    <a:pt x="683895" y="747612"/>
                    <a:pt x="683895" y="747612"/>
                    <a:pt x="682943" y="747612"/>
                  </a:cubicBezTo>
                  <a:cubicBezTo>
                    <a:pt x="682943" y="701892"/>
                    <a:pt x="682943" y="656172"/>
                    <a:pt x="682943" y="610452"/>
                  </a:cubicBezTo>
                  <a:cubicBezTo>
                    <a:pt x="683895" y="610452"/>
                    <a:pt x="683895" y="610452"/>
                    <a:pt x="684848" y="610452"/>
                  </a:cubicBezTo>
                  <a:cubicBezTo>
                    <a:pt x="684848" y="656172"/>
                    <a:pt x="684848" y="701892"/>
                    <a:pt x="684848" y="747612"/>
                  </a:cubicBezTo>
                  <a:close/>
                  <a:moveTo>
                    <a:pt x="863918" y="582829"/>
                  </a:moveTo>
                  <a:cubicBezTo>
                    <a:pt x="863918" y="582829"/>
                    <a:pt x="863918" y="582829"/>
                    <a:pt x="863918" y="582829"/>
                  </a:cubicBezTo>
                  <a:cubicBezTo>
                    <a:pt x="863918" y="498057"/>
                    <a:pt x="863918" y="413284"/>
                    <a:pt x="863918" y="328512"/>
                  </a:cubicBezTo>
                  <a:cubicBezTo>
                    <a:pt x="863918" y="328512"/>
                    <a:pt x="863918" y="328512"/>
                    <a:pt x="863918" y="328512"/>
                  </a:cubicBezTo>
                  <a:cubicBezTo>
                    <a:pt x="863918" y="413284"/>
                    <a:pt x="863918" y="498057"/>
                    <a:pt x="863918" y="582829"/>
                  </a:cubicBezTo>
                  <a:close/>
                  <a:moveTo>
                    <a:pt x="895350" y="649504"/>
                  </a:moveTo>
                  <a:cubicBezTo>
                    <a:pt x="892493" y="619024"/>
                    <a:pt x="893445" y="618072"/>
                    <a:pt x="902970" y="618072"/>
                  </a:cubicBezTo>
                  <a:cubicBezTo>
                    <a:pt x="906780" y="643789"/>
                    <a:pt x="905828" y="649504"/>
                    <a:pt x="895350" y="649504"/>
                  </a:cubicBezTo>
                  <a:close/>
                  <a:moveTo>
                    <a:pt x="919163" y="649504"/>
                  </a:moveTo>
                  <a:cubicBezTo>
                    <a:pt x="910590" y="650457"/>
                    <a:pt x="910590" y="650457"/>
                    <a:pt x="910590" y="641884"/>
                  </a:cubicBezTo>
                  <a:cubicBezTo>
                    <a:pt x="909638" y="619024"/>
                    <a:pt x="909638" y="619024"/>
                    <a:pt x="919163" y="619024"/>
                  </a:cubicBezTo>
                  <a:cubicBezTo>
                    <a:pt x="919163" y="628549"/>
                    <a:pt x="919163" y="639027"/>
                    <a:pt x="919163" y="649504"/>
                  </a:cubicBezTo>
                  <a:close/>
                  <a:moveTo>
                    <a:pt x="932498" y="643789"/>
                  </a:moveTo>
                  <a:cubicBezTo>
                    <a:pt x="932498" y="645694"/>
                    <a:pt x="930593" y="648552"/>
                    <a:pt x="928688" y="650457"/>
                  </a:cubicBezTo>
                  <a:cubicBezTo>
                    <a:pt x="926783" y="648552"/>
                    <a:pt x="924878" y="645694"/>
                    <a:pt x="923925" y="643789"/>
                  </a:cubicBezTo>
                  <a:cubicBezTo>
                    <a:pt x="922973" y="637122"/>
                    <a:pt x="922973" y="630454"/>
                    <a:pt x="923925" y="623787"/>
                  </a:cubicBezTo>
                  <a:cubicBezTo>
                    <a:pt x="923925" y="621882"/>
                    <a:pt x="926783" y="619024"/>
                    <a:pt x="928688" y="617119"/>
                  </a:cubicBezTo>
                  <a:cubicBezTo>
                    <a:pt x="929640" y="618072"/>
                    <a:pt x="930593" y="619024"/>
                    <a:pt x="931545" y="619024"/>
                  </a:cubicBezTo>
                  <a:cubicBezTo>
                    <a:pt x="932498" y="627597"/>
                    <a:pt x="933450" y="635217"/>
                    <a:pt x="932498" y="643789"/>
                  </a:cubicBezTo>
                  <a:close/>
                  <a:moveTo>
                    <a:pt x="947738" y="645694"/>
                  </a:moveTo>
                  <a:cubicBezTo>
                    <a:pt x="947738" y="647599"/>
                    <a:pt x="944880" y="648552"/>
                    <a:pt x="942975" y="650457"/>
                  </a:cubicBezTo>
                  <a:cubicBezTo>
                    <a:pt x="942023" y="648552"/>
                    <a:pt x="940118" y="647599"/>
                    <a:pt x="939165" y="645694"/>
                  </a:cubicBezTo>
                  <a:cubicBezTo>
                    <a:pt x="938213" y="641884"/>
                    <a:pt x="939165" y="638074"/>
                    <a:pt x="939165" y="634264"/>
                  </a:cubicBezTo>
                  <a:cubicBezTo>
                    <a:pt x="939165" y="634264"/>
                    <a:pt x="939165" y="634264"/>
                    <a:pt x="939165" y="634264"/>
                  </a:cubicBezTo>
                  <a:cubicBezTo>
                    <a:pt x="939165" y="630454"/>
                    <a:pt x="939165" y="626644"/>
                    <a:pt x="939165" y="622834"/>
                  </a:cubicBezTo>
                  <a:cubicBezTo>
                    <a:pt x="939165" y="620929"/>
                    <a:pt x="942023" y="619024"/>
                    <a:pt x="942975" y="617119"/>
                  </a:cubicBezTo>
                  <a:cubicBezTo>
                    <a:pt x="944880" y="619024"/>
                    <a:pt x="946785" y="619977"/>
                    <a:pt x="946785" y="621882"/>
                  </a:cubicBezTo>
                  <a:cubicBezTo>
                    <a:pt x="948690" y="630454"/>
                    <a:pt x="948690" y="638074"/>
                    <a:pt x="947738" y="645694"/>
                  </a:cubicBezTo>
                  <a:close/>
                  <a:moveTo>
                    <a:pt x="962978" y="645694"/>
                  </a:moveTo>
                  <a:cubicBezTo>
                    <a:pt x="962978" y="647599"/>
                    <a:pt x="960120" y="649504"/>
                    <a:pt x="959168" y="650457"/>
                  </a:cubicBezTo>
                  <a:cubicBezTo>
                    <a:pt x="957263" y="649504"/>
                    <a:pt x="955358" y="647599"/>
                    <a:pt x="955358" y="646647"/>
                  </a:cubicBezTo>
                  <a:cubicBezTo>
                    <a:pt x="955358" y="638074"/>
                    <a:pt x="954405" y="629502"/>
                    <a:pt x="955358" y="621882"/>
                  </a:cubicBezTo>
                  <a:cubicBezTo>
                    <a:pt x="955358" y="619977"/>
                    <a:pt x="959168" y="619024"/>
                    <a:pt x="963930" y="616167"/>
                  </a:cubicBezTo>
                  <a:cubicBezTo>
                    <a:pt x="962978" y="627597"/>
                    <a:pt x="962978" y="636169"/>
                    <a:pt x="962978" y="645694"/>
                  </a:cubicBezTo>
                  <a:close/>
                  <a:moveTo>
                    <a:pt x="978218" y="649504"/>
                  </a:moveTo>
                  <a:cubicBezTo>
                    <a:pt x="967740" y="653314"/>
                    <a:pt x="968693" y="646647"/>
                    <a:pt x="968693" y="639979"/>
                  </a:cubicBezTo>
                  <a:cubicBezTo>
                    <a:pt x="968693" y="618072"/>
                    <a:pt x="968693" y="618072"/>
                    <a:pt x="978218" y="619024"/>
                  </a:cubicBezTo>
                  <a:cubicBezTo>
                    <a:pt x="978218" y="629502"/>
                    <a:pt x="978218" y="639027"/>
                    <a:pt x="978218" y="649504"/>
                  </a:cubicBezTo>
                  <a:close/>
                  <a:moveTo>
                    <a:pt x="991553" y="649504"/>
                  </a:moveTo>
                  <a:cubicBezTo>
                    <a:pt x="982028" y="648552"/>
                    <a:pt x="982028" y="648552"/>
                    <a:pt x="983933" y="619024"/>
                  </a:cubicBezTo>
                  <a:cubicBezTo>
                    <a:pt x="994410" y="618072"/>
                    <a:pt x="994410" y="619977"/>
                    <a:pt x="991553" y="649504"/>
                  </a:cubicBezTo>
                  <a:close/>
                  <a:moveTo>
                    <a:pt x="998220" y="649504"/>
                  </a:moveTo>
                  <a:cubicBezTo>
                    <a:pt x="998220" y="639027"/>
                    <a:pt x="998220" y="629502"/>
                    <a:pt x="998220" y="619024"/>
                  </a:cubicBezTo>
                  <a:cubicBezTo>
                    <a:pt x="1000125" y="619024"/>
                    <a:pt x="1001078" y="618072"/>
                    <a:pt x="1002983" y="618072"/>
                  </a:cubicBezTo>
                  <a:cubicBezTo>
                    <a:pt x="1004888" y="618072"/>
                    <a:pt x="1005840" y="618072"/>
                    <a:pt x="1007745" y="619024"/>
                  </a:cubicBezTo>
                  <a:cubicBezTo>
                    <a:pt x="1007745" y="627597"/>
                    <a:pt x="1007745" y="636169"/>
                    <a:pt x="1007745" y="643789"/>
                  </a:cubicBezTo>
                  <a:cubicBezTo>
                    <a:pt x="1008698" y="651409"/>
                    <a:pt x="1004888" y="651409"/>
                    <a:pt x="998220" y="649504"/>
                  </a:cubicBezTo>
                  <a:close/>
                  <a:moveTo>
                    <a:pt x="1022033" y="645694"/>
                  </a:moveTo>
                  <a:cubicBezTo>
                    <a:pt x="1022033" y="647599"/>
                    <a:pt x="1019175" y="648552"/>
                    <a:pt x="1018223" y="649504"/>
                  </a:cubicBezTo>
                  <a:cubicBezTo>
                    <a:pt x="1016318" y="647599"/>
                    <a:pt x="1013460" y="646647"/>
                    <a:pt x="1013460" y="644742"/>
                  </a:cubicBezTo>
                  <a:cubicBezTo>
                    <a:pt x="1013460" y="636169"/>
                    <a:pt x="1013460" y="626644"/>
                    <a:pt x="1013460" y="614262"/>
                  </a:cubicBezTo>
                  <a:cubicBezTo>
                    <a:pt x="1018223" y="618072"/>
                    <a:pt x="1022033" y="619024"/>
                    <a:pt x="1022033" y="621882"/>
                  </a:cubicBezTo>
                  <a:cubicBezTo>
                    <a:pt x="1022985" y="630454"/>
                    <a:pt x="1022985" y="638074"/>
                    <a:pt x="1022033" y="645694"/>
                  </a:cubicBezTo>
                  <a:close/>
                  <a:moveTo>
                    <a:pt x="1025843" y="595212"/>
                  </a:moveTo>
                  <a:cubicBezTo>
                    <a:pt x="1025843" y="595212"/>
                    <a:pt x="1025843" y="595212"/>
                    <a:pt x="1025843" y="595212"/>
                  </a:cubicBezTo>
                  <a:cubicBezTo>
                    <a:pt x="1025843" y="458052"/>
                    <a:pt x="1025843" y="320892"/>
                    <a:pt x="1025843" y="184684"/>
                  </a:cubicBezTo>
                  <a:cubicBezTo>
                    <a:pt x="1025843" y="184684"/>
                    <a:pt x="1025843" y="184684"/>
                    <a:pt x="1025843" y="184684"/>
                  </a:cubicBezTo>
                  <a:cubicBezTo>
                    <a:pt x="1025843" y="321844"/>
                    <a:pt x="1025843" y="458052"/>
                    <a:pt x="1025843" y="595212"/>
                  </a:cubicBezTo>
                  <a:close/>
                  <a:moveTo>
                    <a:pt x="1088708" y="203734"/>
                  </a:moveTo>
                  <a:cubicBezTo>
                    <a:pt x="1092518" y="203734"/>
                    <a:pt x="1095375" y="203734"/>
                    <a:pt x="1099185" y="203734"/>
                  </a:cubicBezTo>
                  <a:cubicBezTo>
                    <a:pt x="1099185" y="211354"/>
                    <a:pt x="1099185" y="218974"/>
                    <a:pt x="1099185" y="226594"/>
                  </a:cubicBezTo>
                  <a:cubicBezTo>
                    <a:pt x="1095375" y="226594"/>
                    <a:pt x="1092518" y="226594"/>
                    <a:pt x="1088708" y="226594"/>
                  </a:cubicBezTo>
                  <a:cubicBezTo>
                    <a:pt x="1088708" y="218974"/>
                    <a:pt x="1088708" y="211354"/>
                    <a:pt x="1088708" y="203734"/>
                  </a:cubicBezTo>
                  <a:close/>
                  <a:moveTo>
                    <a:pt x="1070610" y="203734"/>
                  </a:moveTo>
                  <a:cubicBezTo>
                    <a:pt x="1073468" y="203734"/>
                    <a:pt x="1076325" y="203734"/>
                    <a:pt x="1080135" y="203734"/>
                  </a:cubicBezTo>
                  <a:cubicBezTo>
                    <a:pt x="1080135" y="211354"/>
                    <a:pt x="1080135" y="218022"/>
                    <a:pt x="1080135" y="225642"/>
                  </a:cubicBezTo>
                  <a:cubicBezTo>
                    <a:pt x="1080135" y="226594"/>
                    <a:pt x="1075373" y="227547"/>
                    <a:pt x="1071563" y="229452"/>
                  </a:cubicBezTo>
                  <a:cubicBezTo>
                    <a:pt x="1070610" y="218974"/>
                    <a:pt x="1070610" y="211354"/>
                    <a:pt x="1070610" y="203734"/>
                  </a:cubicBezTo>
                  <a:close/>
                  <a:moveTo>
                    <a:pt x="1052513" y="202782"/>
                  </a:moveTo>
                  <a:cubicBezTo>
                    <a:pt x="1055370" y="202782"/>
                    <a:pt x="1058228" y="202782"/>
                    <a:pt x="1061085" y="202782"/>
                  </a:cubicBezTo>
                  <a:cubicBezTo>
                    <a:pt x="1064895" y="223737"/>
                    <a:pt x="1063943" y="226594"/>
                    <a:pt x="1052513" y="226594"/>
                  </a:cubicBezTo>
                  <a:cubicBezTo>
                    <a:pt x="1052513" y="218974"/>
                    <a:pt x="1052513" y="211354"/>
                    <a:pt x="1052513" y="202782"/>
                  </a:cubicBezTo>
                  <a:close/>
                  <a:moveTo>
                    <a:pt x="1034415" y="202782"/>
                  </a:moveTo>
                  <a:cubicBezTo>
                    <a:pt x="1037273" y="202782"/>
                    <a:pt x="1040130" y="202782"/>
                    <a:pt x="1043940" y="202782"/>
                  </a:cubicBezTo>
                  <a:cubicBezTo>
                    <a:pt x="1043940" y="210402"/>
                    <a:pt x="1043940" y="218022"/>
                    <a:pt x="1043940" y="226594"/>
                  </a:cubicBezTo>
                  <a:cubicBezTo>
                    <a:pt x="1041083" y="226594"/>
                    <a:pt x="1038225" y="226594"/>
                    <a:pt x="1034415" y="226594"/>
                  </a:cubicBezTo>
                  <a:cubicBezTo>
                    <a:pt x="1034415" y="218974"/>
                    <a:pt x="1034415" y="211354"/>
                    <a:pt x="1034415" y="202782"/>
                  </a:cubicBezTo>
                  <a:close/>
                  <a:moveTo>
                    <a:pt x="1107758" y="433287"/>
                  </a:moveTo>
                  <a:cubicBezTo>
                    <a:pt x="1082993" y="433287"/>
                    <a:pt x="1058228" y="432334"/>
                    <a:pt x="1033463" y="431382"/>
                  </a:cubicBezTo>
                  <a:cubicBezTo>
                    <a:pt x="1033463" y="431382"/>
                    <a:pt x="1033463" y="429477"/>
                    <a:pt x="1033463" y="427572"/>
                  </a:cubicBezTo>
                  <a:cubicBezTo>
                    <a:pt x="1062038" y="427572"/>
                    <a:pt x="1090613" y="427572"/>
                    <a:pt x="1118235" y="427572"/>
                  </a:cubicBezTo>
                  <a:cubicBezTo>
                    <a:pt x="1118235" y="428524"/>
                    <a:pt x="1119188" y="430429"/>
                    <a:pt x="1119188" y="431382"/>
                  </a:cubicBezTo>
                  <a:cubicBezTo>
                    <a:pt x="1115378" y="432334"/>
                    <a:pt x="1111568" y="433287"/>
                    <a:pt x="1107758" y="4332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5" name="Graphic 2">
            <a:extLst>
              <a:ext uri="{FF2B5EF4-FFF2-40B4-BE49-F238E27FC236}">
                <a16:creationId xmlns:a16="http://schemas.microsoft.com/office/drawing/2014/main" id="{FD9DC58E-B095-4300-9B8E-C8A2146FB41F}"/>
              </a:ext>
            </a:extLst>
          </p:cNvPr>
          <p:cNvSpPr/>
          <p:nvPr/>
        </p:nvSpPr>
        <p:spPr>
          <a:xfrm>
            <a:off x="1654170" y="303229"/>
            <a:ext cx="10546539" cy="4395232"/>
          </a:xfrm>
          <a:custGeom>
            <a:avLst/>
            <a:gdLst>
              <a:gd name="connsiteX0" fmla="*/ 0 w 10082527"/>
              <a:gd name="connsiteY0" fmla="*/ 2009680 h 4917998"/>
              <a:gd name="connsiteX1" fmla="*/ 288590 w 10082527"/>
              <a:gd name="connsiteY1" fmla="*/ 1071804 h 4917998"/>
              <a:gd name="connsiteX2" fmla="*/ 1873653 w 10082527"/>
              <a:gd name="connsiteY2" fmla="*/ 67028 h 4917998"/>
              <a:gd name="connsiteX3" fmla="*/ 5437966 w 10082527"/>
              <a:gd name="connsiteY3" fmla="*/ 701456 h 4917998"/>
              <a:gd name="connsiteX4" fmla="*/ 8335198 w 10082527"/>
              <a:gd name="connsiteY4" fmla="*/ 1301468 h 4917998"/>
              <a:gd name="connsiteX5" fmla="*/ 10080168 w 10082527"/>
              <a:gd name="connsiteY5" fmla="*/ 599803 h 4917998"/>
              <a:gd name="connsiteX6" fmla="*/ 10080420 w 10082527"/>
              <a:gd name="connsiteY6" fmla="*/ 4502819 h 4917998"/>
              <a:gd name="connsiteX7" fmla="*/ 7984743 w 10082527"/>
              <a:gd name="connsiteY7" fmla="*/ 4917825 h 4917998"/>
              <a:gd name="connsiteX8" fmla="*/ 5633045 w 10082527"/>
              <a:gd name="connsiteY8" fmla="*/ 4097467 h 4917998"/>
              <a:gd name="connsiteX9" fmla="*/ 3443606 w 10082527"/>
              <a:gd name="connsiteY9" fmla="*/ 2522813 h 4917998"/>
              <a:gd name="connsiteX10" fmla="*/ 1854514 w 10082527"/>
              <a:gd name="connsiteY10" fmla="*/ 1620360 h 4917998"/>
              <a:gd name="connsiteX11" fmla="*/ 631238 w 10082527"/>
              <a:gd name="connsiteY11" fmla="*/ 1551025 h 4917998"/>
              <a:gd name="connsiteX12" fmla="*/ 0 w 10082527"/>
              <a:gd name="connsiteY12" fmla="*/ 2009680 h 4917998"/>
              <a:gd name="connsiteX0" fmla="*/ 0 w 11432665"/>
              <a:gd name="connsiteY0" fmla="*/ 2009680 h 4917999"/>
              <a:gd name="connsiteX1" fmla="*/ 288590 w 11432665"/>
              <a:gd name="connsiteY1" fmla="*/ 1071804 h 4917999"/>
              <a:gd name="connsiteX2" fmla="*/ 1873653 w 11432665"/>
              <a:gd name="connsiteY2" fmla="*/ 67028 h 4917999"/>
              <a:gd name="connsiteX3" fmla="*/ 5437966 w 11432665"/>
              <a:gd name="connsiteY3" fmla="*/ 701456 h 4917999"/>
              <a:gd name="connsiteX4" fmla="*/ 8335198 w 11432665"/>
              <a:gd name="connsiteY4" fmla="*/ 1301468 h 4917999"/>
              <a:gd name="connsiteX5" fmla="*/ 11432634 w 11432665"/>
              <a:gd name="connsiteY5" fmla="*/ 107996 h 4917999"/>
              <a:gd name="connsiteX6" fmla="*/ 10080420 w 11432665"/>
              <a:gd name="connsiteY6" fmla="*/ 4502819 h 4917999"/>
              <a:gd name="connsiteX7" fmla="*/ 7984743 w 11432665"/>
              <a:gd name="connsiteY7" fmla="*/ 4917825 h 4917999"/>
              <a:gd name="connsiteX8" fmla="*/ 5633045 w 11432665"/>
              <a:gd name="connsiteY8" fmla="*/ 4097467 h 4917999"/>
              <a:gd name="connsiteX9" fmla="*/ 3443606 w 11432665"/>
              <a:gd name="connsiteY9" fmla="*/ 2522813 h 4917999"/>
              <a:gd name="connsiteX10" fmla="*/ 1854514 w 11432665"/>
              <a:gd name="connsiteY10" fmla="*/ 1620360 h 4917999"/>
              <a:gd name="connsiteX11" fmla="*/ 631238 w 11432665"/>
              <a:gd name="connsiteY11" fmla="*/ 1551025 h 4917999"/>
              <a:gd name="connsiteX12" fmla="*/ 0 w 11432665"/>
              <a:gd name="connsiteY12" fmla="*/ 2009680 h 4917999"/>
              <a:gd name="connsiteX0" fmla="*/ 0 w 11451580"/>
              <a:gd name="connsiteY0" fmla="*/ 2062467 h 4970786"/>
              <a:gd name="connsiteX1" fmla="*/ 288590 w 11451580"/>
              <a:gd name="connsiteY1" fmla="*/ 1124591 h 4970786"/>
              <a:gd name="connsiteX2" fmla="*/ 1873653 w 11451580"/>
              <a:gd name="connsiteY2" fmla="*/ 119815 h 4970786"/>
              <a:gd name="connsiteX3" fmla="*/ 5437966 w 11451580"/>
              <a:gd name="connsiteY3" fmla="*/ 754243 h 4970786"/>
              <a:gd name="connsiteX4" fmla="*/ 8335198 w 11451580"/>
              <a:gd name="connsiteY4" fmla="*/ 1354255 h 4970786"/>
              <a:gd name="connsiteX5" fmla="*/ 11451549 w 11451580"/>
              <a:gd name="connsiteY5" fmla="*/ 0 h 4970786"/>
              <a:gd name="connsiteX6" fmla="*/ 10080420 w 11451580"/>
              <a:gd name="connsiteY6" fmla="*/ 4555606 h 4970786"/>
              <a:gd name="connsiteX7" fmla="*/ 7984743 w 11451580"/>
              <a:gd name="connsiteY7" fmla="*/ 4970612 h 4970786"/>
              <a:gd name="connsiteX8" fmla="*/ 5633045 w 11451580"/>
              <a:gd name="connsiteY8" fmla="*/ 4150254 h 4970786"/>
              <a:gd name="connsiteX9" fmla="*/ 3443606 w 11451580"/>
              <a:gd name="connsiteY9" fmla="*/ 2575600 h 4970786"/>
              <a:gd name="connsiteX10" fmla="*/ 1854514 w 11451580"/>
              <a:gd name="connsiteY10" fmla="*/ 1673147 h 4970786"/>
              <a:gd name="connsiteX11" fmla="*/ 631238 w 11451580"/>
              <a:gd name="connsiteY11" fmla="*/ 1603812 h 4970786"/>
              <a:gd name="connsiteX12" fmla="*/ 0 w 11451580"/>
              <a:gd name="connsiteY12" fmla="*/ 2062467 h 4970786"/>
              <a:gd name="connsiteX0" fmla="*/ 0 w 11453908"/>
              <a:gd name="connsiteY0" fmla="*/ 2062467 h 5060457"/>
              <a:gd name="connsiteX1" fmla="*/ 288590 w 11453908"/>
              <a:gd name="connsiteY1" fmla="*/ 1124591 h 5060457"/>
              <a:gd name="connsiteX2" fmla="*/ 1873653 w 11453908"/>
              <a:gd name="connsiteY2" fmla="*/ 119815 h 5060457"/>
              <a:gd name="connsiteX3" fmla="*/ 5437966 w 11453908"/>
              <a:gd name="connsiteY3" fmla="*/ 754243 h 5060457"/>
              <a:gd name="connsiteX4" fmla="*/ 8335198 w 11453908"/>
              <a:gd name="connsiteY4" fmla="*/ 1354255 h 5060457"/>
              <a:gd name="connsiteX5" fmla="*/ 11451549 w 11453908"/>
              <a:gd name="connsiteY5" fmla="*/ 0 h 5060457"/>
              <a:gd name="connsiteX6" fmla="*/ 11451803 w 11453908"/>
              <a:gd name="connsiteY6" fmla="*/ 4933919 h 5060457"/>
              <a:gd name="connsiteX7" fmla="*/ 7984743 w 11453908"/>
              <a:gd name="connsiteY7" fmla="*/ 4970612 h 5060457"/>
              <a:gd name="connsiteX8" fmla="*/ 5633045 w 11453908"/>
              <a:gd name="connsiteY8" fmla="*/ 4150254 h 5060457"/>
              <a:gd name="connsiteX9" fmla="*/ 3443606 w 11453908"/>
              <a:gd name="connsiteY9" fmla="*/ 2575600 h 5060457"/>
              <a:gd name="connsiteX10" fmla="*/ 1854514 w 11453908"/>
              <a:gd name="connsiteY10" fmla="*/ 1673147 h 5060457"/>
              <a:gd name="connsiteX11" fmla="*/ 631238 w 11453908"/>
              <a:gd name="connsiteY11" fmla="*/ 1603812 h 5060457"/>
              <a:gd name="connsiteX12" fmla="*/ 0 w 11453908"/>
              <a:gd name="connsiteY12" fmla="*/ 2062467 h 5060457"/>
              <a:gd name="connsiteX0" fmla="*/ 0 w 11453908"/>
              <a:gd name="connsiteY0" fmla="*/ 2062467 h 5057269"/>
              <a:gd name="connsiteX1" fmla="*/ 288590 w 11453908"/>
              <a:gd name="connsiteY1" fmla="*/ 1124591 h 5057269"/>
              <a:gd name="connsiteX2" fmla="*/ 1873653 w 11453908"/>
              <a:gd name="connsiteY2" fmla="*/ 119815 h 5057269"/>
              <a:gd name="connsiteX3" fmla="*/ 5437966 w 11453908"/>
              <a:gd name="connsiteY3" fmla="*/ 754243 h 5057269"/>
              <a:gd name="connsiteX4" fmla="*/ 8335198 w 11453908"/>
              <a:gd name="connsiteY4" fmla="*/ 1354255 h 5057269"/>
              <a:gd name="connsiteX5" fmla="*/ 11451549 w 11453908"/>
              <a:gd name="connsiteY5" fmla="*/ 0 h 5057269"/>
              <a:gd name="connsiteX6" fmla="*/ 11451803 w 11453908"/>
              <a:gd name="connsiteY6" fmla="*/ 4933919 h 5057269"/>
              <a:gd name="connsiteX7" fmla="*/ 7984743 w 11453908"/>
              <a:gd name="connsiteY7" fmla="*/ 4970612 h 5057269"/>
              <a:gd name="connsiteX8" fmla="*/ 5633045 w 11453908"/>
              <a:gd name="connsiteY8" fmla="*/ 4150254 h 5057269"/>
              <a:gd name="connsiteX9" fmla="*/ 3443606 w 11453908"/>
              <a:gd name="connsiteY9" fmla="*/ 2575600 h 5057269"/>
              <a:gd name="connsiteX10" fmla="*/ 1854514 w 11453908"/>
              <a:gd name="connsiteY10" fmla="*/ 1673147 h 5057269"/>
              <a:gd name="connsiteX11" fmla="*/ 631238 w 11453908"/>
              <a:gd name="connsiteY11" fmla="*/ 1603812 h 5057269"/>
              <a:gd name="connsiteX12" fmla="*/ 0 w 11453908"/>
              <a:gd name="connsiteY12" fmla="*/ 2062467 h 5057269"/>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43606 w 11453908"/>
              <a:gd name="connsiteY9" fmla="*/ 2575600 h 5057270"/>
              <a:gd name="connsiteX10" fmla="*/ 1854514 w 11453908"/>
              <a:gd name="connsiteY10" fmla="*/ 1673147 h 5057270"/>
              <a:gd name="connsiteX11" fmla="*/ 631238 w 11453908"/>
              <a:gd name="connsiteY11" fmla="*/ 1603812 h 5057270"/>
              <a:gd name="connsiteX12" fmla="*/ 0 w 11453908"/>
              <a:gd name="connsiteY12" fmla="*/ 2062467 h 5057270"/>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43606 w 11453908"/>
              <a:gd name="connsiteY9" fmla="*/ 2575600 h 5057270"/>
              <a:gd name="connsiteX10" fmla="*/ 1854514 w 11453908"/>
              <a:gd name="connsiteY10" fmla="*/ 1673147 h 5057270"/>
              <a:gd name="connsiteX11" fmla="*/ 631238 w 11453908"/>
              <a:gd name="connsiteY11" fmla="*/ 1603812 h 5057270"/>
              <a:gd name="connsiteX12" fmla="*/ 0 w 11453908"/>
              <a:gd name="connsiteY12" fmla="*/ 2062467 h 5057270"/>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43606 w 11453908"/>
              <a:gd name="connsiteY9" fmla="*/ 2575600 h 5057270"/>
              <a:gd name="connsiteX10" fmla="*/ 1854514 w 11453908"/>
              <a:gd name="connsiteY10" fmla="*/ 1673147 h 5057270"/>
              <a:gd name="connsiteX11" fmla="*/ 631238 w 11453908"/>
              <a:gd name="connsiteY11" fmla="*/ 1603812 h 5057270"/>
              <a:gd name="connsiteX12" fmla="*/ 0 w 11453908"/>
              <a:gd name="connsiteY12" fmla="*/ 2062467 h 5057270"/>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71980 w 11453908"/>
              <a:gd name="connsiteY9" fmla="*/ 2528312 h 5057270"/>
              <a:gd name="connsiteX10" fmla="*/ 1854514 w 11453908"/>
              <a:gd name="connsiteY10" fmla="*/ 1673147 h 5057270"/>
              <a:gd name="connsiteX11" fmla="*/ 631238 w 11453908"/>
              <a:gd name="connsiteY11" fmla="*/ 1603812 h 5057270"/>
              <a:gd name="connsiteX12" fmla="*/ 0 w 11453908"/>
              <a:gd name="connsiteY12" fmla="*/ 2062467 h 50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3908" h="5057270">
                <a:moveTo>
                  <a:pt x="0" y="2062467"/>
                </a:moveTo>
                <a:cubicBezTo>
                  <a:pt x="0" y="2062467"/>
                  <a:pt x="25070" y="1477148"/>
                  <a:pt x="288590" y="1124591"/>
                </a:cubicBezTo>
                <a:cubicBezTo>
                  <a:pt x="566027" y="753415"/>
                  <a:pt x="1172688" y="266853"/>
                  <a:pt x="1873653" y="119815"/>
                </a:cubicBezTo>
                <a:cubicBezTo>
                  <a:pt x="2861646" y="-87432"/>
                  <a:pt x="4125125" y="47541"/>
                  <a:pt x="5437966" y="754243"/>
                </a:cubicBezTo>
                <a:cubicBezTo>
                  <a:pt x="6505447" y="1328820"/>
                  <a:pt x="7332934" y="1479962"/>
                  <a:pt x="8335198" y="1354255"/>
                </a:cubicBezTo>
                <a:cubicBezTo>
                  <a:pt x="9337462" y="1228548"/>
                  <a:pt x="10984920" y="388983"/>
                  <a:pt x="11451549" y="0"/>
                </a:cubicBezTo>
                <a:cubicBezTo>
                  <a:pt x="11459188" y="974977"/>
                  <a:pt x="11445256" y="4190955"/>
                  <a:pt x="11451803" y="4933919"/>
                </a:cubicBezTo>
                <a:cubicBezTo>
                  <a:pt x="11172194" y="5080340"/>
                  <a:pt x="8954536" y="5101223"/>
                  <a:pt x="7984743" y="4970612"/>
                </a:cubicBezTo>
                <a:cubicBezTo>
                  <a:pt x="7014950" y="4840001"/>
                  <a:pt x="6385172" y="4557304"/>
                  <a:pt x="5633045" y="4150254"/>
                </a:cubicBezTo>
                <a:cubicBezTo>
                  <a:pt x="4880918" y="3743204"/>
                  <a:pt x="3966394" y="2830668"/>
                  <a:pt x="3471980" y="2528312"/>
                </a:cubicBezTo>
                <a:cubicBezTo>
                  <a:pt x="2977566" y="2225955"/>
                  <a:pt x="2192713" y="1795786"/>
                  <a:pt x="1854514" y="1673147"/>
                </a:cubicBezTo>
                <a:cubicBezTo>
                  <a:pt x="1383016" y="1502243"/>
                  <a:pt x="1020449" y="1466010"/>
                  <a:pt x="631238" y="1603812"/>
                </a:cubicBezTo>
                <a:cubicBezTo>
                  <a:pt x="242027" y="1741614"/>
                  <a:pt x="0" y="2062467"/>
                  <a:pt x="0" y="2062467"/>
                </a:cubicBezTo>
                <a:close/>
              </a:path>
            </a:pathLst>
          </a:custGeom>
          <a:solidFill>
            <a:schemeClr val="accent2">
              <a:alpha val="20000"/>
            </a:schemeClr>
          </a:solidFill>
          <a:ln w="83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8" name="Rounded Rectangle 2">
            <a:extLst>
              <a:ext uri="{FF2B5EF4-FFF2-40B4-BE49-F238E27FC236}">
                <a16:creationId xmlns:a16="http://schemas.microsoft.com/office/drawing/2014/main" id="{7E52CFC9-36BF-4222-9DF3-22362923F92D}"/>
              </a:ext>
            </a:extLst>
          </p:cNvPr>
          <p:cNvSpPr>
            <a:spLocks noChangeAspect="1"/>
          </p:cNvSpPr>
          <p:nvPr/>
        </p:nvSpPr>
        <p:spPr>
          <a:xfrm rot="20585049">
            <a:off x="8945880" y="2336403"/>
            <a:ext cx="830516" cy="830513"/>
          </a:xfrm>
          <a:custGeom>
            <a:avLst/>
            <a:gdLst/>
            <a:ahLst/>
            <a:cxnLst/>
            <a:rect l="l" t="t" r="r" b="b"/>
            <a:pathLst>
              <a:path w="3960000" h="3960000">
                <a:moveTo>
                  <a:pt x="2784484" y="2487854"/>
                </a:moveTo>
                <a:cubicBezTo>
                  <a:pt x="2774989" y="2487391"/>
                  <a:pt x="2765365" y="2488860"/>
                  <a:pt x="2756439" y="2492301"/>
                </a:cubicBezTo>
                <a:cubicBezTo>
                  <a:pt x="2734854" y="2500620"/>
                  <a:pt x="2720969" y="2519027"/>
                  <a:pt x="2720969" y="2539323"/>
                </a:cubicBezTo>
                <a:lnTo>
                  <a:pt x="2718062" y="2539323"/>
                </a:lnTo>
                <a:lnTo>
                  <a:pt x="2718062" y="2636901"/>
                </a:lnTo>
                <a:lnTo>
                  <a:pt x="2844095" y="2636901"/>
                </a:lnTo>
                <a:lnTo>
                  <a:pt x="2844095" y="2547101"/>
                </a:lnTo>
                <a:lnTo>
                  <a:pt x="2840575" y="2546667"/>
                </a:lnTo>
                <a:cubicBezTo>
                  <a:pt x="2844038" y="2526031"/>
                  <a:pt x="2832667" y="2505637"/>
                  <a:pt x="2811763" y="2494994"/>
                </a:cubicBezTo>
                <a:cubicBezTo>
                  <a:pt x="2803348" y="2490709"/>
                  <a:pt x="2793980" y="2488316"/>
                  <a:pt x="2784484" y="2487854"/>
                </a:cubicBezTo>
                <a:close/>
                <a:moveTo>
                  <a:pt x="2218919" y="2459568"/>
                </a:moveTo>
                <a:cubicBezTo>
                  <a:pt x="2198232" y="2462191"/>
                  <a:pt x="2177586" y="2476073"/>
                  <a:pt x="2165645" y="2505359"/>
                </a:cubicBezTo>
                <a:lnTo>
                  <a:pt x="2165645" y="2981896"/>
                </a:lnTo>
                <a:cubicBezTo>
                  <a:pt x="2176061" y="3034481"/>
                  <a:pt x="2243614" y="3053730"/>
                  <a:pt x="2282578" y="2996778"/>
                </a:cubicBezTo>
                <a:lnTo>
                  <a:pt x="2282578" y="2521099"/>
                </a:lnTo>
                <a:cubicBezTo>
                  <a:pt x="2287988" y="2482101"/>
                  <a:pt x="2253397" y="2455196"/>
                  <a:pt x="2218919" y="2459568"/>
                </a:cubicBezTo>
                <a:close/>
                <a:moveTo>
                  <a:pt x="1724507" y="2341658"/>
                </a:moveTo>
                <a:lnTo>
                  <a:pt x="1886507" y="2341658"/>
                </a:lnTo>
                <a:lnTo>
                  <a:pt x="1886507" y="3157984"/>
                </a:lnTo>
                <a:lnTo>
                  <a:pt x="1724507" y="3157984"/>
                </a:lnTo>
                <a:lnTo>
                  <a:pt x="1724507" y="3071637"/>
                </a:lnTo>
                <a:cubicBezTo>
                  <a:pt x="1508936" y="3302583"/>
                  <a:pt x="1432071" y="3083964"/>
                  <a:pt x="1448980" y="3019402"/>
                </a:cubicBezTo>
                <a:cubicBezTo>
                  <a:pt x="1449173" y="3019371"/>
                  <a:pt x="1449367" y="3019341"/>
                  <a:pt x="1449560" y="3019310"/>
                </a:cubicBezTo>
                <a:lnTo>
                  <a:pt x="1449560" y="2341867"/>
                </a:lnTo>
                <a:lnTo>
                  <a:pt x="1611560" y="2341867"/>
                </a:lnTo>
                <a:lnTo>
                  <a:pt x="1611560" y="3005106"/>
                </a:lnTo>
                <a:cubicBezTo>
                  <a:pt x="1619060" y="3048622"/>
                  <a:pt x="1686890" y="2980715"/>
                  <a:pt x="1724507" y="2960399"/>
                </a:cubicBezTo>
                <a:close/>
                <a:moveTo>
                  <a:pt x="2794634" y="2323257"/>
                </a:moveTo>
                <a:cubicBezTo>
                  <a:pt x="2833672" y="2325523"/>
                  <a:pt x="2872097" y="2337568"/>
                  <a:pt x="2905793" y="2359152"/>
                </a:cubicBezTo>
                <a:cubicBezTo>
                  <a:pt x="2968205" y="2399130"/>
                  <a:pt x="3005231" y="2465918"/>
                  <a:pt x="3003877" y="2536796"/>
                </a:cubicBezTo>
                <a:lnTo>
                  <a:pt x="3006095" y="2536796"/>
                </a:lnTo>
                <a:lnTo>
                  <a:pt x="3006095" y="2785572"/>
                </a:lnTo>
                <a:lnTo>
                  <a:pt x="2925095" y="2785572"/>
                </a:lnTo>
                <a:lnTo>
                  <a:pt x="2844095" y="2785572"/>
                </a:lnTo>
                <a:lnTo>
                  <a:pt x="2718062" y="2785572"/>
                </a:lnTo>
                <a:lnTo>
                  <a:pt x="2718062" y="2967727"/>
                </a:lnTo>
                <a:lnTo>
                  <a:pt x="2721583" y="2968162"/>
                </a:lnTo>
                <a:cubicBezTo>
                  <a:pt x="2718120" y="2988798"/>
                  <a:pt x="2729491" y="3009192"/>
                  <a:pt x="2750395" y="3019835"/>
                </a:cubicBezTo>
                <a:cubicBezTo>
                  <a:pt x="2767225" y="3028404"/>
                  <a:pt x="2787866" y="3029409"/>
                  <a:pt x="2805719" y="3022528"/>
                </a:cubicBezTo>
                <a:cubicBezTo>
                  <a:pt x="2827304" y="3014209"/>
                  <a:pt x="2841189" y="2995802"/>
                  <a:pt x="2841189" y="2975506"/>
                </a:cubicBezTo>
                <a:lnTo>
                  <a:pt x="2843676" y="2975506"/>
                </a:lnTo>
                <a:lnTo>
                  <a:pt x="2843676" y="2857044"/>
                </a:lnTo>
                <a:lnTo>
                  <a:pt x="3005676" y="2857044"/>
                </a:lnTo>
                <a:lnTo>
                  <a:pt x="3005676" y="2975506"/>
                </a:lnTo>
                <a:lnTo>
                  <a:pt x="3006096" y="2975506"/>
                </a:lnTo>
                <a:lnTo>
                  <a:pt x="3005676" y="2978387"/>
                </a:lnTo>
                <a:lnTo>
                  <a:pt x="3005676" y="2981431"/>
                </a:lnTo>
                <a:lnTo>
                  <a:pt x="3005233" y="2981431"/>
                </a:lnTo>
                <a:cubicBezTo>
                  <a:pt x="3003752" y="3060853"/>
                  <a:pt x="2956391" y="3132900"/>
                  <a:pt x="2882363" y="3168797"/>
                </a:cubicBezTo>
                <a:cubicBezTo>
                  <a:pt x="2810063" y="3203855"/>
                  <a:pt x="2723757" y="3198845"/>
                  <a:pt x="2656365" y="3155677"/>
                </a:cubicBezTo>
                <a:cubicBezTo>
                  <a:pt x="2604277" y="3122312"/>
                  <a:pt x="2569872" y="3070275"/>
                  <a:pt x="2559993" y="3012681"/>
                </a:cubicBezTo>
                <a:lnTo>
                  <a:pt x="2556062" y="3012681"/>
                </a:lnTo>
                <a:lnTo>
                  <a:pt x="2556062" y="2539323"/>
                </a:lnTo>
                <a:cubicBezTo>
                  <a:pt x="2556062" y="2457588"/>
                  <a:pt x="2603922" y="2382823"/>
                  <a:pt x="2679795" y="2346032"/>
                </a:cubicBezTo>
                <a:cubicBezTo>
                  <a:pt x="2715945" y="2328503"/>
                  <a:pt x="2755596" y="2320991"/>
                  <a:pt x="2794634" y="2323257"/>
                </a:cubicBezTo>
                <a:close/>
                <a:moveTo>
                  <a:pt x="921754" y="2059382"/>
                </a:moveTo>
                <a:lnTo>
                  <a:pt x="1461754" y="2059382"/>
                </a:lnTo>
                <a:lnTo>
                  <a:pt x="1461754" y="2221382"/>
                </a:lnTo>
                <a:lnTo>
                  <a:pt x="1263754" y="2221382"/>
                </a:lnTo>
                <a:lnTo>
                  <a:pt x="1263754" y="3160488"/>
                </a:lnTo>
                <a:lnTo>
                  <a:pt x="1101754" y="3160488"/>
                </a:lnTo>
                <a:lnTo>
                  <a:pt x="1101754" y="2221382"/>
                </a:lnTo>
                <a:lnTo>
                  <a:pt x="921754" y="2221382"/>
                </a:lnTo>
                <a:close/>
                <a:moveTo>
                  <a:pt x="2003645" y="2056877"/>
                </a:moveTo>
                <a:lnTo>
                  <a:pt x="2165645" y="2056877"/>
                </a:lnTo>
                <a:lnTo>
                  <a:pt x="2165645" y="2406047"/>
                </a:lnTo>
                <a:cubicBezTo>
                  <a:pt x="2295483" y="2259477"/>
                  <a:pt x="2455251" y="2328666"/>
                  <a:pt x="2444578" y="2520484"/>
                </a:cubicBezTo>
                <a:cubicBezTo>
                  <a:pt x="2454106" y="2682617"/>
                  <a:pt x="2444578" y="2839987"/>
                  <a:pt x="2444578" y="2999738"/>
                </a:cubicBezTo>
                <a:cubicBezTo>
                  <a:pt x="2437328" y="3271827"/>
                  <a:pt x="2180048" y="3158151"/>
                  <a:pt x="2165645" y="3094482"/>
                </a:cubicBezTo>
                <a:lnTo>
                  <a:pt x="2165645" y="3157983"/>
                </a:lnTo>
                <a:lnTo>
                  <a:pt x="2003645" y="3157983"/>
                </a:lnTo>
                <a:close/>
                <a:moveTo>
                  <a:pt x="1082145" y="1835984"/>
                </a:moveTo>
                <a:cubicBezTo>
                  <a:pt x="901872" y="1835984"/>
                  <a:pt x="755732" y="1982124"/>
                  <a:pt x="755732" y="2162397"/>
                </a:cubicBezTo>
                <a:lnTo>
                  <a:pt x="755732" y="3086444"/>
                </a:lnTo>
                <a:cubicBezTo>
                  <a:pt x="755732" y="3266717"/>
                  <a:pt x="901872" y="3412857"/>
                  <a:pt x="1082145" y="3412857"/>
                </a:cubicBezTo>
                <a:lnTo>
                  <a:pt x="2845706" y="3412857"/>
                </a:lnTo>
                <a:cubicBezTo>
                  <a:pt x="3025979" y="3412857"/>
                  <a:pt x="3172119" y="3266717"/>
                  <a:pt x="3172119" y="3086444"/>
                </a:cubicBezTo>
                <a:lnTo>
                  <a:pt x="3172119" y="2162397"/>
                </a:lnTo>
                <a:cubicBezTo>
                  <a:pt x="3172119" y="1982124"/>
                  <a:pt x="3025979" y="1835984"/>
                  <a:pt x="2845706" y="1835984"/>
                </a:cubicBezTo>
                <a:close/>
                <a:moveTo>
                  <a:pt x="1918669" y="998231"/>
                </a:moveTo>
                <a:cubicBezTo>
                  <a:pt x="1949783" y="998231"/>
                  <a:pt x="1975005" y="1022442"/>
                  <a:pt x="1975005" y="1052309"/>
                </a:cubicBezTo>
                <a:cubicBezTo>
                  <a:pt x="1975005" y="1200582"/>
                  <a:pt x="1975004" y="1348856"/>
                  <a:pt x="1975004" y="1497129"/>
                </a:cubicBezTo>
                <a:cubicBezTo>
                  <a:pt x="1975004" y="1526996"/>
                  <a:pt x="1949782" y="1551207"/>
                  <a:pt x="1918668" y="1551207"/>
                </a:cubicBezTo>
                <a:lnTo>
                  <a:pt x="1918669" y="1551206"/>
                </a:lnTo>
                <a:cubicBezTo>
                  <a:pt x="1887555" y="1551206"/>
                  <a:pt x="1862333" y="1526995"/>
                  <a:pt x="1862333" y="1497128"/>
                </a:cubicBezTo>
                <a:lnTo>
                  <a:pt x="1862333" y="1052309"/>
                </a:lnTo>
                <a:cubicBezTo>
                  <a:pt x="1862333" y="1022442"/>
                  <a:pt x="1887555" y="998231"/>
                  <a:pt x="1918669" y="998231"/>
                </a:cubicBezTo>
                <a:close/>
                <a:moveTo>
                  <a:pt x="2539373" y="865097"/>
                </a:moveTo>
                <a:lnTo>
                  <a:pt x="2539373" y="1483838"/>
                </a:lnTo>
                <a:cubicBezTo>
                  <a:pt x="2501756" y="1504154"/>
                  <a:pt x="2433926" y="1572061"/>
                  <a:pt x="2426426" y="1528545"/>
                </a:cubicBezTo>
                <a:lnTo>
                  <a:pt x="2426426" y="865306"/>
                </a:lnTo>
                <a:lnTo>
                  <a:pt x="2264426" y="865306"/>
                </a:lnTo>
                <a:lnTo>
                  <a:pt x="2264426" y="1542749"/>
                </a:lnTo>
                <a:cubicBezTo>
                  <a:pt x="2264233" y="1542780"/>
                  <a:pt x="2264039" y="1542810"/>
                  <a:pt x="2263846" y="1542841"/>
                </a:cubicBezTo>
                <a:cubicBezTo>
                  <a:pt x="2246937" y="1607403"/>
                  <a:pt x="2323802" y="1826022"/>
                  <a:pt x="2539373" y="1595076"/>
                </a:cubicBezTo>
                <a:lnTo>
                  <a:pt x="2539373" y="1681423"/>
                </a:lnTo>
                <a:lnTo>
                  <a:pt x="2701373" y="1681423"/>
                </a:lnTo>
                <a:lnTo>
                  <a:pt x="2701373" y="865097"/>
                </a:lnTo>
                <a:close/>
                <a:moveTo>
                  <a:pt x="1918668" y="840143"/>
                </a:moveTo>
                <a:cubicBezTo>
                  <a:pt x="1799361" y="840143"/>
                  <a:pt x="1702644" y="932984"/>
                  <a:pt x="1702644" y="1047509"/>
                </a:cubicBezTo>
                <a:lnTo>
                  <a:pt x="1702644" y="1501930"/>
                </a:lnTo>
                <a:cubicBezTo>
                  <a:pt x="1702644" y="1616455"/>
                  <a:pt x="1799361" y="1709295"/>
                  <a:pt x="1918668" y="1709295"/>
                </a:cubicBezTo>
                <a:cubicBezTo>
                  <a:pt x="2037975" y="1709295"/>
                  <a:pt x="2134692" y="1616455"/>
                  <a:pt x="2134692" y="1501930"/>
                </a:cubicBezTo>
                <a:lnTo>
                  <a:pt x="2134692" y="1047509"/>
                </a:lnTo>
                <a:cubicBezTo>
                  <a:pt x="2134692" y="932984"/>
                  <a:pt x="2037975" y="840143"/>
                  <a:pt x="1918668" y="840143"/>
                </a:cubicBezTo>
                <a:close/>
                <a:moveTo>
                  <a:pt x="1544554" y="609793"/>
                </a:moveTo>
                <a:lnTo>
                  <a:pt x="1425758" y="1008757"/>
                </a:lnTo>
                <a:lnTo>
                  <a:pt x="1311048" y="623516"/>
                </a:lnTo>
                <a:lnTo>
                  <a:pt x="1152958" y="623516"/>
                </a:lnTo>
                <a:lnTo>
                  <a:pt x="1345929" y="1271588"/>
                </a:lnTo>
                <a:lnTo>
                  <a:pt x="1347249" y="1271588"/>
                </a:lnTo>
                <a:lnTo>
                  <a:pt x="1347249" y="1698532"/>
                </a:lnTo>
                <a:lnTo>
                  <a:pt x="1509249" y="1698532"/>
                </a:lnTo>
                <a:lnTo>
                  <a:pt x="1509249" y="1257865"/>
                </a:lnTo>
                <a:lnTo>
                  <a:pt x="1509673" y="1257865"/>
                </a:lnTo>
                <a:lnTo>
                  <a:pt x="1702644" y="609793"/>
                </a:ln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9" name="Rounded Rectangle 3">
            <a:extLst>
              <a:ext uri="{FF2B5EF4-FFF2-40B4-BE49-F238E27FC236}">
                <a16:creationId xmlns:a16="http://schemas.microsoft.com/office/drawing/2014/main" id="{00EF1AF4-FDC3-42F2-8522-03BB609E6A36}"/>
              </a:ext>
            </a:extLst>
          </p:cNvPr>
          <p:cNvSpPr>
            <a:spLocks noChangeAspect="1"/>
          </p:cNvSpPr>
          <p:nvPr/>
        </p:nvSpPr>
        <p:spPr>
          <a:xfrm rot="1469634">
            <a:off x="4857924" y="987553"/>
            <a:ext cx="631314" cy="631312"/>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485B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0" name="Freeform: Shape 39">
            <a:extLst>
              <a:ext uri="{FF2B5EF4-FFF2-40B4-BE49-F238E27FC236}">
                <a16:creationId xmlns:a16="http://schemas.microsoft.com/office/drawing/2014/main" id="{C78A7BF2-F4A0-45E4-AAEC-8000FD8A7940}"/>
              </a:ext>
            </a:extLst>
          </p:cNvPr>
          <p:cNvSpPr>
            <a:spLocks noChangeAspect="1"/>
          </p:cNvSpPr>
          <p:nvPr/>
        </p:nvSpPr>
        <p:spPr>
          <a:xfrm rot="20032215">
            <a:off x="6845180" y="1961426"/>
            <a:ext cx="813601" cy="809689"/>
          </a:xfrm>
          <a:custGeom>
            <a:avLst/>
            <a:gdLst>
              <a:gd name="connsiteX0" fmla="*/ 357946 w 715890"/>
              <a:gd name="connsiteY0" fmla="*/ 250217 h 712448"/>
              <a:gd name="connsiteX1" fmla="*/ 463953 w 715890"/>
              <a:gd name="connsiteY1" fmla="*/ 356225 h 712448"/>
              <a:gd name="connsiteX2" fmla="*/ 357946 w 715890"/>
              <a:gd name="connsiteY2" fmla="*/ 462232 h 712448"/>
              <a:gd name="connsiteX3" fmla="*/ 251938 w 715890"/>
              <a:gd name="connsiteY3" fmla="*/ 356225 h 712448"/>
              <a:gd name="connsiteX4" fmla="*/ 357946 w 715890"/>
              <a:gd name="connsiteY4" fmla="*/ 250217 h 712448"/>
              <a:gd name="connsiteX5" fmla="*/ 357946 w 715890"/>
              <a:gd name="connsiteY5" fmla="*/ 211987 h 712448"/>
              <a:gd name="connsiteX6" fmla="*/ 213708 w 715890"/>
              <a:gd name="connsiteY6" fmla="*/ 356225 h 712448"/>
              <a:gd name="connsiteX7" fmla="*/ 357946 w 715890"/>
              <a:gd name="connsiteY7" fmla="*/ 500462 h 712448"/>
              <a:gd name="connsiteX8" fmla="*/ 502183 w 715890"/>
              <a:gd name="connsiteY8" fmla="*/ 356225 h 712448"/>
              <a:gd name="connsiteX9" fmla="*/ 357946 w 715890"/>
              <a:gd name="connsiteY9" fmla="*/ 211987 h 712448"/>
              <a:gd name="connsiteX10" fmla="*/ 492301 w 715890"/>
              <a:gd name="connsiteY10" fmla="*/ 185899 h 712448"/>
              <a:gd name="connsiteX11" fmla="*/ 469499 w 715890"/>
              <a:gd name="connsiteY11" fmla="*/ 228506 h 712448"/>
              <a:gd name="connsiteX12" fmla="*/ 512106 w 715890"/>
              <a:gd name="connsiteY12" fmla="*/ 251308 h 712448"/>
              <a:gd name="connsiteX13" fmla="*/ 534908 w 715890"/>
              <a:gd name="connsiteY13" fmla="*/ 208701 h 712448"/>
              <a:gd name="connsiteX14" fmla="*/ 492301 w 715890"/>
              <a:gd name="connsiteY14" fmla="*/ 185899 h 712448"/>
              <a:gd name="connsiteX15" fmla="*/ 252385 w 715890"/>
              <a:gd name="connsiteY15" fmla="*/ 142889 h 712448"/>
              <a:gd name="connsiteX16" fmla="*/ 463486 w 715890"/>
              <a:gd name="connsiteY16" fmla="*/ 142889 h 712448"/>
              <a:gd name="connsiteX17" fmla="*/ 582256 w 715890"/>
              <a:gd name="connsiteY17" fmla="*/ 261659 h 712448"/>
              <a:gd name="connsiteX18" fmla="*/ 582256 w 715890"/>
              <a:gd name="connsiteY18" fmla="*/ 450809 h 712448"/>
              <a:gd name="connsiteX19" fmla="*/ 463486 w 715890"/>
              <a:gd name="connsiteY19" fmla="*/ 569580 h 712448"/>
              <a:gd name="connsiteX20" fmla="*/ 252385 w 715890"/>
              <a:gd name="connsiteY20" fmla="*/ 569580 h 712448"/>
              <a:gd name="connsiteX21" fmla="*/ 133615 w 715890"/>
              <a:gd name="connsiteY21" fmla="*/ 450809 h 712448"/>
              <a:gd name="connsiteX22" fmla="*/ 133615 w 715890"/>
              <a:gd name="connsiteY22" fmla="*/ 261659 h 712448"/>
              <a:gd name="connsiteX23" fmla="*/ 252385 w 715890"/>
              <a:gd name="connsiteY23" fmla="*/ 142889 h 712448"/>
              <a:gd name="connsiteX24" fmla="*/ 244479 w 715890"/>
              <a:gd name="connsiteY24" fmla="*/ 104775 h 712448"/>
              <a:gd name="connsiteX25" fmla="*/ 95870 w 715890"/>
              <a:gd name="connsiteY25" fmla="*/ 253384 h 712448"/>
              <a:gd name="connsiteX26" fmla="*/ 95870 w 715890"/>
              <a:gd name="connsiteY26" fmla="*/ 459066 h 712448"/>
              <a:gd name="connsiteX27" fmla="*/ 244479 w 715890"/>
              <a:gd name="connsiteY27" fmla="*/ 607674 h 712448"/>
              <a:gd name="connsiteX28" fmla="*/ 471412 w 715890"/>
              <a:gd name="connsiteY28" fmla="*/ 607674 h 712448"/>
              <a:gd name="connsiteX29" fmla="*/ 620021 w 715890"/>
              <a:gd name="connsiteY29" fmla="*/ 459066 h 712448"/>
              <a:gd name="connsiteX30" fmla="*/ 620021 w 715890"/>
              <a:gd name="connsiteY30" fmla="*/ 253384 h 712448"/>
              <a:gd name="connsiteX31" fmla="*/ 471412 w 715890"/>
              <a:gd name="connsiteY31" fmla="*/ 104775 h 712448"/>
              <a:gd name="connsiteX32" fmla="*/ 116506 w 715890"/>
              <a:gd name="connsiteY32" fmla="*/ 0 h 712448"/>
              <a:gd name="connsiteX33" fmla="*/ 600652 w 715890"/>
              <a:gd name="connsiteY33" fmla="*/ 0 h 712448"/>
              <a:gd name="connsiteX34" fmla="*/ 715166 w 715890"/>
              <a:gd name="connsiteY34" fmla="*/ 113789 h 712448"/>
              <a:gd name="connsiteX35" fmla="*/ 715890 w 715890"/>
              <a:gd name="connsiteY35" fmla="*/ 596485 h 712448"/>
              <a:gd name="connsiteX36" fmla="*/ 599203 w 715890"/>
              <a:gd name="connsiteY36" fmla="*/ 712448 h 712448"/>
              <a:gd name="connsiteX37" fmla="*/ 357855 w 715890"/>
              <a:gd name="connsiteY37" fmla="*/ 712448 h 712448"/>
              <a:gd name="connsiteX38" fmla="*/ 116506 w 715890"/>
              <a:gd name="connsiteY38" fmla="*/ 712448 h 712448"/>
              <a:gd name="connsiteX39" fmla="*/ 544 w 715890"/>
              <a:gd name="connsiteY39" fmla="*/ 597210 h 712448"/>
              <a:gd name="connsiteX40" fmla="*/ 544 w 715890"/>
              <a:gd name="connsiteY40" fmla="*/ 115239 h 712448"/>
              <a:gd name="connsiteX41" fmla="*/ 116506 w 715890"/>
              <a:gd name="connsiteY41" fmla="*/ 0 h 71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5890" h="712448">
                <a:moveTo>
                  <a:pt x="357946" y="250217"/>
                </a:moveTo>
                <a:cubicBezTo>
                  <a:pt x="416495" y="250217"/>
                  <a:pt x="463953" y="297675"/>
                  <a:pt x="463953" y="356225"/>
                </a:cubicBezTo>
                <a:cubicBezTo>
                  <a:pt x="463953" y="414774"/>
                  <a:pt x="416495" y="462232"/>
                  <a:pt x="357946" y="462232"/>
                </a:cubicBezTo>
                <a:cubicBezTo>
                  <a:pt x="299396" y="462232"/>
                  <a:pt x="251938" y="414774"/>
                  <a:pt x="251938" y="356225"/>
                </a:cubicBezTo>
                <a:cubicBezTo>
                  <a:pt x="251938" y="297675"/>
                  <a:pt x="299396" y="250217"/>
                  <a:pt x="357946" y="250217"/>
                </a:cubicBezTo>
                <a:close/>
                <a:moveTo>
                  <a:pt x="357946" y="211987"/>
                </a:moveTo>
                <a:cubicBezTo>
                  <a:pt x="278280" y="211987"/>
                  <a:pt x="213708" y="276559"/>
                  <a:pt x="213708" y="356225"/>
                </a:cubicBezTo>
                <a:cubicBezTo>
                  <a:pt x="213708" y="435890"/>
                  <a:pt x="278280" y="500462"/>
                  <a:pt x="357946" y="500462"/>
                </a:cubicBezTo>
                <a:cubicBezTo>
                  <a:pt x="437612" y="500462"/>
                  <a:pt x="502183" y="435890"/>
                  <a:pt x="502183" y="356225"/>
                </a:cubicBezTo>
                <a:cubicBezTo>
                  <a:pt x="502183" y="276559"/>
                  <a:pt x="437592" y="211987"/>
                  <a:pt x="357946" y="211987"/>
                </a:cubicBezTo>
                <a:close/>
                <a:moveTo>
                  <a:pt x="492301" y="185899"/>
                </a:moveTo>
                <a:cubicBezTo>
                  <a:pt x="474238" y="191368"/>
                  <a:pt x="464030" y="210444"/>
                  <a:pt x="469499" y="228506"/>
                </a:cubicBezTo>
                <a:cubicBezTo>
                  <a:pt x="474968" y="246569"/>
                  <a:pt x="494043" y="256777"/>
                  <a:pt x="512106" y="251308"/>
                </a:cubicBezTo>
                <a:cubicBezTo>
                  <a:pt x="530168" y="245839"/>
                  <a:pt x="540377" y="226764"/>
                  <a:pt x="534908" y="208701"/>
                </a:cubicBezTo>
                <a:cubicBezTo>
                  <a:pt x="529438" y="190639"/>
                  <a:pt x="510362" y="180430"/>
                  <a:pt x="492301" y="185899"/>
                </a:cubicBezTo>
                <a:close/>
                <a:moveTo>
                  <a:pt x="252385" y="142889"/>
                </a:moveTo>
                <a:lnTo>
                  <a:pt x="463486" y="142889"/>
                </a:lnTo>
                <a:cubicBezTo>
                  <a:pt x="529069" y="142889"/>
                  <a:pt x="582256" y="196058"/>
                  <a:pt x="582256" y="261659"/>
                </a:cubicBezTo>
                <a:lnTo>
                  <a:pt x="582256" y="450809"/>
                </a:lnTo>
                <a:cubicBezTo>
                  <a:pt x="582256" y="516392"/>
                  <a:pt x="529088" y="569580"/>
                  <a:pt x="463486" y="569580"/>
                </a:cubicBezTo>
                <a:lnTo>
                  <a:pt x="252385" y="569580"/>
                </a:lnTo>
                <a:cubicBezTo>
                  <a:pt x="186803" y="569580"/>
                  <a:pt x="133615" y="516411"/>
                  <a:pt x="133615" y="450809"/>
                </a:cubicBezTo>
                <a:lnTo>
                  <a:pt x="133615" y="261659"/>
                </a:lnTo>
                <a:cubicBezTo>
                  <a:pt x="133615" y="196077"/>
                  <a:pt x="186784" y="142889"/>
                  <a:pt x="252385" y="142889"/>
                </a:cubicBezTo>
                <a:close/>
                <a:moveTo>
                  <a:pt x="244479" y="104775"/>
                </a:moveTo>
                <a:cubicBezTo>
                  <a:pt x="162404" y="104775"/>
                  <a:pt x="95870" y="171309"/>
                  <a:pt x="95870" y="253384"/>
                </a:cubicBezTo>
                <a:lnTo>
                  <a:pt x="95870" y="459066"/>
                </a:lnTo>
                <a:cubicBezTo>
                  <a:pt x="95870" y="541141"/>
                  <a:pt x="162404" y="607674"/>
                  <a:pt x="244479" y="607674"/>
                </a:cubicBezTo>
                <a:lnTo>
                  <a:pt x="471412" y="607674"/>
                </a:lnTo>
                <a:cubicBezTo>
                  <a:pt x="553487" y="607674"/>
                  <a:pt x="620021" y="541141"/>
                  <a:pt x="620021" y="459066"/>
                </a:cubicBezTo>
                <a:lnTo>
                  <a:pt x="620021" y="253384"/>
                </a:lnTo>
                <a:cubicBezTo>
                  <a:pt x="620021" y="171309"/>
                  <a:pt x="553487" y="104775"/>
                  <a:pt x="471412" y="104775"/>
                </a:cubicBezTo>
                <a:close/>
                <a:moveTo>
                  <a:pt x="116506" y="0"/>
                </a:moveTo>
                <a:cubicBezTo>
                  <a:pt x="278130" y="0"/>
                  <a:pt x="439029" y="0"/>
                  <a:pt x="600652" y="0"/>
                </a:cubicBezTo>
                <a:cubicBezTo>
                  <a:pt x="668055" y="0"/>
                  <a:pt x="715166" y="46385"/>
                  <a:pt x="715166" y="113789"/>
                </a:cubicBezTo>
                <a:cubicBezTo>
                  <a:pt x="715166" y="274688"/>
                  <a:pt x="715166" y="435587"/>
                  <a:pt x="715890" y="596485"/>
                </a:cubicBezTo>
                <a:cubicBezTo>
                  <a:pt x="715166" y="666787"/>
                  <a:pt x="668780" y="712448"/>
                  <a:pt x="599203" y="712448"/>
                </a:cubicBezTo>
                <a:cubicBezTo>
                  <a:pt x="518753" y="712448"/>
                  <a:pt x="438304" y="712448"/>
                  <a:pt x="357855" y="712448"/>
                </a:cubicBezTo>
                <a:cubicBezTo>
                  <a:pt x="277406" y="712448"/>
                  <a:pt x="196956" y="712448"/>
                  <a:pt x="116506" y="712448"/>
                </a:cubicBezTo>
                <a:cubicBezTo>
                  <a:pt x="47654" y="711723"/>
                  <a:pt x="544" y="665338"/>
                  <a:pt x="544" y="597210"/>
                </a:cubicBezTo>
                <a:cubicBezTo>
                  <a:pt x="-181" y="437036"/>
                  <a:pt x="-181" y="276137"/>
                  <a:pt x="544" y="115239"/>
                </a:cubicBezTo>
                <a:cubicBezTo>
                  <a:pt x="1269" y="46385"/>
                  <a:pt x="47654" y="0"/>
                  <a:pt x="116506" y="0"/>
                </a:cubicBezTo>
                <a:close/>
              </a:path>
            </a:pathLst>
          </a:custGeom>
          <a:gradFill>
            <a:gsLst>
              <a:gs pos="0">
                <a:srgbClr val="A83A96"/>
              </a:gs>
              <a:gs pos="76000">
                <a:srgbClr val="F78428"/>
              </a:gs>
              <a:gs pos="30000">
                <a:srgbClr val="A83A96"/>
              </a:gs>
              <a:gs pos="100000">
                <a:srgbClr val="F78428"/>
              </a:gs>
            </a:gsLst>
            <a:lin ang="72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1" name="Graphic 5">
            <a:extLst>
              <a:ext uri="{FF2B5EF4-FFF2-40B4-BE49-F238E27FC236}">
                <a16:creationId xmlns:a16="http://schemas.microsoft.com/office/drawing/2014/main" id="{99D5BB28-53F2-4333-A641-2CAB18968EA8}"/>
              </a:ext>
            </a:extLst>
          </p:cNvPr>
          <p:cNvSpPr/>
          <p:nvPr/>
        </p:nvSpPr>
        <p:spPr>
          <a:xfrm>
            <a:off x="2632562" y="760334"/>
            <a:ext cx="914990" cy="749578"/>
          </a:xfrm>
          <a:custGeom>
            <a:avLst/>
            <a:gdLst>
              <a:gd name="connsiteX0" fmla="*/ 41 w 914990"/>
              <a:gd name="connsiteY0" fmla="*/ 637724 h 749578"/>
              <a:gd name="connsiteX1" fmla="*/ 266852 w 914990"/>
              <a:gd name="connsiteY1" fmla="*/ 585058 h 749578"/>
              <a:gd name="connsiteX2" fmla="*/ 165109 w 914990"/>
              <a:gd name="connsiteY2" fmla="*/ 542524 h 749578"/>
              <a:gd name="connsiteX3" fmla="*/ 105513 w 914990"/>
              <a:gd name="connsiteY3" fmla="*/ 491969 h 749578"/>
              <a:gd name="connsiteX4" fmla="*/ 101045 w 914990"/>
              <a:gd name="connsiteY4" fmla="*/ 484617 h 749578"/>
              <a:gd name="connsiteX5" fmla="*/ 118952 w 914990"/>
              <a:gd name="connsiteY5" fmla="*/ 451828 h 749578"/>
              <a:gd name="connsiteX6" fmla="*/ 171688 w 914990"/>
              <a:gd name="connsiteY6" fmla="*/ 448451 h 749578"/>
              <a:gd name="connsiteX7" fmla="*/ 74378 w 914990"/>
              <a:gd name="connsiteY7" fmla="*/ 386321 h 749578"/>
              <a:gd name="connsiteX8" fmla="*/ 25054 w 914990"/>
              <a:gd name="connsiteY8" fmla="*/ 290840 h 749578"/>
              <a:gd name="connsiteX9" fmla="*/ 23999 w 914990"/>
              <a:gd name="connsiteY9" fmla="*/ 282326 h 749578"/>
              <a:gd name="connsiteX10" fmla="*/ 44157 w 914990"/>
              <a:gd name="connsiteY10" fmla="*/ 268289 h 749578"/>
              <a:gd name="connsiteX11" fmla="*/ 105794 w 914990"/>
              <a:gd name="connsiteY11" fmla="*/ 282151 h 749578"/>
              <a:gd name="connsiteX12" fmla="*/ 61079 w 914990"/>
              <a:gd name="connsiteY12" fmla="*/ 236310 h 749578"/>
              <a:gd name="connsiteX13" fmla="*/ 30718 w 914990"/>
              <a:gd name="connsiteY13" fmla="*/ 99737 h 749578"/>
              <a:gd name="connsiteX14" fmla="*/ 45600 w 914990"/>
              <a:gd name="connsiteY14" fmla="*/ 43343 h 749578"/>
              <a:gd name="connsiteX15" fmla="*/ 53656 w 914990"/>
              <a:gd name="connsiteY15" fmla="*/ 33949 h 749578"/>
              <a:gd name="connsiteX16" fmla="*/ 60305 w 914990"/>
              <a:gd name="connsiteY16" fmla="*/ 42322 h 749578"/>
              <a:gd name="connsiteX17" fmla="*/ 139920 w 914990"/>
              <a:gd name="connsiteY17" fmla="*/ 115534 h 749578"/>
              <a:gd name="connsiteX18" fmla="*/ 358323 w 914990"/>
              <a:gd name="connsiteY18" fmla="*/ 214251 h 749578"/>
              <a:gd name="connsiteX19" fmla="*/ 425659 w 914990"/>
              <a:gd name="connsiteY19" fmla="*/ 227092 h 749578"/>
              <a:gd name="connsiteX20" fmla="*/ 442581 w 914990"/>
              <a:gd name="connsiteY20" fmla="*/ 209889 h 749578"/>
              <a:gd name="connsiteX21" fmla="*/ 453135 w 914990"/>
              <a:gd name="connsiteY21" fmla="*/ 102306 h 749578"/>
              <a:gd name="connsiteX22" fmla="*/ 588230 w 914990"/>
              <a:gd name="connsiteY22" fmla="*/ 4010 h 749578"/>
              <a:gd name="connsiteX23" fmla="*/ 767688 w 914990"/>
              <a:gd name="connsiteY23" fmla="*/ 53826 h 749578"/>
              <a:gd name="connsiteX24" fmla="*/ 784504 w 914990"/>
              <a:gd name="connsiteY24" fmla="*/ 55726 h 749578"/>
              <a:gd name="connsiteX25" fmla="*/ 871260 w 914990"/>
              <a:gd name="connsiteY25" fmla="*/ 18048 h 749578"/>
              <a:gd name="connsiteX26" fmla="*/ 884805 w 914990"/>
              <a:gd name="connsiteY26" fmla="*/ 15479 h 749578"/>
              <a:gd name="connsiteX27" fmla="*/ 882553 w 914990"/>
              <a:gd name="connsiteY27" fmla="*/ 31627 h 749578"/>
              <a:gd name="connsiteX28" fmla="*/ 854584 w 914990"/>
              <a:gd name="connsiteY28" fmla="*/ 67828 h 749578"/>
              <a:gd name="connsiteX29" fmla="*/ 812473 w 914990"/>
              <a:gd name="connsiteY29" fmla="*/ 109694 h 749578"/>
              <a:gd name="connsiteX30" fmla="*/ 914990 w 914990"/>
              <a:gd name="connsiteY30" fmla="*/ 80986 h 749578"/>
              <a:gd name="connsiteX31" fmla="*/ 874989 w 914990"/>
              <a:gd name="connsiteY31" fmla="*/ 138683 h 749578"/>
              <a:gd name="connsiteX32" fmla="*/ 826299 w 914990"/>
              <a:gd name="connsiteY32" fmla="*/ 183011 h 749578"/>
              <a:gd name="connsiteX33" fmla="*/ 816554 w 914990"/>
              <a:gd name="connsiteY33" fmla="*/ 202184 h 749578"/>
              <a:gd name="connsiteX34" fmla="*/ 701723 w 914990"/>
              <a:gd name="connsiteY34" fmla="*/ 534503 h 749578"/>
              <a:gd name="connsiteX35" fmla="*/ 507173 w 914990"/>
              <a:gd name="connsiteY35" fmla="*/ 699713 h 749578"/>
              <a:gd name="connsiteX36" fmla="*/ 321453 w 914990"/>
              <a:gd name="connsiteY36" fmla="*/ 748262 h 749578"/>
              <a:gd name="connsiteX37" fmla="*/ 3559 w 914990"/>
              <a:gd name="connsiteY37" fmla="*/ 645252 h 749578"/>
              <a:gd name="connsiteX38" fmla="*/ 41 w 914990"/>
              <a:gd name="connsiteY38" fmla="*/ 637724 h 749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14990" h="749578">
                <a:moveTo>
                  <a:pt x="41" y="637724"/>
                </a:moveTo>
                <a:cubicBezTo>
                  <a:pt x="96471" y="664004"/>
                  <a:pt x="184599" y="647363"/>
                  <a:pt x="266852" y="585058"/>
                </a:cubicBezTo>
                <a:cubicBezTo>
                  <a:pt x="229490" y="573659"/>
                  <a:pt x="196350" y="560256"/>
                  <a:pt x="165109" y="542524"/>
                </a:cubicBezTo>
                <a:cubicBezTo>
                  <a:pt x="142101" y="529472"/>
                  <a:pt x="120570" y="514450"/>
                  <a:pt x="105513" y="491969"/>
                </a:cubicBezTo>
                <a:cubicBezTo>
                  <a:pt x="103930" y="489577"/>
                  <a:pt x="102417" y="487115"/>
                  <a:pt x="101045" y="484617"/>
                </a:cubicBezTo>
                <a:cubicBezTo>
                  <a:pt x="86480" y="458548"/>
                  <a:pt x="90068" y="452321"/>
                  <a:pt x="118952" y="451828"/>
                </a:cubicBezTo>
                <a:cubicBezTo>
                  <a:pt x="135311" y="451546"/>
                  <a:pt x="151952" y="453693"/>
                  <a:pt x="171688" y="448451"/>
                </a:cubicBezTo>
                <a:cubicBezTo>
                  <a:pt x="132672" y="433534"/>
                  <a:pt x="99427" y="416295"/>
                  <a:pt x="74378" y="386321"/>
                </a:cubicBezTo>
                <a:cubicBezTo>
                  <a:pt x="50807" y="358106"/>
                  <a:pt x="31105" y="328026"/>
                  <a:pt x="25054" y="290840"/>
                </a:cubicBezTo>
                <a:cubicBezTo>
                  <a:pt x="24597" y="288026"/>
                  <a:pt x="24069" y="285176"/>
                  <a:pt x="23999" y="282326"/>
                </a:cubicBezTo>
                <a:cubicBezTo>
                  <a:pt x="23365" y="262871"/>
                  <a:pt x="27200" y="260374"/>
                  <a:pt x="44157" y="268289"/>
                </a:cubicBezTo>
                <a:cubicBezTo>
                  <a:pt x="63155" y="277155"/>
                  <a:pt x="82716" y="284121"/>
                  <a:pt x="105794" y="282151"/>
                </a:cubicBezTo>
                <a:cubicBezTo>
                  <a:pt x="90139" y="266214"/>
                  <a:pt x="73639" y="253091"/>
                  <a:pt x="61079" y="236310"/>
                </a:cubicBezTo>
                <a:cubicBezTo>
                  <a:pt x="30472" y="195430"/>
                  <a:pt x="26884" y="148252"/>
                  <a:pt x="30718" y="99737"/>
                </a:cubicBezTo>
                <a:cubicBezTo>
                  <a:pt x="32266" y="80212"/>
                  <a:pt x="36488" y="61039"/>
                  <a:pt x="45600" y="43343"/>
                </a:cubicBezTo>
                <a:cubicBezTo>
                  <a:pt x="47570" y="39543"/>
                  <a:pt x="49188" y="34336"/>
                  <a:pt x="53656" y="33949"/>
                </a:cubicBezTo>
                <a:cubicBezTo>
                  <a:pt x="58019" y="33597"/>
                  <a:pt x="58335" y="39262"/>
                  <a:pt x="60305" y="42322"/>
                </a:cubicBezTo>
                <a:cubicBezTo>
                  <a:pt x="80569" y="73563"/>
                  <a:pt x="109418" y="95551"/>
                  <a:pt x="139920" y="115534"/>
                </a:cubicBezTo>
                <a:cubicBezTo>
                  <a:pt x="207537" y="159827"/>
                  <a:pt x="280045" y="193459"/>
                  <a:pt x="358323" y="214251"/>
                </a:cubicBezTo>
                <a:cubicBezTo>
                  <a:pt x="380487" y="220127"/>
                  <a:pt x="403073" y="223504"/>
                  <a:pt x="425659" y="227092"/>
                </a:cubicBezTo>
                <a:cubicBezTo>
                  <a:pt x="444094" y="230012"/>
                  <a:pt x="445888" y="228042"/>
                  <a:pt x="442581" y="209889"/>
                </a:cubicBezTo>
                <a:cubicBezTo>
                  <a:pt x="435861" y="173055"/>
                  <a:pt x="435791" y="136572"/>
                  <a:pt x="453135" y="102306"/>
                </a:cubicBezTo>
                <a:cubicBezTo>
                  <a:pt x="481280" y="46685"/>
                  <a:pt x="528000" y="14846"/>
                  <a:pt x="588230" y="4010"/>
                </a:cubicBezTo>
                <a:cubicBezTo>
                  <a:pt x="655425" y="-8092"/>
                  <a:pt x="716394" y="6825"/>
                  <a:pt x="767688" y="53826"/>
                </a:cubicBezTo>
                <a:cubicBezTo>
                  <a:pt x="773352" y="58998"/>
                  <a:pt x="778172" y="58541"/>
                  <a:pt x="784504" y="55726"/>
                </a:cubicBezTo>
                <a:cubicBezTo>
                  <a:pt x="813317" y="42920"/>
                  <a:pt x="842236" y="30361"/>
                  <a:pt x="871260" y="18048"/>
                </a:cubicBezTo>
                <a:cubicBezTo>
                  <a:pt x="875517" y="16253"/>
                  <a:pt x="880759" y="9991"/>
                  <a:pt x="884805" y="15479"/>
                </a:cubicBezTo>
                <a:cubicBezTo>
                  <a:pt x="888041" y="19877"/>
                  <a:pt x="885579" y="26245"/>
                  <a:pt x="882553" y="31627"/>
                </a:cubicBezTo>
                <a:cubicBezTo>
                  <a:pt x="874919" y="45066"/>
                  <a:pt x="865244" y="56852"/>
                  <a:pt x="854584" y="67828"/>
                </a:cubicBezTo>
                <a:cubicBezTo>
                  <a:pt x="841638" y="81127"/>
                  <a:pt x="828269" y="94038"/>
                  <a:pt x="812473" y="109694"/>
                </a:cubicBezTo>
                <a:cubicBezTo>
                  <a:pt x="851313" y="111629"/>
                  <a:pt x="880865" y="92912"/>
                  <a:pt x="914990" y="80986"/>
                </a:cubicBezTo>
                <a:cubicBezTo>
                  <a:pt x="903908" y="103959"/>
                  <a:pt x="889800" y="121691"/>
                  <a:pt x="874989" y="138683"/>
                </a:cubicBezTo>
                <a:cubicBezTo>
                  <a:pt x="860530" y="155253"/>
                  <a:pt x="844593" y="170557"/>
                  <a:pt x="826299" y="183011"/>
                </a:cubicBezTo>
                <a:cubicBezTo>
                  <a:pt x="819298" y="187795"/>
                  <a:pt x="817046" y="193706"/>
                  <a:pt x="816554" y="202184"/>
                </a:cubicBezTo>
                <a:cubicBezTo>
                  <a:pt x="809271" y="323629"/>
                  <a:pt x="772824" y="434941"/>
                  <a:pt x="701723" y="534503"/>
                </a:cubicBezTo>
                <a:cubicBezTo>
                  <a:pt x="650641" y="606026"/>
                  <a:pt x="586436" y="661823"/>
                  <a:pt x="507173" y="699713"/>
                </a:cubicBezTo>
                <a:cubicBezTo>
                  <a:pt x="448491" y="727787"/>
                  <a:pt x="386573" y="743196"/>
                  <a:pt x="321453" y="748262"/>
                </a:cubicBezTo>
                <a:cubicBezTo>
                  <a:pt x="200923" y="757691"/>
                  <a:pt x="97808" y="715755"/>
                  <a:pt x="3559" y="645252"/>
                </a:cubicBezTo>
                <a:cubicBezTo>
                  <a:pt x="1694" y="643916"/>
                  <a:pt x="-311" y="642473"/>
                  <a:pt x="41" y="637724"/>
                </a:cubicBezTo>
                <a:close/>
              </a:path>
            </a:pathLst>
          </a:custGeom>
          <a:solidFill>
            <a:srgbClr val="5DA9DD"/>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6" name="Title 3">
            <a:extLst>
              <a:ext uri="{FF2B5EF4-FFF2-40B4-BE49-F238E27FC236}">
                <a16:creationId xmlns:a16="http://schemas.microsoft.com/office/drawing/2014/main" id="{3CEF2846-F906-407F-988A-FB85111A6F56}"/>
              </a:ext>
            </a:extLst>
          </p:cNvPr>
          <p:cNvSpPr txBox="1">
            <a:spLocks/>
          </p:cNvSpPr>
          <p:nvPr/>
        </p:nvSpPr>
        <p:spPr>
          <a:xfrm>
            <a:off x="2986274" y="5547359"/>
            <a:ext cx="9046330" cy="619761"/>
          </a:xfrm>
          <a:prstGeom prst="rect">
            <a:avLst/>
          </a:prstGeom>
          <a:solidFill>
            <a:srgbClr val="FBE5D6"/>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atin typeface="Tw Cen MT" panose="020B0602020104020603" pitchFamily="34" charset="0"/>
              </a:rPr>
              <a:t>II. Methods and Analytical Process</a:t>
            </a:r>
            <a:endParaRPr lang="en-ID" sz="4800" dirty="0">
              <a:latin typeface="Tw Cen MT" panose="020B0602020104020603" pitchFamily="34" charset="0"/>
            </a:endParaRPr>
          </a:p>
        </p:txBody>
      </p:sp>
      <p:grpSp>
        <p:nvGrpSpPr>
          <p:cNvPr id="32" name="Group 31">
            <a:extLst>
              <a:ext uri="{FF2B5EF4-FFF2-40B4-BE49-F238E27FC236}">
                <a16:creationId xmlns:a16="http://schemas.microsoft.com/office/drawing/2014/main" id="{BAA38D4A-BAEA-4AEC-A1B1-6278E852CB69}"/>
              </a:ext>
            </a:extLst>
          </p:cNvPr>
          <p:cNvGrpSpPr/>
          <p:nvPr/>
        </p:nvGrpSpPr>
        <p:grpSpPr>
          <a:xfrm>
            <a:off x="548601" y="4614341"/>
            <a:ext cx="1897412" cy="1820806"/>
            <a:chOff x="443574" y="3926199"/>
            <a:chExt cx="2558685" cy="2455380"/>
          </a:xfrm>
        </p:grpSpPr>
        <p:grpSp>
          <p:nvGrpSpPr>
            <p:cNvPr id="33" name="Group 32">
              <a:extLst>
                <a:ext uri="{FF2B5EF4-FFF2-40B4-BE49-F238E27FC236}">
                  <a16:creationId xmlns:a16="http://schemas.microsoft.com/office/drawing/2014/main" id="{4653765D-1D9E-4590-89D2-3A2F30072A8D}"/>
                </a:ext>
              </a:extLst>
            </p:cNvPr>
            <p:cNvGrpSpPr/>
            <p:nvPr/>
          </p:nvGrpSpPr>
          <p:grpSpPr>
            <a:xfrm>
              <a:off x="479875" y="4835926"/>
              <a:ext cx="2522384" cy="1545653"/>
              <a:chOff x="1580748" y="4446310"/>
              <a:chExt cx="3940595" cy="2414697"/>
            </a:xfrm>
          </p:grpSpPr>
          <p:sp>
            <p:nvSpPr>
              <p:cNvPr id="57" name="Graphic 2">
                <a:extLst>
                  <a:ext uri="{FF2B5EF4-FFF2-40B4-BE49-F238E27FC236}">
                    <a16:creationId xmlns:a16="http://schemas.microsoft.com/office/drawing/2014/main" id="{5C89E2A0-1EC8-4F5F-88F6-28C550F93925}"/>
                  </a:ext>
                </a:extLst>
              </p:cNvPr>
              <p:cNvSpPr/>
              <p:nvPr/>
            </p:nvSpPr>
            <p:spPr>
              <a:xfrm>
                <a:off x="1753077" y="6203614"/>
                <a:ext cx="3768266" cy="657393"/>
              </a:xfrm>
              <a:custGeom>
                <a:avLst/>
                <a:gdLst>
                  <a:gd name="connsiteX0" fmla="*/ 2443003 w 3768266"/>
                  <a:gd name="connsiteY0" fmla="*/ 657326 h 657393"/>
                  <a:gd name="connsiteX1" fmla="*/ 106670 w 3768266"/>
                  <a:gd name="connsiteY1" fmla="*/ 342434 h 657393"/>
                  <a:gd name="connsiteX2" fmla="*/ 258 w 3768266"/>
                  <a:gd name="connsiteY2" fmla="*/ 224190 h 657393"/>
                  <a:gd name="connsiteX3" fmla="*/ 2795661 w 3768266"/>
                  <a:gd name="connsiteY3" fmla="*/ 1 h 657393"/>
                  <a:gd name="connsiteX4" fmla="*/ 3708390 w 3768266"/>
                  <a:gd name="connsiteY4" fmla="*/ 280471 h 657393"/>
                  <a:gd name="connsiteX5" fmla="*/ 3761129 w 3768266"/>
                  <a:gd name="connsiteY5" fmla="*/ 386215 h 657393"/>
                  <a:gd name="connsiteX6" fmla="*/ 3702709 w 3768266"/>
                  <a:gd name="connsiteY6" fmla="*/ 433205 h 657393"/>
                  <a:gd name="connsiteX7" fmla="*/ 2652820 w 3768266"/>
                  <a:gd name="connsiteY7" fmla="*/ 646365 h 657393"/>
                  <a:gd name="connsiteX8" fmla="*/ 2576352 w 3768266"/>
                  <a:gd name="connsiteY8" fmla="*/ 657393 h 657393"/>
                  <a:gd name="connsiteX9" fmla="*/ 2443003 w 3768266"/>
                  <a:gd name="connsiteY9" fmla="*/ 657326 h 65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8266" h="657393">
                    <a:moveTo>
                      <a:pt x="2443003" y="657326"/>
                    </a:moveTo>
                    <a:cubicBezTo>
                      <a:pt x="2412990" y="652581"/>
                      <a:pt x="130466" y="347246"/>
                      <a:pt x="106670" y="342434"/>
                    </a:cubicBezTo>
                    <a:cubicBezTo>
                      <a:pt x="55536" y="332140"/>
                      <a:pt x="-4421" y="273921"/>
                      <a:pt x="258" y="224190"/>
                    </a:cubicBezTo>
                    <a:cubicBezTo>
                      <a:pt x="6808" y="213830"/>
                      <a:pt x="2788309" y="-600"/>
                      <a:pt x="2795661" y="1"/>
                    </a:cubicBezTo>
                    <a:cubicBezTo>
                      <a:pt x="2851675" y="16511"/>
                      <a:pt x="3460273" y="203201"/>
                      <a:pt x="3708390" y="280471"/>
                    </a:cubicBezTo>
                    <a:cubicBezTo>
                      <a:pt x="3759591" y="296446"/>
                      <a:pt x="3780513" y="339158"/>
                      <a:pt x="3761129" y="386215"/>
                    </a:cubicBezTo>
                    <a:cubicBezTo>
                      <a:pt x="3750434" y="412150"/>
                      <a:pt x="3730314" y="427590"/>
                      <a:pt x="3702709" y="433205"/>
                    </a:cubicBezTo>
                    <a:cubicBezTo>
                      <a:pt x="3440086" y="486879"/>
                      <a:pt x="2740383" y="629788"/>
                      <a:pt x="2652820" y="646365"/>
                    </a:cubicBezTo>
                    <a:cubicBezTo>
                      <a:pt x="2627620" y="651177"/>
                      <a:pt x="2601218" y="649306"/>
                      <a:pt x="2576352" y="657393"/>
                    </a:cubicBezTo>
                    <a:cubicBezTo>
                      <a:pt x="2531836" y="657326"/>
                      <a:pt x="2487453" y="657326"/>
                      <a:pt x="2443003" y="657326"/>
                    </a:cubicBezTo>
                    <a:close/>
                  </a:path>
                </a:pathLst>
              </a:custGeom>
              <a:solidFill>
                <a:srgbClr val="A1B3DC"/>
              </a:solidFill>
              <a:ln w="6684" cap="flat">
                <a:noFill/>
                <a:prstDash val="solid"/>
                <a:miter/>
              </a:ln>
            </p:spPr>
            <p:txBody>
              <a:bodyPr rtlCol="0" anchor="ctr"/>
              <a:lstStyle/>
              <a:p>
                <a:endParaRPr lang="en-US"/>
              </a:p>
            </p:txBody>
          </p:sp>
          <p:sp>
            <p:nvSpPr>
              <p:cNvPr id="58" name="Graphic 2">
                <a:extLst>
                  <a:ext uri="{FF2B5EF4-FFF2-40B4-BE49-F238E27FC236}">
                    <a16:creationId xmlns:a16="http://schemas.microsoft.com/office/drawing/2014/main" id="{14E474F7-02EB-4FE0-A517-50EF20AD85FF}"/>
                  </a:ext>
                </a:extLst>
              </p:cNvPr>
              <p:cNvSpPr/>
              <p:nvPr/>
            </p:nvSpPr>
            <p:spPr>
              <a:xfrm>
                <a:off x="1580748" y="4446310"/>
                <a:ext cx="2977291" cy="2318579"/>
              </a:xfrm>
              <a:custGeom>
                <a:avLst/>
                <a:gdLst>
                  <a:gd name="connsiteX0" fmla="*/ 2648217 w 2977291"/>
                  <a:gd name="connsiteY0" fmla="*/ 2317242 h 2318579"/>
                  <a:gd name="connsiteX1" fmla="*/ 283477 w 2977291"/>
                  <a:gd name="connsiteY1" fmla="*/ 2035369 h 2318579"/>
                  <a:gd name="connsiteX2" fmla="*/ 57150 w 2977291"/>
                  <a:gd name="connsiteY2" fmla="*/ 1755835 h 2318579"/>
                  <a:gd name="connsiteX3" fmla="*/ 0 w 2977291"/>
                  <a:gd name="connsiteY3" fmla="*/ 290055 h 2318579"/>
                  <a:gd name="connsiteX4" fmla="*/ 293103 w 2977291"/>
                  <a:gd name="connsiteY4" fmla="*/ 1163 h 2318579"/>
                  <a:gd name="connsiteX5" fmla="*/ 2655838 w 2977291"/>
                  <a:gd name="connsiteY5" fmla="*/ 255096 h 2318579"/>
                  <a:gd name="connsiteX6" fmla="*/ 2882165 w 2977291"/>
                  <a:gd name="connsiteY6" fmla="*/ 534630 h 2318579"/>
                  <a:gd name="connsiteX7" fmla="*/ 2977281 w 2977291"/>
                  <a:gd name="connsiteY7" fmla="*/ 2062908 h 2318579"/>
                  <a:gd name="connsiteX8" fmla="*/ 2648217 w 2977291"/>
                  <a:gd name="connsiteY8" fmla="*/ 2317242 h 231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7291" h="2318579">
                    <a:moveTo>
                      <a:pt x="2648217" y="2317242"/>
                    </a:moveTo>
                    <a:lnTo>
                      <a:pt x="283477" y="2035369"/>
                    </a:lnTo>
                    <a:cubicBezTo>
                      <a:pt x="143777" y="2020664"/>
                      <a:pt x="42445" y="1895535"/>
                      <a:pt x="57150" y="1755835"/>
                    </a:cubicBezTo>
                    <a:lnTo>
                      <a:pt x="0" y="290055"/>
                    </a:lnTo>
                    <a:cubicBezTo>
                      <a:pt x="0" y="112789"/>
                      <a:pt x="153469" y="-13542"/>
                      <a:pt x="293103" y="1163"/>
                    </a:cubicBezTo>
                    <a:lnTo>
                      <a:pt x="2655838" y="255096"/>
                    </a:lnTo>
                    <a:cubicBezTo>
                      <a:pt x="2795538" y="269801"/>
                      <a:pt x="2896870" y="394930"/>
                      <a:pt x="2882165" y="534630"/>
                    </a:cubicBezTo>
                    <a:lnTo>
                      <a:pt x="2977281" y="2062908"/>
                    </a:lnTo>
                    <a:cubicBezTo>
                      <a:pt x="2978885" y="2225000"/>
                      <a:pt x="2787917" y="2331881"/>
                      <a:pt x="2648217" y="2317242"/>
                    </a:cubicBezTo>
                    <a:close/>
                  </a:path>
                </a:pathLst>
              </a:custGeom>
              <a:solidFill>
                <a:srgbClr val="BAC7E6"/>
              </a:solidFill>
              <a:ln w="6684" cap="flat">
                <a:noFill/>
                <a:prstDash val="solid"/>
                <a:miter/>
              </a:ln>
            </p:spPr>
            <p:txBody>
              <a:bodyPr rtlCol="0" anchor="ctr"/>
              <a:lstStyle/>
              <a:p>
                <a:endParaRPr lang="en-US"/>
              </a:p>
            </p:txBody>
          </p:sp>
          <p:sp>
            <p:nvSpPr>
              <p:cNvPr id="59" name="Graphic 2">
                <a:extLst>
                  <a:ext uri="{FF2B5EF4-FFF2-40B4-BE49-F238E27FC236}">
                    <a16:creationId xmlns:a16="http://schemas.microsoft.com/office/drawing/2014/main" id="{D336258D-FB63-40BA-8B5E-F624E218F457}"/>
                  </a:ext>
                </a:extLst>
              </p:cNvPr>
              <p:cNvSpPr/>
              <p:nvPr/>
            </p:nvSpPr>
            <p:spPr>
              <a:xfrm>
                <a:off x="4430294" y="6280484"/>
                <a:ext cx="860683" cy="442294"/>
              </a:xfrm>
              <a:custGeom>
                <a:avLst/>
                <a:gdLst>
                  <a:gd name="connsiteX0" fmla="*/ 0 w 860683"/>
                  <a:gd name="connsiteY0" fmla="*/ 442295 h 442294"/>
                  <a:gd name="connsiteX1" fmla="*/ 69048 w 860683"/>
                  <a:gd name="connsiteY1" fmla="*/ 385144 h 442294"/>
                  <a:gd name="connsiteX2" fmla="*/ 127735 w 860683"/>
                  <a:gd name="connsiteY2" fmla="*/ 228734 h 442294"/>
                  <a:gd name="connsiteX3" fmla="*/ 118110 w 860683"/>
                  <a:gd name="connsiteY3" fmla="*/ 0 h 442294"/>
                  <a:gd name="connsiteX4" fmla="*/ 839470 w 860683"/>
                  <a:gd name="connsiteY4" fmla="*/ 217170 h 442294"/>
                  <a:gd name="connsiteX5" fmla="*/ 860592 w 860683"/>
                  <a:gd name="connsiteY5" fmla="*/ 241501 h 442294"/>
                  <a:gd name="connsiteX6" fmla="*/ 836395 w 860683"/>
                  <a:gd name="connsiteY6" fmla="*/ 266499 h 442294"/>
                  <a:gd name="connsiteX7" fmla="*/ 0 w 860683"/>
                  <a:gd name="connsiteY7" fmla="*/ 442295 h 44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0683" h="442294">
                    <a:moveTo>
                      <a:pt x="0" y="442295"/>
                    </a:moveTo>
                    <a:cubicBezTo>
                      <a:pt x="17981" y="422710"/>
                      <a:pt x="52739" y="406868"/>
                      <a:pt x="69048" y="385144"/>
                    </a:cubicBezTo>
                    <a:cubicBezTo>
                      <a:pt x="104006" y="338355"/>
                      <a:pt x="124928" y="287288"/>
                      <a:pt x="127735" y="228734"/>
                    </a:cubicBezTo>
                    <a:cubicBezTo>
                      <a:pt x="131412" y="152200"/>
                      <a:pt x="117642" y="76401"/>
                      <a:pt x="118110" y="0"/>
                    </a:cubicBezTo>
                    <a:cubicBezTo>
                      <a:pt x="303396" y="55613"/>
                      <a:pt x="784259" y="200593"/>
                      <a:pt x="839470" y="217170"/>
                    </a:cubicBezTo>
                    <a:cubicBezTo>
                      <a:pt x="852103" y="220913"/>
                      <a:pt x="861728" y="226862"/>
                      <a:pt x="860592" y="241501"/>
                    </a:cubicBezTo>
                    <a:cubicBezTo>
                      <a:pt x="859523" y="256072"/>
                      <a:pt x="850232" y="263492"/>
                      <a:pt x="836395" y="266499"/>
                    </a:cubicBezTo>
                    <a:cubicBezTo>
                      <a:pt x="741680" y="286887"/>
                      <a:pt x="49330" y="431934"/>
                      <a:pt x="0" y="442295"/>
                    </a:cubicBezTo>
                    <a:close/>
                  </a:path>
                </a:pathLst>
              </a:custGeom>
              <a:solidFill>
                <a:srgbClr val="E5E5E5"/>
              </a:solidFill>
              <a:ln w="6684" cap="flat">
                <a:noFill/>
                <a:prstDash val="solid"/>
                <a:miter/>
              </a:ln>
            </p:spPr>
            <p:txBody>
              <a:bodyPr rtlCol="0" anchor="ctr"/>
              <a:lstStyle/>
              <a:p>
                <a:endParaRPr lang="en-US"/>
              </a:p>
            </p:txBody>
          </p:sp>
          <p:sp>
            <p:nvSpPr>
              <p:cNvPr id="60" name="Graphic 2">
                <a:extLst>
                  <a:ext uri="{FF2B5EF4-FFF2-40B4-BE49-F238E27FC236}">
                    <a16:creationId xmlns:a16="http://schemas.microsoft.com/office/drawing/2014/main" id="{983515EF-42D0-437B-874A-6468E3F4C37C}"/>
                  </a:ext>
                </a:extLst>
              </p:cNvPr>
              <p:cNvSpPr/>
              <p:nvPr/>
            </p:nvSpPr>
            <p:spPr>
              <a:xfrm>
                <a:off x="2757101" y="5423127"/>
                <a:ext cx="419905" cy="418877"/>
              </a:xfrm>
              <a:custGeom>
                <a:avLst/>
                <a:gdLst>
                  <a:gd name="connsiteX0" fmla="*/ 210487 w 419905"/>
                  <a:gd name="connsiteY0" fmla="*/ 241 h 418877"/>
                  <a:gd name="connsiteX1" fmla="*/ 419903 w 419905"/>
                  <a:gd name="connsiteY1" fmla="*/ 209523 h 418877"/>
                  <a:gd name="connsiteX2" fmla="*/ 208883 w 419905"/>
                  <a:gd name="connsiteY2" fmla="*/ 418873 h 418877"/>
                  <a:gd name="connsiteX3" fmla="*/ 1 w 419905"/>
                  <a:gd name="connsiteY3" fmla="*/ 205713 h 418877"/>
                  <a:gd name="connsiteX4" fmla="*/ 210487 w 419905"/>
                  <a:gd name="connsiteY4" fmla="*/ 241 h 41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905" h="418877">
                    <a:moveTo>
                      <a:pt x="210487" y="241"/>
                    </a:moveTo>
                    <a:cubicBezTo>
                      <a:pt x="325456" y="-2767"/>
                      <a:pt x="419435" y="93686"/>
                      <a:pt x="419903" y="209523"/>
                    </a:cubicBezTo>
                    <a:cubicBezTo>
                      <a:pt x="420371" y="323690"/>
                      <a:pt x="323985" y="419675"/>
                      <a:pt x="208883" y="418873"/>
                    </a:cubicBezTo>
                    <a:cubicBezTo>
                      <a:pt x="94850" y="418071"/>
                      <a:pt x="-400" y="324559"/>
                      <a:pt x="1" y="205713"/>
                    </a:cubicBezTo>
                    <a:cubicBezTo>
                      <a:pt x="469" y="97229"/>
                      <a:pt x="97524" y="-5641"/>
                      <a:pt x="210487" y="241"/>
                    </a:cubicBezTo>
                    <a:close/>
                  </a:path>
                </a:pathLst>
              </a:custGeom>
              <a:solidFill>
                <a:srgbClr val="FFFFFF"/>
              </a:solidFill>
              <a:ln w="6684"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8CAEDA87-EB29-410C-B373-7C9D57E8DFFE}"/>
                </a:ext>
              </a:extLst>
            </p:cNvPr>
            <p:cNvGrpSpPr/>
            <p:nvPr/>
          </p:nvGrpSpPr>
          <p:grpSpPr>
            <a:xfrm>
              <a:off x="2432634" y="5315736"/>
              <a:ext cx="465246" cy="532529"/>
              <a:chOff x="2432634" y="5315736"/>
              <a:chExt cx="465246" cy="532529"/>
            </a:xfrm>
          </p:grpSpPr>
          <p:sp>
            <p:nvSpPr>
              <p:cNvPr id="55" name="Graphic 2">
                <a:extLst>
                  <a:ext uri="{FF2B5EF4-FFF2-40B4-BE49-F238E27FC236}">
                    <a16:creationId xmlns:a16="http://schemas.microsoft.com/office/drawing/2014/main" id="{6CFFED4B-BB42-4565-BEF2-1D74FBCC5148}"/>
                  </a:ext>
                </a:extLst>
              </p:cNvPr>
              <p:cNvSpPr/>
              <p:nvPr/>
            </p:nvSpPr>
            <p:spPr>
              <a:xfrm>
                <a:off x="2432634" y="5315736"/>
                <a:ext cx="465246" cy="532529"/>
              </a:xfrm>
              <a:custGeom>
                <a:avLst/>
                <a:gdLst>
                  <a:gd name="connsiteX0" fmla="*/ 726616 w 726831"/>
                  <a:gd name="connsiteY0" fmla="*/ 368979 h 831944"/>
                  <a:gd name="connsiteX1" fmla="*/ 423688 w 726831"/>
                  <a:gd name="connsiteY1" fmla="*/ 723777 h 831944"/>
                  <a:gd name="connsiteX2" fmla="*/ 268748 w 726831"/>
                  <a:gd name="connsiteY2" fmla="*/ 720702 h 831944"/>
                  <a:gd name="connsiteX3" fmla="*/ 234792 w 726831"/>
                  <a:gd name="connsiteY3" fmla="*/ 735742 h 831944"/>
                  <a:gd name="connsiteX4" fmla="*/ 55588 w 726831"/>
                  <a:gd name="connsiteY4" fmla="*/ 831928 h 831944"/>
                  <a:gd name="connsiteX5" fmla="*/ 53182 w 726831"/>
                  <a:gd name="connsiteY5" fmla="*/ 831861 h 831944"/>
                  <a:gd name="connsiteX6" fmla="*/ 12074 w 726831"/>
                  <a:gd name="connsiteY6" fmla="*/ 820899 h 831944"/>
                  <a:gd name="connsiteX7" fmla="*/ 36538 w 726831"/>
                  <a:gd name="connsiteY7" fmla="*/ 795833 h 831944"/>
                  <a:gd name="connsiteX8" fmla="*/ 107591 w 726831"/>
                  <a:gd name="connsiteY8" fmla="*/ 651722 h 831944"/>
                  <a:gd name="connsiteX9" fmla="*/ 96161 w 726831"/>
                  <a:gd name="connsiteY9" fmla="*/ 617498 h 831944"/>
                  <a:gd name="connsiteX10" fmla="*/ 46966 w 726831"/>
                  <a:gd name="connsiteY10" fmla="*/ 183893 h 831944"/>
                  <a:gd name="connsiteX11" fmla="*/ 324628 w 726831"/>
                  <a:gd name="connsiteY11" fmla="*/ 3353 h 831944"/>
                  <a:gd name="connsiteX12" fmla="*/ 574216 w 726831"/>
                  <a:gd name="connsiteY12" fmla="*/ 63711 h 831944"/>
                  <a:gd name="connsiteX13" fmla="*/ 726616 w 726831"/>
                  <a:gd name="connsiteY13" fmla="*/ 368979 h 8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6831" h="831944">
                    <a:moveTo>
                      <a:pt x="726616" y="368979"/>
                    </a:moveTo>
                    <a:cubicBezTo>
                      <a:pt x="730760" y="555469"/>
                      <a:pt x="591662" y="697709"/>
                      <a:pt x="423688" y="723777"/>
                    </a:cubicBezTo>
                    <a:cubicBezTo>
                      <a:pt x="371351" y="731865"/>
                      <a:pt x="319815" y="731196"/>
                      <a:pt x="268748" y="720702"/>
                    </a:cubicBezTo>
                    <a:cubicBezTo>
                      <a:pt x="250500" y="716959"/>
                      <a:pt x="243080" y="722106"/>
                      <a:pt x="234792" y="735742"/>
                    </a:cubicBezTo>
                    <a:cubicBezTo>
                      <a:pt x="193952" y="802718"/>
                      <a:pt x="132123" y="831126"/>
                      <a:pt x="55588" y="831928"/>
                    </a:cubicBezTo>
                    <a:cubicBezTo>
                      <a:pt x="54786" y="831928"/>
                      <a:pt x="53984" y="831994"/>
                      <a:pt x="53182" y="831861"/>
                    </a:cubicBezTo>
                    <a:cubicBezTo>
                      <a:pt x="38744" y="829321"/>
                      <a:pt x="18090" y="832930"/>
                      <a:pt x="12074" y="820899"/>
                    </a:cubicBezTo>
                    <a:cubicBezTo>
                      <a:pt x="7195" y="811073"/>
                      <a:pt x="28317" y="805124"/>
                      <a:pt x="36538" y="795833"/>
                    </a:cubicBezTo>
                    <a:cubicBezTo>
                      <a:pt x="73502" y="754190"/>
                      <a:pt x="101442" y="708470"/>
                      <a:pt x="107591" y="651722"/>
                    </a:cubicBezTo>
                    <a:cubicBezTo>
                      <a:pt x="109062" y="638420"/>
                      <a:pt x="105386" y="628260"/>
                      <a:pt x="96161" y="617498"/>
                    </a:cubicBezTo>
                    <a:cubicBezTo>
                      <a:pt x="-9516" y="494175"/>
                      <a:pt x="-31373" y="322858"/>
                      <a:pt x="46966" y="183893"/>
                    </a:cubicBezTo>
                    <a:cubicBezTo>
                      <a:pt x="106990" y="77347"/>
                      <a:pt x="203176" y="19596"/>
                      <a:pt x="324628" y="3353"/>
                    </a:cubicBezTo>
                    <a:cubicBezTo>
                      <a:pt x="415934" y="-8812"/>
                      <a:pt x="498685" y="12310"/>
                      <a:pt x="574216" y="63711"/>
                    </a:cubicBezTo>
                    <a:cubicBezTo>
                      <a:pt x="676886" y="133428"/>
                      <a:pt x="730694" y="256684"/>
                      <a:pt x="726616" y="368979"/>
                    </a:cubicBezTo>
                    <a:close/>
                  </a:path>
                </a:pathLst>
              </a:custGeom>
              <a:solidFill>
                <a:schemeClr val="accent4"/>
              </a:solidFill>
              <a:ln w="668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7C527FE-AAEE-494D-A35C-80218F67A996}"/>
                  </a:ext>
                </a:extLst>
              </p:cNvPr>
              <p:cNvSpPr/>
              <p:nvPr/>
            </p:nvSpPr>
            <p:spPr>
              <a:xfrm>
                <a:off x="2553729" y="5445161"/>
                <a:ext cx="210612" cy="239081"/>
              </a:xfrm>
              <a:custGeom>
                <a:avLst/>
                <a:gdLst>
                  <a:gd name="connsiteX0" fmla="*/ 80196 w 210612"/>
                  <a:gd name="connsiteY0" fmla="*/ 201102 h 239081"/>
                  <a:gd name="connsiteX1" fmla="*/ 100263 w 210612"/>
                  <a:gd name="connsiteY1" fmla="*/ 219200 h 239081"/>
                  <a:gd name="connsiteX2" fmla="*/ 81309 w 210612"/>
                  <a:gd name="connsiteY2" fmla="*/ 239052 h 239081"/>
                  <a:gd name="connsiteX3" fmla="*/ 60814 w 210612"/>
                  <a:gd name="connsiteY3" fmla="*/ 219927 h 239081"/>
                  <a:gd name="connsiteX4" fmla="*/ 80196 w 210612"/>
                  <a:gd name="connsiteY4" fmla="*/ 201102 h 239081"/>
                  <a:gd name="connsiteX5" fmla="*/ 19525 w 210612"/>
                  <a:gd name="connsiteY5" fmla="*/ 131318 h 239081"/>
                  <a:gd name="connsiteX6" fmla="*/ 39121 w 210612"/>
                  <a:gd name="connsiteY6" fmla="*/ 152069 h 239081"/>
                  <a:gd name="connsiteX7" fmla="*/ 20594 w 210612"/>
                  <a:gd name="connsiteY7" fmla="*/ 169270 h 239081"/>
                  <a:gd name="connsiteX8" fmla="*/ 57 w 210612"/>
                  <a:gd name="connsiteY8" fmla="*/ 150101 h 239081"/>
                  <a:gd name="connsiteX9" fmla="*/ 19525 w 210612"/>
                  <a:gd name="connsiteY9" fmla="*/ 131318 h 239081"/>
                  <a:gd name="connsiteX10" fmla="*/ 174383 w 210612"/>
                  <a:gd name="connsiteY10" fmla="*/ 69884 h 239081"/>
                  <a:gd name="connsiteX11" fmla="*/ 197514 w 210612"/>
                  <a:gd name="connsiteY11" fmla="*/ 72488 h 239081"/>
                  <a:gd name="connsiteX12" fmla="*/ 203291 w 210612"/>
                  <a:gd name="connsiteY12" fmla="*/ 100513 h 239081"/>
                  <a:gd name="connsiteX13" fmla="*/ 132907 w 210612"/>
                  <a:gd name="connsiteY13" fmla="*/ 162894 h 239081"/>
                  <a:gd name="connsiteX14" fmla="*/ 107022 w 210612"/>
                  <a:gd name="connsiteY14" fmla="*/ 182362 h 239081"/>
                  <a:gd name="connsiteX15" fmla="*/ 107022 w 210612"/>
                  <a:gd name="connsiteY15" fmla="*/ 174746 h 239081"/>
                  <a:gd name="connsiteX16" fmla="*/ 156996 w 210612"/>
                  <a:gd name="connsiteY16" fmla="*/ 84639 h 239081"/>
                  <a:gd name="connsiteX17" fmla="*/ 174383 w 210612"/>
                  <a:gd name="connsiteY17" fmla="*/ 69884 h 239081"/>
                  <a:gd name="connsiteX18" fmla="*/ 124821 w 210612"/>
                  <a:gd name="connsiteY18" fmla="*/ 180 h 239081"/>
                  <a:gd name="connsiteX19" fmla="*/ 148867 w 210612"/>
                  <a:gd name="connsiteY19" fmla="*/ 13272 h 239081"/>
                  <a:gd name="connsiteX20" fmla="*/ 138727 w 210612"/>
                  <a:gd name="connsiteY20" fmla="*/ 34794 h 239081"/>
                  <a:gd name="connsiteX21" fmla="*/ 54053 w 210612"/>
                  <a:gd name="connsiteY21" fmla="*/ 108642 h 239081"/>
                  <a:gd name="connsiteX22" fmla="*/ 46480 w 210612"/>
                  <a:gd name="connsiteY22" fmla="*/ 113135 h 239081"/>
                  <a:gd name="connsiteX23" fmla="*/ 43614 w 210612"/>
                  <a:gd name="connsiteY23" fmla="*/ 110482 h 239081"/>
                  <a:gd name="connsiteX24" fmla="*/ 68430 w 210612"/>
                  <a:gd name="connsiteY24" fmla="*/ 64145 h 239081"/>
                  <a:gd name="connsiteX25" fmla="*/ 95727 w 210612"/>
                  <a:gd name="connsiteY25" fmla="*/ 15113 h 239081"/>
                  <a:gd name="connsiteX26" fmla="*/ 124821 w 210612"/>
                  <a:gd name="connsiteY26" fmla="*/ 180 h 23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0612" h="239081">
                    <a:moveTo>
                      <a:pt x="80196" y="201102"/>
                    </a:moveTo>
                    <a:cubicBezTo>
                      <a:pt x="92389" y="201016"/>
                      <a:pt x="98294" y="208033"/>
                      <a:pt x="100263" y="219200"/>
                    </a:cubicBezTo>
                    <a:cubicBezTo>
                      <a:pt x="98722" y="230709"/>
                      <a:pt x="93674" y="238453"/>
                      <a:pt x="81309" y="239052"/>
                    </a:cubicBezTo>
                    <a:cubicBezTo>
                      <a:pt x="69670" y="239652"/>
                      <a:pt x="59958" y="231009"/>
                      <a:pt x="60814" y="219927"/>
                    </a:cubicBezTo>
                    <a:cubicBezTo>
                      <a:pt x="61712" y="208504"/>
                      <a:pt x="67830" y="201188"/>
                      <a:pt x="80196" y="201102"/>
                    </a:cubicBezTo>
                    <a:close/>
                    <a:moveTo>
                      <a:pt x="19525" y="131318"/>
                    </a:moveTo>
                    <a:cubicBezTo>
                      <a:pt x="30735" y="131233"/>
                      <a:pt x="38821" y="138849"/>
                      <a:pt x="39121" y="152069"/>
                    </a:cubicBezTo>
                    <a:cubicBezTo>
                      <a:pt x="38308" y="161354"/>
                      <a:pt x="32874" y="168714"/>
                      <a:pt x="20594" y="169270"/>
                    </a:cubicBezTo>
                    <a:cubicBezTo>
                      <a:pt x="8914" y="169826"/>
                      <a:pt x="-841" y="161140"/>
                      <a:pt x="57" y="150101"/>
                    </a:cubicBezTo>
                    <a:cubicBezTo>
                      <a:pt x="998" y="138721"/>
                      <a:pt x="7117" y="131446"/>
                      <a:pt x="19525" y="131318"/>
                    </a:cubicBezTo>
                    <a:close/>
                    <a:moveTo>
                      <a:pt x="174383" y="69884"/>
                    </a:moveTo>
                    <a:cubicBezTo>
                      <a:pt x="181224" y="67942"/>
                      <a:pt x="189022" y="68894"/>
                      <a:pt x="197514" y="72488"/>
                    </a:cubicBezTo>
                    <a:cubicBezTo>
                      <a:pt x="212233" y="78692"/>
                      <a:pt x="215099" y="89517"/>
                      <a:pt x="203291" y="100513"/>
                    </a:cubicBezTo>
                    <a:cubicBezTo>
                      <a:pt x="180357" y="121863"/>
                      <a:pt x="156654" y="142400"/>
                      <a:pt x="132907" y="162894"/>
                    </a:cubicBezTo>
                    <a:cubicBezTo>
                      <a:pt x="124778" y="169911"/>
                      <a:pt x="117590" y="178554"/>
                      <a:pt x="107022" y="182362"/>
                    </a:cubicBezTo>
                    <a:cubicBezTo>
                      <a:pt x="104711" y="179324"/>
                      <a:pt x="105867" y="176885"/>
                      <a:pt x="107022" y="174746"/>
                    </a:cubicBezTo>
                    <a:cubicBezTo>
                      <a:pt x="123580" y="144667"/>
                      <a:pt x="139668" y="114290"/>
                      <a:pt x="156996" y="84639"/>
                    </a:cubicBezTo>
                    <a:cubicBezTo>
                      <a:pt x="161660" y="76660"/>
                      <a:pt x="167543" y="71825"/>
                      <a:pt x="174383" y="69884"/>
                    </a:cubicBezTo>
                    <a:close/>
                    <a:moveTo>
                      <a:pt x="124821" y="180"/>
                    </a:moveTo>
                    <a:cubicBezTo>
                      <a:pt x="134876" y="1079"/>
                      <a:pt x="144417" y="3517"/>
                      <a:pt x="148867" y="13272"/>
                    </a:cubicBezTo>
                    <a:cubicBezTo>
                      <a:pt x="153488" y="23413"/>
                      <a:pt x="144931" y="29317"/>
                      <a:pt x="138727" y="34794"/>
                    </a:cubicBezTo>
                    <a:cubicBezTo>
                      <a:pt x="110702" y="59652"/>
                      <a:pt x="82378" y="84126"/>
                      <a:pt x="54053" y="108642"/>
                    </a:cubicBezTo>
                    <a:cubicBezTo>
                      <a:pt x="51871" y="110524"/>
                      <a:pt x="49005" y="111680"/>
                      <a:pt x="46480" y="113135"/>
                    </a:cubicBezTo>
                    <a:cubicBezTo>
                      <a:pt x="45496" y="112279"/>
                      <a:pt x="44555" y="111380"/>
                      <a:pt x="43614" y="110482"/>
                    </a:cubicBezTo>
                    <a:cubicBezTo>
                      <a:pt x="51871" y="95036"/>
                      <a:pt x="60043" y="79548"/>
                      <a:pt x="68430" y="64145"/>
                    </a:cubicBezTo>
                    <a:cubicBezTo>
                      <a:pt x="77415" y="47715"/>
                      <a:pt x="86614" y="31456"/>
                      <a:pt x="95727" y="15113"/>
                    </a:cubicBezTo>
                    <a:cubicBezTo>
                      <a:pt x="102102" y="3732"/>
                      <a:pt x="111814" y="-1018"/>
                      <a:pt x="124821" y="180"/>
                    </a:cubicBezTo>
                    <a:close/>
                  </a:path>
                </a:pathLst>
              </a:custGeom>
              <a:solidFill>
                <a:schemeClr val="bg1"/>
              </a:solidFill>
              <a:ln w="6684" cap="flat">
                <a:noFill/>
                <a:prstDash val="solid"/>
                <a:miter/>
              </a:ln>
            </p:spPr>
            <p:txBody>
              <a:bodyPr wrap="square" rtlCol="0" anchor="ctr">
                <a:noAutofit/>
              </a:bodyPr>
              <a:lstStyle/>
              <a:p>
                <a:endParaRPr lang="en-US"/>
              </a:p>
            </p:txBody>
          </p:sp>
        </p:grpSp>
        <p:grpSp>
          <p:nvGrpSpPr>
            <p:cNvPr id="35" name="Group 34">
              <a:extLst>
                <a:ext uri="{FF2B5EF4-FFF2-40B4-BE49-F238E27FC236}">
                  <a16:creationId xmlns:a16="http://schemas.microsoft.com/office/drawing/2014/main" id="{B25065E9-8A03-4EBF-B0D3-92014096D543}"/>
                </a:ext>
              </a:extLst>
            </p:cNvPr>
            <p:cNvGrpSpPr/>
            <p:nvPr/>
          </p:nvGrpSpPr>
          <p:grpSpPr>
            <a:xfrm>
              <a:off x="1264212" y="4272165"/>
              <a:ext cx="468288" cy="603683"/>
              <a:chOff x="2806079" y="3565575"/>
              <a:chExt cx="731583" cy="943104"/>
            </a:xfrm>
          </p:grpSpPr>
          <p:sp>
            <p:nvSpPr>
              <p:cNvPr id="53" name="Graphic 2">
                <a:extLst>
                  <a:ext uri="{FF2B5EF4-FFF2-40B4-BE49-F238E27FC236}">
                    <a16:creationId xmlns:a16="http://schemas.microsoft.com/office/drawing/2014/main" id="{B2B723C5-112A-46E2-A537-4854B4AF15E7}"/>
                  </a:ext>
                </a:extLst>
              </p:cNvPr>
              <p:cNvSpPr/>
              <p:nvPr/>
            </p:nvSpPr>
            <p:spPr>
              <a:xfrm>
                <a:off x="2806079" y="3565575"/>
                <a:ext cx="731583" cy="943104"/>
              </a:xfrm>
              <a:custGeom>
                <a:avLst/>
                <a:gdLst>
                  <a:gd name="connsiteX0" fmla="*/ 300474 w 731583"/>
                  <a:gd name="connsiteY0" fmla="*/ 941388 h 943104"/>
                  <a:gd name="connsiteX1" fmla="*/ 301811 w 731583"/>
                  <a:gd name="connsiteY1" fmla="*/ 753027 h 943104"/>
                  <a:gd name="connsiteX2" fmla="*/ 264179 w 731583"/>
                  <a:gd name="connsiteY2" fmla="*/ 718870 h 943104"/>
                  <a:gd name="connsiteX3" fmla="*/ 4030 w 731583"/>
                  <a:gd name="connsiteY3" fmla="*/ 414872 h 943104"/>
                  <a:gd name="connsiteX4" fmla="*/ 300274 w 731583"/>
                  <a:gd name="connsiteY4" fmla="*/ 5665 h 943104"/>
                  <a:gd name="connsiteX5" fmla="*/ 723919 w 731583"/>
                  <a:gd name="connsiteY5" fmla="*/ 297096 h 943104"/>
                  <a:gd name="connsiteX6" fmla="*/ 488234 w 731583"/>
                  <a:gd name="connsiteY6" fmla="*/ 711852 h 943104"/>
                  <a:gd name="connsiteX7" fmla="*/ 447460 w 731583"/>
                  <a:gd name="connsiteY7" fmla="*/ 771943 h 943104"/>
                  <a:gd name="connsiteX8" fmla="*/ 307827 w 731583"/>
                  <a:gd name="connsiteY8" fmla="*/ 943059 h 943104"/>
                  <a:gd name="connsiteX9" fmla="*/ 300474 w 731583"/>
                  <a:gd name="connsiteY9" fmla="*/ 941388 h 94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83" h="943104">
                    <a:moveTo>
                      <a:pt x="300474" y="941388"/>
                    </a:moveTo>
                    <a:cubicBezTo>
                      <a:pt x="325072" y="877888"/>
                      <a:pt x="325874" y="815591"/>
                      <a:pt x="301811" y="753027"/>
                    </a:cubicBezTo>
                    <a:cubicBezTo>
                      <a:pt x="294793" y="734778"/>
                      <a:pt x="283430" y="725955"/>
                      <a:pt x="264179" y="718870"/>
                    </a:cubicBezTo>
                    <a:cubicBezTo>
                      <a:pt x="121338" y="666198"/>
                      <a:pt x="28360" y="569478"/>
                      <a:pt x="4030" y="414872"/>
                    </a:cubicBezTo>
                    <a:cubicBezTo>
                      <a:pt x="-26250" y="222567"/>
                      <a:pt x="118196" y="37615"/>
                      <a:pt x="300274" y="5665"/>
                    </a:cubicBezTo>
                    <a:cubicBezTo>
                      <a:pt x="506816" y="-30631"/>
                      <a:pt x="685084" y="112278"/>
                      <a:pt x="723919" y="297096"/>
                    </a:cubicBezTo>
                    <a:cubicBezTo>
                      <a:pt x="762487" y="480310"/>
                      <a:pt x="651128" y="648018"/>
                      <a:pt x="488234" y="711852"/>
                    </a:cubicBezTo>
                    <a:cubicBezTo>
                      <a:pt x="455080" y="724886"/>
                      <a:pt x="449465" y="743602"/>
                      <a:pt x="447460" y="771943"/>
                    </a:cubicBezTo>
                    <a:cubicBezTo>
                      <a:pt x="442046" y="851017"/>
                      <a:pt x="385030" y="920533"/>
                      <a:pt x="307827" y="943059"/>
                    </a:cubicBezTo>
                    <a:cubicBezTo>
                      <a:pt x="306490" y="943326"/>
                      <a:pt x="304819" y="942390"/>
                      <a:pt x="300474" y="941388"/>
                    </a:cubicBezTo>
                    <a:close/>
                  </a:path>
                </a:pathLst>
              </a:custGeom>
              <a:solidFill>
                <a:schemeClr val="accent4"/>
              </a:solidFill>
              <a:ln w="668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DCBE3DB-2E04-406C-8952-F5EF7EC170CE}"/>
                  </a:ext>
                </a:extLst>
              </p:cNvPr>
              <p:cNvSpPr/>
              <p:nvPr/>
            </p:nvSpPr>
            <p:spPr>
              <a:xfrm>
                <a:off x="2929805" y="3745764"/>
                <a:ext cx="483763" cy="389489"/>
              </a:xfrm>
              <a:custGeom>
                <a:avLst/>
                <a:gdLst>
                  <a:gd name="connsiteX0" fmla="*/ 103965 w 483763"/>
                  <a:gd name="connsiteY0" fmla="*/ 8949 h 389489"/>
                  <a:gd name="connsiteX1" fmla="*/ 188044 w 483763"/>
                  <a:gd name="connsiteY1" fmla="*/ 33689 h 389489"/>
                  <a:gd name="connsiteX2" fmla="*/ 216185 w 483763"/>
                  <a:gd name="connsiteY2" fmla="*/ 62364 h 389489"/>
                  <a:gd name="connsiteX3" fmla="*/ 218391 w 483763"/>
                  <a:gd name="connsiteY3" fmla="*/ 159352 h 389489"/>
                  <a:gd name="connsiteX4" fmla="*/ 225342 w 483763"/>
                  <a:gd name="connsiteY4" fmla="*/ 220713 h 389489"/>
                  <a:gd name="connsiteX5" fmla="*/ 227147 w 483763"/>
                  <a:gd name="connsiteY5" fmla="*/ 256941 h 389489"/>
                  <a:gd name="connsiteX6" fmla="*/ 203685 w 483763"/>
                  <a:gd name="connsiteY6" fmla="*/ 348381 h 389489"/>
                  <a:gd name="connsiteX7" fmla="*/ 211907 w 483763"/>
                  <a:gd name="connsiteY7" fmla="*/ 389489 h 389489"/>
                  <a:gd name="connsiteX8" fmla="*/ 34775 w 483763"/>
                  <a:gd name="connsiteY8" fmla="*/ 243840 h 389489"/>
                  <a:gd name="connsiteX9" fmla="*/ 30364 w 483763"/>
                  <a:gd name="connsiteY9" fmla="*/ 56548 h 389489"/>
                  <a:gd name="connsiteX10" fmla="*/ 103965 w 483763"/>
                  <a:gd name="connsiteY10" fmla="*/ 8949 h 389489"/>
                  <a:gd name="connsiteX11" fmla="*/ 356420 w 483763"/>
                  <a:gd name="connsiteY11" fmla="*/ 0 h 389489"/>
                  <a:gd name="connsiteX12" fmla="*/ 481081 w 483763"/>
                  <a:gd name="connsiteY12" fmla="*/ 108552 h 389489"/>
                  <a:gd name="connsiteX13" fmla="*/ 463301 w 483763"/>
                  <a:gd name="connsiteY13" fmla="*/ 211489 h 389489"/>
                  <a:gd name="connsiteX14" fmla="*/ 265582 w 483763"/>
                  <a:gd name="connsiteY14" fmla="*/ 382470 h 389489"/>
                  <a:gd name="connsiteX15" fmla="*/ 252481 w 483763"/>
                  <a:gd name="connsiteY15" fmla="*/ 376054 h 389489"/>
                  <a:gd name="connsiteX16" fmla="*/ 238577 w 483763"/>
                  <a:gd name="connsiteY16" fmla="*/ 308811 h 389489"/>
                  <a:gd name="connsiteX17" fmla="*/ 247735 w 483763"/>
                  <a:gd name="connsiteY17" fmla="*/ 290897 h 389489"/>
                  <a:gd name="connsiteX18" fmla="*/ 291650 w 483763"/>
                  <a:gd name="connsiteY18" fmla="*/ 247383 h 389489"/>
                  <a:gd name="connsiteX19" fmla="*/ 293054 w 483763"/>
                  <a:gd name="connsiteY19" fmla="*/ 227798 h 389489"/>
                  <a:gd name="connsiteX20" fmla="*/ 261772 w 483763"/>
                  <a:gd name="connsiteY20" fmla="*/ 186021 h 389489"/>
                  <a:gd name="connsiteX21" fmla="*/ 263242 w 483763"/>
                  <a:gd name="connsiteY21" fmla="*/ 162693 h 389489"/>
                  <a:gd name="connsiteX22" fmla="*/ 264178 w 483763"/>
                  <a:gd name="connsiteY22" fmla="*/ 92777 h 389489"/>
                  <a:gd name="connsiteX23" fmla="*/ 265047 w 483763"/>
                  <a:gd name="connsiteY23" fmla="*/ 48527 h 389489"/>
                  <a:gd name="connsiteX24" fmla="*/ 356420 w 483763"/>
                  <a:gd name="connsiteY24" fmla="*/ 0 h 38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763" h="389489">
                    <a:moveTo>
                      <a:pt x="103965" y="8949"/>
                    </a:moveTo>
                    <a:cubicBezTo>
                      <a:pt x="131429" y="4980"/>
                      <a:pt x="160639" y="13068"/>
                      <a:pt x="188044" y="33689"/>
                    </a:cubicBezTo>
                    <a:cubicBezTo>
                      <a:pt x="198939" y="41910"/>
                      <a:pt x="208097" y="51469"/>
                      <a:pt x="216185" y="62364"/>
                    </a:cubicBezTo>
                    <a:cubicBezTo>
                      <a:pt x="249338" y="106948"/>
                      <a:pt x="249539" y="113632"/>
                      <a:pt x="218391" y="159352"/>
                    </a:cubicBezTo>
                    <a:cubicBezTo>
                      <a:pt x="195263" y="193241"/>
                      <a:pt x="194461" y="194110"/>
                      <a:pt x="225342" y="220713"/>
                    </a:cubicBezTo>
                    <a:cubicBezTo>
                      <a:pt x="240649" y="233881"/>
                      <a:pt x="243256" y="243573"/>
                      <a:pt x="227147" y="256941"/>
                    </a:cubicBezTo>
                    <a:cubicBezTo>
                      <a:pt x="184568" y="292301"/>
                      <a:pt x="190384" y="289025"/>
                      <a:pt x="203685" y="348381"/>
                    </a:cubicBezTo>
                    <a:cubicBezTo>
                      <a:pt x="207228" y="360680"/>
                      <a:pt x="208698" y="372778"/>
                      <a:pt x="211907" y="389489"/>
                    </a:cubicBezTo>
                    <a:cubicBezTo>
                      <a:pt x="139450" y="352392"/>
                      <a:pt x="78156" y="308811"/>
                      <a:pt x="34775" y="243840"/>
                    </a:cubicBezTo>
                    <a:cubicBezTo>
                      <a:pt x="-10210" y="176397"/>
                      <a:pt x="-11413" y="112963"/>
                      <a:pt x="30364" y="56548"/>
                    </a:cubicBezTo>
                    <a:cubicBezTo>
                      <a:pt x="50784" y="28943"/>
                      <a:pt x="76501" y="12917"/>
                      <a:pt x="103965" y="8949"/>
                    </a:cubicBezTo>
                    <a:close/>
                    <a:moveTo>
                      <a:pt x="356420" y="0"/>
                    </a:moveTo>
                    <a:cubicBezTo>
                      <a:pt x="421792" y="334"/>
                      <a:pt x="468782" y="45653"/>
                      <a:pt x="481081" y="108552"/>
                    </a:cubicBezTo>
                    <a:cubicBezTo>
                      <a:pt x="488299" y="145515"/>
                      <a:pt x="480479" y="179538"/>
                      <a:pt x="463301" y="211489"/>
                    </a:cubicBezTo>
                    <a:cubicBezTo>
                      <a:pt x="419252" y="293504"/>
                      <a:pt x="346059" y="342298"/>
                      <a:pt x="265582" y="382470"/>
                    </a:cubicBezTo>
                    <a:cubicBezTo>
                      <a:pt x="257627" y="386414"/>
                      <a:pt x="254152" y="384275"/>
                      <a:pt x="252481" y="376054"/>
                    </a:cubicBezTo>
                    <a:cubicBezTo>
                      <a:pt x="248002" y="353595"/>
                      <a:pt x="243390" y="331203"/>
                      <a:pt x="238577" y="308811"/>
                    </a:cubicBezTo>
                    <a:cubicBezTo>
                      <a:pt x="236639" y="300054"/>
                      <a:pt x="242788" y="295843"/>
                      <a:pt x="247735" y="290897"/>
                    </a:cubicBezTo>
                    <a:cubicBezTo>
                      <a:pt x="262239" y="276325"/>
                      <a:pt x="276477" y="261352"/>
                      <a:pt x="291650" y="247383"/>
                    </a:cubicBezTo>
                    <a:cubicBezTo>
                      <a:pt x="299136" y="240498"/>
                      <a:pt x="299069" y="235351"/>
                      <a:pt x="293054" y="227798"/>
                    </a:cubicBezTo>
                    <a:cubicBezTo>
                      <a:pt x="282292" y="214162"/>
                      <a:pt x="272934" y="199323"/>
                      <a:pt x="261772" y="186021"/>
                    </a:cubicBezTo>
                    <a:cubicBezTo>
                      <a:pt x="254085" y="176864"/>
                      <a:pt x="254419" y="171450"/>
                      <a:pt x="263242" y="162693"/>
                    </a:cubicBezTo>
                    <a:cubicBezTo>
                      <a:pt x="296997" y="129339"/>
                      <a:pt x="297866" y="127735"/>
                      <a:pt x="264178" y="92777"/>
                    </a:cubicBezTo>
                    <a:cubicBezTo>
                      <a:pt x="247200" y="75130"/>
                      <a:pt x="250342" y="63700"/>
                      <a:pt x="265047" y="48527"/>
                    </a:cubicBezTo>
                    <a:cubicBezTo>
                      <a:pt x="293054" y="19719"/>
                      <a:pt x="325205" y="133"/>
                      <a:pt x="356420" y="0"/>
                    </a:cubicBezTo>
                    <a:close/>
                  </a:path>
                </a:pathLst>
              </a:custGeom>
              <a:solidFill>
                <a:srgbClr val="EF4657"/>
              </a:solidFill>
              <a:ln w="6684"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A39498D7-9F9E-4621-9954-ABA0E107505A}"/>
                </a:ext>
              </a:extLst>
            </p:cNvPr>
            <p:cNvGrpSpPr/>
            <p:nvPr/>
          </p:nvGrpSpPr>
          <p:grpSpPr>
            <a:xfrm>
              <a:off x="1872131" y="4215752"/>
              <a:ext cx="1029098" cy="717699"/>
              <a:chOff x="3755801" y="3477443"/>
              <a:chExt cx="1607709" cy="1121226"/>
            </a:xfrm>
          </p:grpSpPr>
          <p:sp>
            <p:nvSpPr>
              <p:cNvPr id="43" name="Graphic 2">
                <a:extLst>
                  <a:ext uri="{FF2B5EF4-FFF2-40B4-BE49-F238E27FC236}">
                    <a16:creationId xmlns:a16="http://schemas.microsoft.com/office/drawing/2014/main" id="{D4B4194F-9316-4F63-99EE-070DAF703394}"/>
                  </a:ext>
                </a:extLst>
              </p:cNvPr>
              <p:cNvSpPr/>
              <p:nvPr/>
            </p:nvSpPr>
            <p:spPr>
              <a:xfrm>
                <a:off x="3755801" y="3477443"/>
                <a:ext cx="1607709" cy="1121226"/>
              </a:xfrm>
              <a:custGeom>
                <a:avLst/>
                <a:gdLst>
                  <a:gd name="connsiteX0" fmla="*/ 126522 w 1607709"/>
                  <a:gd name="connsiteY0" fmla="*/ 1121226 h 1121226"/>
                  <a:gd name="connsiteX1" fmla="*/ 266088 w 1607709"/>
                  <a:gd name="connsiteY1" fmla="*/ 847575 h 1121226"/>
                  <a:gd name="connsiteX2" fmla="*/ 280726 w 1607709"/>
                  <a:gd name="connsiteY2" fmla="*/ 783941 h 1121226"/>
                  <a:gd name="connsiteX3" fmla="*/ 228522 w 1607709"/>
                  <a:gd name="connsiteY3" fmla="*/ 752592 h 1121226"/>
                  <a:gd name="connsiteX4" fmla="*/ 27796 w 1607709"/>
                  <a:gd name="connsiteY4" fmla="*/ 544446 h 1121226"/>
                  <a:gd name="connsiteX5" fmla="*/ 300512 w 1607709"/>
                  <a:gd name="connsiteY5" fmla="*/ 17663 h 1121226"/>
                  <a:gd name="connsiteX6" fmla="*/ 598026 w 1607709"/>
                  <a:gd name="connsiteY6" fmla="*/ 7102 h 1121226"/>
                  <a:gd name="connsiteX7" fmla="*/ 1163443 w 1607709"/>
                  <a:gd name="connsiteY7" fmla="*/ 184234 h 1121226"/>
                  <a:gd name="connsiteX8" fmla="*/ 1467575 w 1607709"/>
                  <a:gd name="connsiteY8" fmla="*/ 405882 h 1121226"/>
                  <a:gd name="connsiteX9" fmla="*/ 1602596 w 1607709"/>
                  <a:gd name="connsiteY9" fmla="*/ 649321 h 1121226"/>
                  <a:gd name="connsiteX10" fmla="*/ 1381215 w 1607709"/>
                  <a:gd name="connsiteY10" fmla="*/ 1055520 h 1121226"/>
                  <a:gd name="connsiteX11" fmla="*/ 1070466 w 1607709"/>
                  <a:gd name="connsiteY11" fmla="*/ 1090612 h 1121226"/>
                  <a:gd name="connsiteX12" fmla="*/ 562599 w 1607709"/>
                  <a:gd name="connsiteY12" fmla="*/ 921770 h 1121226"/>
                  <a:gd name="connsiteX13" fmla="*/ 525368 w 1607709"/>
                  <a:gd name="connsiteY13" fmla="*/ 926181 h 1121226"/>
                  <a:gd name="connsiteX14" fmla="*/ 153526 w 1607709"/>
                  <a:gd name="connsiteY14" fmla="*/ 1115344 h 1121226"/>
                  <a:gd name="connsiteX15" fmla="*/ 141962 w 1607709"/>
                  <a:gd name="connsiteY15" fmla="*/ 1117817 h 1121226"/>
                  <a:gd name="connsiteX16" fmla="*/ 126522 w 1607709"/>
                  <a:gd name="connsiteY16" fmla="*/ 1121226 h 112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7709" h="1121226">
                    <a:moveTo>
                      <a:pt x="126522" y="1121226"/>
                    </a:moveTo>
                    <a:cubicBezTo>
                      <a:pt x="190022" y="1035000"/>
                      <a:pt x="236610" y="945565"/>
                      <a:pt x="266088" y="847575"/>
                    </a:cubicBezTo>
                    <a:cubicBezTo>
                      <a:pt x="272438" y="826453"/>
                      <a:pt x="285004" y="803058"/>
                      <a:pt x="280726" y="783941"/>
                    </a:cubicBezTo>
                    <a:cubicBezTo>
                      <a:pt x="276381" y="764557"/>
                      <a:pt x="246637" y="762819"/>
                      <a:pt x="228522" y="752592"/>
                    </a:cubicBezTo>
                    <a:cubicBezTo>
                      <a:pt x="140759" y="703129"/>
                      <a:pt x="68101" y="639428"/>
                      <a:pt x="27796" y="544446"/>
                    </a:cubicBezTo>
                    <a:cubicBezTo>
                      <a:pt x="-45664" y="371391"/>
                      <a:pt x="20243" y="74011"/>
                      <a:pt x="300512" y="17663"/>
                    </a:cubicBezTo>
                    <a:cubicBezTo>
                      <a:pt x="399438" y="-2256"/>
                      <a:pt x="498097" y="-4662"/>
                      <a:pt x="598026" y="7102"/>
                    </a:cubicBezTo>
                    <a:cubicBezTo>
                      <a:pt x="797750" y="30630"/>
                      <a:pt x="985576" y="91524"/>
                      <a:pt x="1163443" y="184234"/>
                    </a:cubicBezTo>
                    <a:cubicBezTo>
                      <a:pt x="1275872" y="242854"/>
                      <a:pt x="1380078" y="313239"/>
                      <a:pt x="1467575" y="405882"/>
                    </a:cubicBezTo>
                    <a:cubicBezTo>
                      <a:pt x="1533147" y="475331"/>
                      <a:pt x="1587490" y="552400"/>
                      <a:pt x="1602596" y="649321"/>
                    </a:cubicBezTo>
                    <a:cubicBezTo>
                      <a:pt x="1628597" y="816092"/>
                      <a:pt x="1555539" y="985336"/>
                      <a:pt x="1381215" y="1055520"/>
                    </a:cubicBezTo>
                    <a:cubicBezTo>
                      <a:pt x="1280818" y="1095960"/>
                      <a:pt x="1176411" y="1100839"/>
                      <a:pt x="1070466" y="1090612"/>
                    </a:cubicBezTo>
                    <a:cubicBezTo>
                      <a:pt x="888388" y="1072966"/>
                      <a:pt x="721550" y="1008798"/>
                      <a:pt x="562599" y="921770"/>
                    </a:cubicBezTo>
                    <a:cubicBezTo>
                      <a:pt x="546958" y="913214"/>
                      <a:pt x="537333" y="916221"/>
                      <a:pt x="525368" y="926181"/>
                    </a:cubicBezTo>
                    <a:cubicBezTo>
                      <a:pt x="415814" y="1017487"/>
                      <a:pt x="290953" y="1078848"/>
                      <a:pt x="153526" y="1115344"/>
                    </a:cubicBezTo>
                    <a:cubicBezTo>
                      <a:pt x="149716" y="1116347"/>
                      <a:pt x="145839" y="1117015"/>
                      <a:pt x="141962" y="1117817"/>
                    </a:cubicBezTo>
                    <a:cubicBezTo>
                      <a:pt x="138286" y="1118686"/>
                      <a:pt x="134476" y="1119488"/>
                      <a:pt x="126522" y="1121226"/>
                    </a:cubicBezTo>
                    <a:close/>
                  </a:path>
                </a:pathLst>
              </a:custGeom>
              <a:solidFill>
                <a:schemeClr val="accent4"/>
              </a:solidFill>
              <a:ln w="6684" cap="flat">
                <a:noFill/>
                <a:prstDash val="solid"/>
                <a:miter/>
              </a:ln>
            </p:spPr>
            <p:txBody>
              <a:bodyPr rtlCol="0" anchor="ctr"/>
              <a:lstStyle/>
              <a:p>
                <a:endParaRPr lang="en-US"/>
              </a:p>
            </p:txBody>
          </p:sp>
          <p:sp>
            <p:nvSpPr>
              <p:cNvPr id="44" name="Graphic 2">
                <a:extLst>
                  <a:ext uri="{FF2B5EF4-FFF2-40B4-BE49-F238E27FC236}">
                    <a16:creationId xmlns:a16="http://schemas.microsoft.com/office/drawing/2014/main" id="{15524FBE-DB8F-479D-A11C-7CD06BE99E72}"/>
                  </a:ext>
                </a:extLst>
              </p:cNvPr>
              <p:cNvSpPr/>
              <p:nvPr/>
            </p:nvSpPr>
            <p:spPr>
              <a:xfrm>
                <a:off x="4391605" y="3826210"/>
                <a:ext cx="381606" cy="349807"/>
              </a:xfrm>
              <a:custGeom>
                <a:avLst/>
                <a:gdLst>
                  <a:gd name="connsiteX0" fmla="*/ 185408 w 381606"/>
                  <a:gd name="connsiteY0" fmla="*/ 218539 h 349807"/>
                  <a:gd name="connsiteX1" fmla="*/ 153926 w 381606"/>
                  <a:gd name="connsiteY1" fmla="*/ 234180 h 349807"/>
                  <a:gd name="connsiteX2" fmla="*/ 113085 w 381606"/>
                  <a:gd name="connsiteY2" fmla="*/ 202162 h 349807"/>
                  <a:gd name="connsiteX3" fmla="*/ 121975 w 381606"/>
                  <a:gd name="connsiteY3" fmla="*/ 173019 h 349807"/>
                  <a:gd name="connsiteX4" fmla="*/ 228454 w 381606"/>
                  <a:gd name="connsiteY4" fmla="*/ 90202 h 349807"/>
                  <a:gd name="connsiteX5" fmla="*/ 261408 w 381606"/>
                  <a:gd name="connsiteY5" fmla="*/ 88865 h 349807"/>
                  <a:gd name="connsiteX6" fmla="*/ 281059 w 381606"/>
                  <a:gd name="connsiteY6" fmla="*/ 129572 h 349807"/>
                  <a:gd name="connsiteX7" fmla="*/ 244898 w 381606"/>
                  <a:gd name="connsiteY7" fmla="*/ 177698 h 349807"/>
                  <a:gd name="connsiteX8" fmla="*/ 215287 w 381606"/>
                  <a:gd name="connsiteY8" fmla="*/ 220343 h 349807"/>
                  <a:gd name="connsiteX9" fmla="*/ 248307 w 381606"/>
                  <a:gd name="connsiteY9" fmla="*/ 258109 h 349807"/>
                  <a:gd name="connsiteX10" fmla="*/ 350775 w 381606"/>
                  <a:gd name="connsiteY10" fmla="*/ 89400 h 349807"/>
                  <a:gd name="connsiteX11" fmla="*/ 271434 w 381606"/>
                  <a:gd name="connsiteY11" fmla="*/ 27571 h 349807"/>
                  <a:gd name="connsiteX12" fmla="*/ 31939 w 381606"/>
                  <a:gd name="connsiteY12" fmla="*/ 236319 h 349807"/>
                  <a:gd name="connsiteX13" fmla="*/ 105398 w 381606"/>
                  <a:gd name="connsiteY13" fmla="*/ 316863 h 349807"/>
                  <a:gd name="connsiteX14" fmla="*/ 185542 w 381606"/>
                  <a:gd name="connsiteY14" fmla="*/ 314323 h 349807"/>
                  <a:gd name="connsiteX15" fmla="*/ 201918 w 381606"/>
                  <a:gd name="connsiteY15" fmla="*/ 311850 h 349807"/>
                  <a:gd name="connsiteX16" fmla="*/ 217693 w 381606"/>
                  <a:gd name="connsiteY16" fmla="*/ 319470 h 349807"/>
                  <a:gd name="connsiteX17" fmla="*/ 208268 w 381606"/>
                  <a:gd name="connsiteY17" fmla="*/ 336381 h 349807"/>
                  <a:gd name="connsiteX18" fmla="*/ 120037 w 381606"/>
                  <a:gd name="connsiteY18" fmla="*/ 348212 h 349807"/>
                  <a:gd name="connsiteX19" fmla="*/ 8277 w 381606"/>
                  <a:gd name="connsiteY19" fmla="*/ 174690 h 349807"/>
                  <a:gd name="connsiteX20" fmla="*/ 278787 w 381606"/>
                  <a:gd name="connsiteY20" fmla="*/ 2371 h 349807"/>
                  <a:gd name="connsiteX21" fmla="*/ 379718 w 381606"/>
                  <a:gd name="connsiteY21" fmla="*/ 136924 h 349807"/>
                  <a:gd name="connsiteX22" fmla="*/ 286674 w 381606"/>
                  <a:gd name="connsiteY22" fmla="*/ 270608 h 349807"/>
                  <a:gd name="connsiteX23" fmla="*/ 222505 w 381606"/>
                  <a:gd name="connsiteY23" fmla="*/ 282039 h 349807"/>
                  <a:gd name="connsiteX24" fmla="*/ 185408 w 381606"/>
                  <a:gd name="connsiteY24" fmla="*/ 218539 h 349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606" h="349807">
                    <a:moveTo>
                      <a:pt x="185408" y="218539"/>
                    </a:moveTo>
                    <a:cubicBezTo>
                      <a:pt x="174914" y="223886"/>
                      <a:pt x="164888" y="230570"/>
                      <a:pt x="153926" y="234180"/>
                    </a:cubicBezTo>
                    <a:cubicBezTo>
                      <a:pt x="128058" y="242668"/>
                      <a:pt x="112483" y="229835"/>
                      <a:pt x="113085" y="202162"/>
                    </a:cubicBezTo>
                    <a:cubicBezTo>
                      <a:pt x="113285" y="191535"/>
                      <a:pt x="116093" y="181775"/>
                      <a:pt x="121975" y="173019"/>
                    </a:cubicBezTo>
                    <a:cubicBezTo>
                      <a:pt x="148311" y="133716"/>
                      <a:pt x="182333" y="104172"/>
                      <a:pt x="228454" y="90202"/>
                    </a:cubicBezTo>
                    <a:cubicBezTo>
                      <a:pt x="239350" y="86926"/>
                      <a:pt x="250579" y="86793"/>
                      <a:pt x="261408" y="88865"/>
                    </a:cubicBezTo>
                    <a:cubicBezTo>
                      <a:pt x="283131" y="93076"/>
                      <a:pt x="287409" y="108383"/>
                      <a:pt x="281059" y="129572"/>
                    </a:cubicBezTo>
                    <a:cubicBezTo>
                      <a:pt x="274642" y="151162"/>
                      <a:pt x="258734" y="163127"/>
                      <a:pt x="244898" y="177698"/>
                    </a:cubicBezTo>
                    <a:cubicBezTo>
                      <a:pt x="232799" y="190465"/>
                      <a:pt x="221235" y="203766"/>
                      <a:pt x="215287" y="220343"/>
                    </a:cubicBezTo>
                    <a:cubicBezTo>
                      <a:pt x="206129" y="245743"/>
                      <a:pt x="221904" y="263323"/>
                      <a:pt x="248307" y="258109"/>
                    </a:cubicBezTo>
                    <a:cubicBezTo>
                      <a:pt x="304186" y="247080"/>
                      <a:pt x="372833" y="155774"/>
                      <a:pt x="350775" y="89400"/>
                    </a:cubicBezTo>
                    <a:cubicBezTo>
                      <a:pt x="337674" y="50029"/>
                      <a:pt x="308799" y="32517"/>
                      <a:pt x="271434" y="27571"/>
                    </a:cubicBezTo>
                    <a:cubicBezTo>
                      <a:pt x="150918" y="11462"/>
                      <a:pt x="22180" y="119011"/>
                      <a:pt x="31939" y="236319"/>
                    </a:cubicBezTo>
                    <a:cubicBezTo>
                      <a:pt x="35548" y="279632"/>
                      <a:pt x="62218" y="310045"/>
                      <a:pt x="105398" y="316863"/>
                    </a:cubicBezTo>
                    <a:cubicBezTo>
                      <a:pt x="132335" y="321075"/>
                      <a:pt x="158939" y="319871"/>
                      <a:pt x="185542" y="314323"/>
                    </a:cubicBezTo>
                    <a:cubicBezTo>
                      <a:pt x="190956" y="313187"/>
                      <a:pt x="196437" y="312318"/>
                      <a:pt x="201918" y="311850"/>
                    </a:cubicBezTo>
                    <a:cubicBezTo>
                      <a:pt x="208535" y="311249"/>
                      <a:pt x="215287" y="312318"/>
                      <a:pt x="217693" y="319470"/>
                    </a:cubicBezTo>
                    <a:cubicBezTo>
                      <a:pt x="220500" y="327825"/>
                      <a:pt x="215086" y="333039"/>
                      <a:pt x="208268" y="336381"/>
                    </a:cubicBezTo>
                    <a:cubicBezTo>
                      <a:pt x="180194" y="350218"/>
                      <a:pt x="149982" y="351688"/>
                      <a:pt x="120037" y="348212"/>
                    </a:cubicBezTo>
                    <a:cubicBezTo>
                      <a:pt x="25589" y="337451"/>
                      <a:pt x="-19931" y="265863"/>
                      <a:pt x="8277" y="174690"/>
                    </a:cubicBezTo>
                    <a:cubicBezTo>
                      <a:pt x="43970" y="59388"/>
                      <a:pt x="159941" y="-14406"/>
                      <a:pt x="278787" y="2371"/>
                    </a:cubicBezTo>
                    <a:cubicBezTo>
                      <a:pt x="350374" y="12531"/>
                      <a:pt x="391081" y="65203"/>
                      <a:pt x="379718" y="136924"/>
                    </a:cubicBezTo>
                    <a:cubicBezTo>
                      <a:pt x="370427" y="195746"/>
                      <a:pt x="338744" y="240730"/>
                      <a:pt x="286674" y="270608"/>
                    </a:cubicBezTo>
                    <a:cubicBezTo>
                      <a:pt x="266755" y="282039"/>
                      <a:pt x="245098" y="286584"/>
                      <a:pt x="222505" y="282039"/>
                    </a:cubicBezTo>
                    <a:cubicBezTo>
                      <a:pt x="194097" y="276491"/>
                      <a:pt x="183670" y="257775"/>
                      <a:pt x="185408" y="218539"/>
                    </a:cubicBezTo>
                    <a:close/>
                  </a:path>
                </a:pathLst>
              </a:custGeom>
              <a:solidFill>
                <a:srgbClr val="F6FBFE"/>
              </a:solidFill>
              <a:ln w="6684" cap="flat">
                <a:noFill/>
                <a:prstDash val="solid"/>
                <a:miter/>
              </a:ln>
            </p:spPr>
            <p:txBody>
              <a:bodyPr rtlCol="0" anchor="ctr"/>
              <a:lstStyle/>
              <a:p>
                <a:endParaRPr lang="en-US"/>
              </a:p>
            </p:txBody>
          </p:sp>
          <p:sp>
            <p:nvSpPr>
              <p:cNvPr id="45" name="Graphic 2">
                <a:extLst>
                  <a:ext uri="{FF2B5EF4-FFF2-40B4-BE49-F238E27FC236}">
                    <a16:creationId xmlns:a16="http://schemas.microsoft.com/office/drawing/2014/main" id="{4B2C2194-C98F-4965-A0BB-7F43E9D72FF2}"/>
                  </a:ext>
                </a:extLst>
              </p:cNvPr>
              <p:cNvSpPr/>
              <p:nvPr/>
            </p:nvSpPr>
            <p:spPr>
              <a:xfrm>
                <a:off x="3938572" y="3709551"/>
                <a:ext cx="338731" cy="280526"/>
              </a:xfrm>
              <a:custGeom>
                <a:avLst/>
                <a:gdLst>
                  <a:gd name="connsiteX0" fmla="*/ 136189 w 338731"/>
                  <a:gd name="connsiteY0" fmla="*/ 189482 h 280526"/>
                  <a:gd name="connsiteX1" fmla="*/ 53372 w 338731"/>
                  <a:gd name="connsiteY1" fmla="*/ 215550 h 280526"/>
                  <a:gd name="connsiteX2" fmla="*/ 21822 w 338731"/>
                  <a:gd name="connsiteY2" fmla="*/ 247902 h 280526"/>
                  <a:gd name="connsiteX3" fmla="*/ 4510 w 338731"/>
                  <a:gd name="connsiteY3" fmla="*/ 253316 h 280526"/>
                  <a:gd name="connsiteX4" fmla="*/ 5045 w 338731"/>
                  <a:gd name="connsiteY4" fmla="*/ 231993 h 280526"/>
                  <a:gd name="connsiteX5" fmla="*/ 54107 w 338731"/>
                  <a:gd name="connsiteY5" fmla="*/ 177985 h 280526"/>
                  <a:gd name="connsiteX6" fmla="*/ 47222 w 338731"/>
                  <a:gd name="connsiteY6" fmla="*/ 170365 h 280526"/>
                  <a:gd name="connsiteX7" fmla="*/ 39268 w 338731"/>
                  <a:gd name="connsiteY7" fmla="*/ 151114 h 280526"/>
                  <a:gd name="connsiteX8" fmla="*/ 59588 w 338731"/>
                  <a:gd name="connsiteY8" fmla="*/ 144764 h 280526"/>
                  <a:gd name="connsiteX9" fmla="*/ 81312 w 338731"/>
                  <a:gd name="connsiteY9" fmla="*/ 149978 h 280526"/>
                  <a:gd name="connsiteX10" fmla="*/ 110722 w 338731"/>
                  <a:gd name="connsiteY10" fmla="*/ 122372 h 280526"/>
                  <a:gd name="connsiteX11" fmla="*/ 104239 w 338731"/>
                  <a:gd name="connsiteY11" fmla="*/ 113683 h 280526"/>
                  <a:gd name="connsiteX12" fmla="*/ 97421 w 338731"/>
                  <a:gd name="connsiteY12" fmla="*/ 94299 h 280526"/>
                  <a:gd name="connsiteX13" fmla="*/ 118142 w 338731"/>
                  <a:gd name="connsiteY13" fmla="*/ 90021 h 280526"/>
                  <a:gd name="connsiteX14" fmla="*/ 155306 w 338731"/>
                  <a:gd name="connsiteY14" fmla="*/ 82468 h 280526"/>
                  <a:gd name="connsiteX15" fmla="*/ 242602 w 338731"/>
                  <a:gd name="connsiteY15" fmla="*/ 9008 h 280526"/>
                  <a:gd name="connsiteX16" fmla="*/ 266732 w 338731"/>
                  <a:gd name="connsiteY16" fmla="*/ 5332 h 280526"/>
                  <a:gd name="connsiteX17" fmla="*/ 259646 w 338731"/>
                  <a:gd name="connsiteY17" fmla="*/ 29261 h 280526"/>
                  <a:gd name="connsiteX18" fmla="*/ 195010 w 338731"/>
                  <a:gd name="connsiteY18" fmla="*/ 81599 h 280526"/>
                  <a:gd name="connsiteX19" fmla="*/ 174222 w 338731"/>
                  <a:gd name="connsiteY19" fmla="*/ 102186 h 280526"/>
                  <a:gd name="connsiteX20" fmla="*/ 248952 w 338731"/>
                  <a:gd name="connsiteY20" fmla="*/ 86077 h 280526"/>
                  <a:gd name="connsiteX21" fmla="*/ 314390 w 338731"/>
                  <a:gd name="connsiteY21" fmla="*/ 31133 h 280526"/>
                  <a:gd name="connsiteX22" fmla="*/ 334777 w 338731"/>
                  <a:gd name="connsiteY22" fmla="*/ 28526 h 280526"/>
                  <a:gd name="connsiteX23" fmla="*/ 331435 w 338731"/>
                  <a:gd name="connsiteY23" fmla="*/ 51520 h 280526"/>
                  <a:gd name="connsiteX24" fmla="*/ 268670 w 338731"/>
                  <a:gd name="connsiteY24" fmla="*/ 102320 h 280526"/>
                  <a:gd name="connsiteX25" fmla="*/ 262855 w 338731"/>
                  <a:gd name="connsiteY25" fmla="*/ 125313 h 280526"/>
                  <a:gd name="connsiteX26" fmla="*/ 261585 w 338731"/>
                  <a:gd name="connsiteY26" fmla="*/ 142157 h 280526"/>
                  <a:gd name="connsiteX27" fmla="*/ 244741 w 338731"/>
                  <a:gd name="connsiteY27" fmla="*/ 142558 h 280526"/>
                  <a:gd name="connsiteX28" fmla="*/ 206240 w 338731"/>
                  <a:gd name="connsiteY28" fmla="*/ 158267 h 280526"/>
                  <a:gd name="connsiteX29" fmla="*/ 205371 w 338731"/>
                  <a:gd name="connsiteY29" fmla="*/ 182530 h 280526"/>
                  <a:gd name="connsiteX30" fmla="*/ 204435 w 338731"/>
                  <a:gd name="connsiteY30" fmla="*/ 197369 h 280526"/>
                  <a:gd name="connsiteX31" fmla="*/ 189061 w 338731"/>
                  <a:gd name="connsiteY31" fmla="*/ 199174 h 280526"/>
                  <a:gd name="connsiteX32" fmla="*/ 157178 w 338731"/>
                  <a:gd name="connsiteY32" fmla="*/ 206460 h 280526"/>
                  <a:gd name="connsiteX33" fmla="*/ 99961 w 338731"/>
                  <a:gd name="connsiteY33" fmla="*/ 263609 h 280526"/>
                  <a:gd name="connsiteX34" fmla="*/ 74427 w 338731"/>
                  <a:gd name="connsiteY34" fmla="*/ 277580 h 280526"/>
                  <a:gd name="connsiteX35" fmla="*/ 82983 w 338731"/>
                  <a:gd name="connsiteY35" fmla="*/ 246298 h 280526"/>
                  <a:gd name="connsiteX36" fmla="*/ 136189 w 338731"/>
                  <a:gd name="connsiteY36" fmla="*/ 189482 h 28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8731" h="280526">
                    <a:moveTo>
                      <a:pt x="136189" y="189482"/>
                    </a:moveTo>
                    <a:cubicBezTo>
                      <a:pt x="97488" y="168426"/>
                      <a:pt x="75162" y="190551"/>
                      <a:pt x="53372" y="215550"/>
                    </a:cubicBezTo>
                    <a:cubicBezTo>
                      <a:pt x="43479" y="226913"/>
                      <a:pt x="32651" y="237407"/>
                      <a:pt x="21822" y="247902"/>
                    </a:cubicBezTo>
                    <a:cubicBezTo>
                      <a:pt x="17143" y="252380"/>
                      <a:pt x="12598" y="261136"/>
                      <a:pt x="4510" y="253316"/>
                    </a:cubicBezTo>
                    <a:cubicBezTo>
                      <a:pt x="-2441" y="246632"/>
                      <a:pt x="-637" y="238477"/>
                      <a:pt x="5045" y="231993"/>
                    </a:cubicBezTo>
                    <a:cubicBezTo>
                      <a:pt x="21288" y="213612"/>
                      <a:pt x="37998" y="195631"/>
                      <a:pt x="54107" y="177985"/>
                    </a:cubicBezTo>
                    <a:cubicBezTo>
                      <a:pt x="55711" y="171167"/>
                      <a:pt x="50364" y="171835"/>
                      <a:pt x="47222" y="170365"/>
                    </a:cubicBezTo>
                    <a:cubicBezTo>
                      <a:pt x="38666" y="166354"/>
                      <a:pt x="35124" y="159670"/>
                      <a:pt x="39268" y="151114"/>
                    </a:cubicBezTo>
                    <a:cubicBezTo>
                      <a:pt x="43412" y="142492"/>
                      <a:pt x="51099" y="141823"/>
                      <a:pt x="59588" y="144764"/>
                    </a:cubicBezTo>
                    <a:cubicBezTo>
                      <a:pt x="66740" y="147238"/>
                      <a:pt x="73558" y="155727"/>
                      <a:pt x="81312" y="149978"/>
                    </a:cubicBezTo>
                    <a:cubicBezTo>
                      <a:pt x="92007" y="141890"/>
                      <a:pt x="101966" y="132532"/>
                      <a:pt x="110722" y="122372"/>
                    </a:cubicBezTo>
                    <a:cubicBezTo>
                      <a:pt x="116003" y="116290"/>
                      <a:pt x="107982" y="115554"/>
                      <a:pt x="104239" y="113683"/>
                    </a:cubicBezTo>
                    <a:cubicBezTo>
                      <a:pt x="95817" y="109338"/>
                      <a:pt x="92207" y="102520"/>
                      <a:pt x="97421" y="94299"/>
                    </a:cubicBezTo>
                    <a:cubicBezTo>
                      <a:pt x="102233" y="86745"/>
                      <a:pt x="110254" y="84740"/>
                      <a:pt x="118142" y="90021"/>
                    </a:cubicBezTo>
                    <a:cubicBezTo>
                      <a:pt x="133315" y="100114"/>
                      <a:pt x="143542" y="92962"/>
                      <a:pt x="155306" y="82468"/>
                    </a:cubicBezTo>
                    <a:cubicBezTo>
                      <a:pt x="183647" y="57201"/>
                      <a:pt x="213124" y="33071"/>
                      <a:pt x="242602" y="9008"/>
                    </a:cubicBezTo>
                    <a:cubicBezTo>
                      <a:pt x="249286" y="3594"/>
                      <a:pt x="257508" y="-6098"/>
                      <a:pt x="266732" y="5332"/>
                    </a:cubicBezTo>
                    <a:cubicBezTo>
                      <a:pt x="275288" y="15826"/>
                      <a:pt x="266865" y="23245"/>
                      <a:pt x="259646" y="29261"/>
                    </a:cubicBezTo>
                    <a:cubicBezTo>
                      <a:pt x="238391" y="47041"/>
                      <a:pt x="216533" y="64086"/>
                      <a:pt x="195010" y="81599"/>
                    </a:cubicBezTo>
                    <a:cubicBezTo>
                      <a:pt x="187791" y="87481"/>
                      <a:pt x="179436" y="92227"/>
                      <a:pt x="174222" y="102186"/>
                    </a:cubicBezTo>
                    <a:cubicBezTo>
                      <a:pt x="202296" y="108536"/>
                      <a:pt x="226627" y="110140"/>
                      <a:pt x="248952" y="86077"/>
                    </a:cubicBezTo>
                    <a:cubicBezTo>
                      <a:pt x="268202" y="65356"/>
                      <a:pt x="292332" y="49180"/>
                      <a:pt x="314390" y="31133"/>
                    </a:cubicBezTo>
                    <a:cubicBezTo>
                      <a:pt x="320540" y="26120"/>
                      <a:pt x="327424" y="19770"/>
                      <a:pt x="334777" y="28526"/>
                    </a:cubicBezTo>
                    <a:cubicBezTo>
                      <a:pt x="341662" y="36747"/>
                      <a:pt x="338921" y="45303"/>
                      <a:pt x="331435" y="51520"/>
                    </a:cubicBezTo>
                    <a:cubicBezTo>
                      <a:pt x="310714" y="68698"/>
                      <a:pt x="289592" y="85409"/>
                      <a:pt x="268670" y="102320"/>
                    </a:cubicBezTo>
                    <a:cubicBezTo>
                      <a:pt x="261117" y="108469"/>
                      <a:pt x="250021" y="113349"/>
                      <a:pt x="262855" y="125313"/>
                    </a:cubicBezTo>
                    <a:cubicBezTo>
                      <a:pt x="268136" y="130260"/>
                      <a:pt x="266865" y="136676"/>
                      <a:pt x="261585" y="142157"/>
                    </a:cubicBezTo>
                    <a:cubicBezTo>
                      <a:pt x="255903" y="148040"/>
                      <a:pt x="250556" y="146569"/>
                      <a:pt x="244741" y="142558"/>
                    </a:cubicBezTo>
                    <a:cubicBezTo>
                      <a:pt x="224020" y="128388"/>
                      <a:pt x="218004" y="150312"/>
                      <a:pt x="206240" y="158267"/>
                    </a:cubicBezTo>
                    <a:cubicBezTo>
                      <a:pt x="194810" y="166020"/>
                      <a:pt x="196013" y="173640"/>
                      <a:pt x="205371" y="182530"/>
                    </a:cubicBezTo>
                    <a:cubicBezTo>
                      <a:pt x="209782" y="186675"/>
                      <a:pt x="209248" y="192824"/>
                      <a:pt x="204435" y="197369"/>
                    </a:cubicBezTo>
                    <a:cubicBezTo>
                      <a:pt x="199890" y="201714"/>
                      <a:pt x="193607" y="202583"/>
                      <a:pt x="189061" y="199174"/>
                    </a:cubicBezTo>
                    <a:cubicBezTo>
                      <a:pt x="175025" y="188479"/>
                      <a:pt x="166535" y="196634"/>
                      <a:pt x="157178" y="206460"/>
                    </a:cubicBezTo>
                    <a:cubicBezTo>
                      <a:pt x="138529" y="225911"/>
                      <a:pt x="119679" y="245228"/>
                      <a:pt x="99961" y="263609"/>
                    </a:cubicBezTo>
                    <a:cubicBezTo>
                      <a:pt x="92809" y="270294"/>
                      <a:pt x="86525" y="287339"/>
                      <a:pt x="74427" y="277580"/>
                    </a:cubicBezTo>
                    <a:cubicBezTo>
                      <a:pt x="59321" y="265414"/>
                      <a:pt x="75764" y="254787"/>
                      <a:pt x="82983" y="246298"/>
                    </a:cubicBezTo>
                    <a:cubicBezTo>
                      <a:pt x="99961" y="226646"/>
                      <a:pt x="118476" y="208264"/>
                      <a:pt x="136189" y="189482"/>
                    </a:cubicBezTo>
                    <a:close/>
                  </a:path>
                </a:pathLst>
              </a:custGeom>
              <a:solidFill>
                <a:srgbClr val="F6FBFE"/>
              </a:solidFill>
              <a:ln w="6684" cap="flat">
                <a:noFill/>
                <a:prstDash val="solid"/>
                <a:miter/>
              </a:ln>
            </p:spPr>
            <p:txBody>
              <a:bodyPr rtlCol="0" anchor="ctr"/>
              <a:lstStyle/>
              <a:p>
                <a:endParaRPr lang="en-US"/>
              </a:p>
            </p:txBody>
          </p:sp>
          <p:sp>
            <p:nvSpPr>
              <p:cNvPr id="46" name="Graphic 2">
                <a:extLst>
                  <a:ext uri="{FF2B5EF4-FFF2-40B4-BE49-F238E27FC236}">
                    <a16:creationId xmlns:a16="http://schemas.microsoft.com/office/drawing/2014/main" id="{66D6500A-E5D9-4A09-B573-98228DB0AC8F}"/>
                  </a:ext>
                </a:extLst>
              </p:cNvPr>
              <p:cNvSpPr/>
              <p:nvPr/>
            </p:nvSpPr>
            <p:spPr>
              <a:xfrm>
                <a:off x="4771801" y="3948763"/>
                <a:ext cx="267477" cy="217055"/>
              </a:xfrm>
              <a:custGeom>
                <a:avLst/>
                <a:gdLst>
                  <a:gd name="connsiteX0" fmla="*/ 200449 w 267477"/>
                  <a:gd name="connsiteY0" fmla="*/ 26671 h 217055"/>
                  <a:gd name="connsiteX1" fmla="*/ 115894 w 267477"/>
                  <a:gd name="connsiteY1" fmla="*/ 50400 h 217055"/>
                  <a:gd name="connsiteX2" fmla="*/ 88422 w 267477"/>
                  <a:gd name="connsiteY2" fmla="*/ 50467 h 217055"/>
                  <a:gd name="connsiteX3" fmla="*/ 102860 w 267477"/>
                  <a:gd name="connsiteY3" fmla="*/ 24866 h 217055"/>
                  <a:gd name="connsiteX4" fmla="*/ 221304 w 267477"/>
                  <a:gd name="connsiteY4" fmla="*/ 4479 h 217055"/>
                  <a:gd name="connsiteX5" fmla="*/ 265887 w 267477"/>
                  <a:gd name="connsiteY5" fmla="*/ 46256 h 217055"/>
                  <a:gd name="connsiteX6" fmla="*/ 246504 w 267477"/>
                  <a:gd name="connsiteY6" fmla="*/ 99061 h 217055"/>
                  <a:gd name="connsiteX7" fmla="*/ 157336 w 267477"/>
                  <a:gd name="connsiteY7" fmla="*/ 141572 h 217055"/>
                  <a:gd name="connsiteX8" fmla="*/ 31272 w 267477"/>
                  <a:gd name="connsiteY8" fmla="*/ 208013 h 217055"/>
                  <a:gd name="connsiteX9" fmla="*/ 4268 w 267477"/>
                  <a:gd name="connsiteY9" fmla="*/ 211957 h 217055"/>
                  <a:gd name="connsiteX10" fmla="*/ 10952 w 267477"/>
                  <a:gd name="connsiteY10" fmla="*/ 185889 h 217055"/>
                  <a:gd name="connsiteX11" fmla="*/ 155264 w 267477"/>
                  <a:gd name="connsiteY11" fmla="*/ 113632 h 217055"/>
                  <a:gd name="connsiteX12" fmla="*/ 211144 w 267477"/>
                  <a:gd name="connsiteY12" fmla="*/ 94181 h 217055"/>
                  <a:gd name="connsiteX13" fmla="*/ 241958 w 267477"/>
                  <a:gd name="connsiteY13" fmla="*/ 48929 h 217055"/>
                  <a:gd name="connsiteX14" fmla="*/ 200449 w 267477"/>
                  <a:gd name="connsiteY14" fmla="*/ 26671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477" h="217055">
                    <a:moveTo>
                      <a:pt x="200449" y="26671"/>
                    </a:moveTo>
                    <a:cubicBezTo>
                      <a:pt x="165892" y="26203"/>
                      <a:pt x="141160" y="38903"/>
                      <a:pt x="115894" y="50400"/>
                    </a:cubicBezTo>
                    <a:cubicBezTo>
                      <a:pt x="107004" y="54410"/>
                      <a:pt x="95307" y="62498"/>
                      <a:pt x="88422" y="50467"/>
                    </a:cubicBezTo>
                    <a:cubicBezTo>
                      <a:pt x="80869" y="37365"/>
                      <a:pt x="93769" y="29812"/>
                      <a:pt x="102860" y="24866"/>
                    </a:cubicBezTo>
                    <a:cubicBezTo>
                      <a:pt x="139890" y="4813"/>
                      <a:pt x="178859" y="-6951"/>
                      <a:pt x="221304" y="4479"/>
                    </a:cubicBezTo>
                    <a:cubicBezTo>
                      <a:pt x="243228" y="10361"/>
                      <a:pt x="260072" y="23463"/>
                      <a:pt x="265887" y="46256"/>
                    </a:cubicBezTo>
                    <a:cubicBezTo>
                      <a:pt x="271302" y="67578"/>
                      <a:pt x="262412" y="84757"/>
                      <a:pt x="246504" y="99061"/>
                    </a:cubicBezTo>
                    <a:cubicBezTo>
                      <a:pt x="220970" y="122188"/>
                      <a:pt x="189153" y="132081"/>
                      <a:pt x="157336" y="141572"/>
                    </a:cubicBezTo>
                    <a:cubicBezTo>
                      <a:pt x="110814" y="155409"/>
                      <a:pt x="64492" y="168844"/>
                      <a:pt x="31272" y="208013"/>
                    </a:cubicBezTo>
                    <a:cubicBezTo>
                      <a:pt x="24187" y="216369"/>
                      <a:pt x="13358" y="221382"/>
                      <a:pt x="4268" y="211957"/>
                    </a:cubicBezTo>
                    <a:cubicBezTo>
                      <a:pt x="-5759" y="201530"/>
                      <a:pt x="4134" y="193442"/>
                      <a:pt x="10952" y="185889"/>
                    </a:cubicBezTo>
                    <a:cubicBezTo>
                      <a:pt x="49720" y="143177"/>
                      <a:pt x="102325" y="128003"/>
                      <a:pt x="155264" y="113632"/>
                    </a:cubicBezTo>
                    <a:cubicBezTo>
                      <a:pt x="174381" y="108419"/>
                      <a:pt x="193564" y="103472"/>
                      <a:pt x="211144" y="94181"/>
                    </a:cubicBezTo>
                    <a:cubicBezTo>
                      <a:pt x="229258" y="84556"/>
                      <a:pt x="247640" y="72056"/>
                      <a:pt x="241958" y="48929"/>
                    </a:cubicBezTo>
                    <a:cubicBezTo>
                      <a:pt x="236276" y="25936"/>
                      <a:pt x="213818" y="27273"/>
                      <a:pt x="200449" y="26671"/>
                    </a:cubicBezTo>
                    <a:close/>
                  </a:path>
                </a:pathLst>
              </a:custGeom>
              <a:solidFill>
                <a:srgbClr val="F6FBFE"/>
              </a:solidFill>
              <a:ln w="6684" cap="flat">
                <a:noFill/>
                <a:prstDash val="solid"/>
                <a:miter/>
              </a:ln>
            </p:spPr>
            <p:txBody>
              <a:bodyPr rtlCol="0" anchor="ctr"/>
              <a:lstStyle/>
              <a:p>
                <a:endParaRPr lang="en-US"/>
              </a:p>
            </p:txBody>
          </p:sp>
          <p:sp>
            <p:nvSpPr>
              <p:cNvPr id="47" name="Graphic 2">
                <a:extLst>
                  <a:ext uri="{FF2B5EF4-FFF2-40B4-BE49-F238E27FC236}">
                    <a16:creationId xmlns:a16="http://schemas.microsoft.com/office/drawing/2014/main" id="{7FFE3453-0496-4945-9AD7-D4C99FBE279F}"/>
                  </a:ext>
                </a:extLst>
              </p:cNvPr>
              <p:cNvSpPr/>
              <p:nvPr/>
            </p:nvSpPr>
            <p:spPr>
              <a:xfrm>
                <a:off x="4920992" y="4014423"/>
                <a:ext cx="261458" cy="236266"/>
              </a:xfrm>
              <a:custGeom>
                <a:avLst/>
                <a:gdLst>
                  <a:gd name="connsiteX0" fmla="*/ 11621 w 261458"/>
                  <a:gd name="connsiteY0" fmla="*/ 236267 h 236266"/>
                  <a:gd name="connsiteX1" fmla="*/ 993 w 261458"/>
                  <a:gd name="connsiteY1" fmla="*/ 215813 h 236266"/>
                  <a:gd name="connsiteX2" fmla="*/ 16968 w 261458"/>
                  <a:gd name="connsiteY2" fmla="*/ 195627 h 236266"/>
                  <a:gd name="connsiteX3" fmla="*/ 229660 w 261458"/>
                  <a:gd name="connsiteY3" fmla="*/ 13081 h 236266"/>
                  <a:gd name="connsiteX4" fmla="*/ 256998 w 261458"/>
                  <a:gd name="connsiteY4" fmla="*/ 4926 h 236266"/>
                  <a:gd name="connsiteX5" fmla="*/ 250247 w 261458"/>
                  <a:gd name="connsiteY5" fmla="*/ 33869 h 236266"/>
                  <a:gd name="connsiteX6" fmla="*/ 110881 w 261458"/>
                  <a:gd name="connsiteY6" fmla="*/ 159532 h 236266"/>
                  <a:gd name="connsiteX7" fmla="*/ 27864 w 261458"/>
                  <a:gd name="connsiteY7" fmla="*/ 226842 h 236266"/>
                  <a:gd name="connsiteX8" fmla="*/ 11621 w 261458"/>
                  <a:gd name="connsiteY8" fmla="*/ 236267 h 23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458" h="236266">
                    <a:moveTo>
                      <a:pt x="11621" y="236267"/>
                    </a:moveTo>
                    <a:cubicBezTo>
                      <a:pt x="2129" y="232590"/>
                      <a:pt x="-2082" y="225906"/>
                      <a:pt x="993" y="215813"/>
                    </a:cubicBezTo>
                    <a:cubicBezTo>
                      <a:pt x="3600" y="207124"/>
                      <a:pt x="9950" y="201041"/>
                      <a:pt x="16968" y="195627"/>
                    </a:cubicBezTo>
                    <a:cubicBezTo>
                      <a:pt x="91364" y="138811"/>
                      <a:pt x="159810" y="75177"/>
                      <a:pt x="229660" y="13081"/>
                    </a:cubicBezTo>
                    <a:cubicBezTo>
                      <a:pt x="237346" y="6263"/>
                      <a:pt x="245234" y="-7306"/>
                      <a:pt x="256998" y="4926"/>
                    </a:cubicBezTo>
                    <a:cubicBezTo>
                      <a:pt x="267225" y="15554"/>
                      <a:pt x="257667" y="26316"/>
                      <a:pt x="250247" y="33869"/>
                    </a:cubicBezTo>
                    <a:cubicBezTo>
                      <a:pt x="206532" y="78720"/>
                      <a:pt x="158406" y="118758"/>
                      <a:pt x="110881" y="159532"/>
                    </a:cubicBezTo>
                    <a:cubicBezTo>
                      <a:pt x="83877" y="182726"/>
                      <a:pt x="55536" y="204450"/>
                      <a:pt x="27864" y="226842"/>
                    </a:cubicBezTo>
                    <a:cubicBezTo>
                      <a:pt x="22984" y="230786"/>
                      <a:pt x="18639" y="235665"/>
                      <a:pt x="11621" y="236267"/>
                    </a:cubicBezTo>
                    <a:close/>
                  </a:path>
                </a:pathLst>
              </a:custGeom>
              <a:solidFill>
                <a:srgbClr val="F6FAFE"/>
              </a:solidFill>
              <a:ln w="6684" cap="flat">
                <a:noFill/>
                <a:prstDash val="solid"/>
                <a:miter/>
              </a:ln>
            </p:spPr>
            <p:txBody>
              <a:bodyPr rtlCol="0" anchor="ctr"/>
              <a:lstStyle/>
              <a:p>
                <a:endParaRPr lang="en-US"/>
              </a:p>
            </p:txBody>
          </p:sp>
          <p:sp>
            <p:nvSpPr>
              <p:cNvPr id="48" name="Graphic 2">
                <a:extLst>
                  <a:ext uri="{FF2B5EF4-FFF2-40B4-BE49-F238E27FC236}">
                    <a16:creationId xmlns:a16="http://schemas.microsoft.com/office/drawing/2014/main" id="{A022E7C1-3FF0-4F86-866C-7A4B2132E8BA}"/>
                  </a:ext>
                </a:extLst>
              </p:cNvPr>
              <p:cNvSpPr/>
              <p:nvPr/>
            </p:nvSpPr>
            <p:spPr>
              <a:xfrm>
                <a:off x="4310927" y="3747112"/>
                <a:ext cx="155881" cy="146373"/>
              </a:xfrm>
              <a:custGeom>
                <a:avLst/>
                <a:gdLst>
                  <a:gd name="connsiteX0" fmla="*/ 74182 w 155881"/>
                  <a:gd name="connsiteY0" fmla="*/ 41631 h 146373"/>
                  <a:gd name="connsiteX1" fmla="*/ 92229 w 155881"/>
                  <a:gd name="connsiteY1" fmla="*/ 13625 h 146373"/>
                  <a:gd name="connsiteX2" fmla="*/ 111814 w 155881"/>
                  <a:gd name="connsiteY2" fmla="*/ 1259 h 146373"/>
                  <a:gd name="connsiteX3" fmla="*/ 115557 w 155881"/>
                  <a:gd name="connsiteY3" fmla="*/ 25790 h 146373"/>
                  <a:gd name="connsiteX4" fmla="*/ 95772 w 155881"/>
                  <a:gd name="connsiteY4" fmla="*/ 60013 h 146373"/>
                  <a:gd name="connsiteX5" fmla="*/ 139019 w 155881"/>
                  <a:gd name="connsiteY5" fmla="*/ 66563 h 146373"/>
                  <a:gd name="connsiteX6" fmla="*/ 155796 w 155881"/>
                  <a:gd name="connsiteY6" fmla="*/ 74518 h 146373"/>
                  <a:gd name="connsiteX7" fmla="*/ 142160 w 155881"/>
                  <a:gd name="connsiteY7" fmla="*/ 88421 h 146373"/>
                  <a:gd name="connsiteX8" fmla="*/ 92162 w 155881"/>
                  <a:gd name="connsiteY8" fmla="*/ 83876 h 146373"/>
                  <a:gd name="connsiteX9" fmla="*/ 101052 w 155881"/>
                  <a:gd name="connsiteY9" fmla="*/ 121842 h 146373"/>
                  <a:gd name="connsiteX10" fmla="*/ 98980 w 155881"/>
                  <a:gd name="connsiteY10" fmla="*/ 144836 h 146373"/>
                  <a:gd name="connsiteX11" fmla="*/ 78928 w 155881"/>
                  <a:gd name="connsiteY11" fmla="*/ 133138 h 146373"/>
                  <a:gd name="connsiteX12" fmla="*/ 67631 w 155881"/>
                  <a:gd name="connsiteY12" fmla="*/ 99851 h 146373"/>
                  <a:gd name="connsiteX13" fmla="*/ 49383 w 155881"/>
                  <a:gd name="connsiteY13" fmla="*/ 91629 h 146373"/>
                  <a:gd name="connsiteX14" fmla="*/ 19973 w 155881"/>
                  <a:gd name="connsiteY14" fmla="*/ 111481 h 146373"/>
                  <a:gd name="connsiteX15" fmla="*/ 2928 w 155881"/>
                  <a:gd name="connsiteY15" fmla="*/ 110479 h 146373"/>
                  <a:gd name="connsiteX16" fmla="*/ 4399 w 155881"/>
                  <a:gd name="connsiteY16" fmla="*/ 93367 h 146373"/>
                  <a:gd name="connsiteX17" fmla="*/ 40159 w 155881"/>
                  <a:gd name="connsiteY17" fmla="*/ 66831 h 146373"/>
                  <a:gd name="connsiteX18" fmla="*/ 45975 w 155881"/>
                  <a:gd name="connsiteY18" fmla="*/ 43971 h 146373"/>
                  <a:gd name="connsiteX19" fmla="*/ 36215 w 155881"/>
                  <a:gd name="connsiteY19" fmla="*/ 30535 h 146373"/>
                  <a:gd name="connsiteX20" fmla="*/ 32673 w 155881"/>
                  <a:gd name="connsiteY20" fmla="*/ 4400 h 146373"/>
                  <a:gd name="connsiteX21" fmla="*/ 55867 w 155881"/>
                  <a:gd name="connsiteY21" fmla="*/ 14360 h 146373"/>
                  <a:gd name="connsiteX22" fmla="*/ 74182 w 155881"/>
                  <a:gd name="connsiteY22" fmla="*/ 41631 h 14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881" h="146373">
                    <a:moveTo>
                      <a:pt x="74182" y="41631"/>
                    </a:moveTo>
                    <a:cubicBezTo>
                      <a:pt x="84877" y="34546"/>
                      <a:pt x="87082" y="23116"/>
                      <a:pt x="92229" y="13625"/>
                    </a:cubicBezTo>
                    <a:cubicBezTo>
                      <a:pt x="96574" y="5603"/>
                      <a:pt x="101587" y="-3353"/>
                      <a:pt x="111814" y="1259"/>
                    </a:cubicBezTo>
                    <a:cubicBezTo>
                      <a:pt x="123311" y="6472"/>
                      <a:pt x="119969" y="17167"/>
                      <a:pt x="115557" y="25790"/>
                    </a:cubicBezTo>
                    <a:cubicBezTo>
                      <a:pt x="109876" y="37019"/>
                      <a:pt x="102991" y="47580"/>
                      <a:pt x="95772" y="60013"/>
                    </a:cubicBezTo>
                    <a:cubicBezTo>
                      <a:pt x="110143" y="65895"/>
                      <a:pt x="124247" y="67165"/>
                      <a:pt x="139019" y="66563"/>
                    </a:cubicBezTo>
                    <a:cubicBezTo>
                      <a:pt x="145569" y="66296"/>
                      <a:pt x="154660" y="64023"/>
                      <a:pt x="155796" y="74518"/>
                    </a:cubicBezTo>
                    <a:cubicBezTo>
                      <a:pt x="156799" y="83675"/>
                      <a:pt x="148778" y="86081"/>
                      <a:pt x="142160" y="88421"/>
                    </a:cubicBezTo>
                    <a:cubicBezTo>
                      <a:pt x="125450" y="94303"/>
                      <a:pt x="109408" y="89223"/>
                      <a:pt x="92162" y="83876"/>
                    </a:cubicBezTo>
                    <a:cubicBezTo>
                      <a:pt x="88152" y="98648"/>
                      <a:pt x="95906" y="110011"/>
                      <a:pt x="101052" y="121842"/>
                    </a:cubicBezTo>
                    <a:cubicBezTo>
                      <a:pt x="104662" y="130130"/>
                      <a:pt x="108940" y="139555"/>
                      <a:pt x="98980" y="144836"/>
                    </a:cubicBezTo>
                    <a:cubicBezTo>
                      <a:pt x="88553" y="150384"/>
                      <a:pt x="83874" y="139622"/>
                      <a:pt x="78928" y="133138"/>
                    </a:cubicBezTo>
                    <a:cubicBezTo>
                      <a:pt x="71508" y="123513"/>
                      <a:pt x="68701" y="111348"/>
                      <a:pt x="67631" y="99851"/>
                    </a:cubicBezTo>
                    <a:cubicBezTo>
                      <a:pt x="66161" y="83943"/>
                      <a:pt x="58875" y="85747"/>
                      <a:pt x="49383" y="91629"/>
                    </a:cubicBezTo>
                    <a:cubicBezTo>
                      <a:pt x="39357" y="97845"/>
                      <a:pt x="29866" y="104998"/>
                      <a:pt x="19973" y="111481"/>
                    </a:cubicBezTo>
                    <a:cubicBezTo>
                      <a:pt x="14225" y="115225"/>
                      <a:pt x="8142" y="116495"/>
                      <a:pt x="2928" y="110479"/>
                    </a:cubicBezTo>
                    <a:cubicBezTo>
                      <a:pt x="-2285" y="104463"/>
                      <a:pt x="255" y="98714"/>
                      <a:pt x="4399" y="93367"/>
                    </a:cubicBezTo>
                    <a:cubicBezTo>
                      <a:pt x="13890" y="81269"/>
                      <a:pt x="25721" y="72111"/>
                      <a:pt x="40159" y="66831"/>
                    </a:cubicBezTo>
                    <a:cubicBezTo>
                      <a:pt x="53995" y="61818"/>
                      <a:pt x="54397" y="54331"/>
                      <a:pt x="45975" y="43971"/>
                    </a:cubicBezTo>
                    <a:cubicBezTo>
                      <a:pt x="42499" y="39693"/>
                      <a:pt x="39758" y="34746"/>
                      <a:pt x="36215" y="30535"/>
                    </a:cubicBezTo>
                    <a:cubicBezTo>
                      <a:pt x="29331" y="22381"/>
                      <a:pt x="21109" y="12956"/>
                      <a:pt x="32673" y="4400"/>
                    </a:cubicBezTo>
                    <a:cubicBezTo>
                      <a:pt x="42632" y="-2952"/>
                      <a:pt x="50119" y="7074"/>
                      <a:pt x="55867" y="14360"/>
                    </a:cubicBezTo>
                    <a:cubicBezTo>
                      <a:pt x="62485" y="22916"/>
                      <a:pt x="67965" y="32340"/>
                      <a:pt x="74182" y="41631"/>
                    </a:cubicBezTo>
                    <a:close/>
                  </a:path>
                </a:pathLst>
              </a:custGeom>
              <a:solidFill>
                <a:srgbClr val="F6FAFE"/>
              </a:solidFill>
              <a:ln w="6684" cap="flat">
                <a:noFill/>
                <a:prstDash val="solid"/>
                <a:miter/>
              </a:ln>
            </p:spPr>
            <p:txBody>
              <a:bodyPr rtlCol="0" anchor="ctr"/>
              <a:lstStyle/>
              <a:p>
                <a:endParaRPr lang="en-US"/>
              </a:p>
            </p:txBody>
          </p:sp>
          <p:sp>
            <p:nvSpPr>
              <p:cNvPr id="49" name="Graphic 2">
                <a:extLst>
                  <a:ext uri="{FF2B5EF4-FFF2-40B4-BE49-F238E27FC236}">
                    <a16:creationId xmlns:a16="http://schemas.microsoft.com/office/drawing/2014/main" id="{F46B002D-79F3-427C-A12C-38EB322B2D38}"/>
                  </a:ext>
                </a:extLst>
              </p:cNvPr>
              <p:cNvSpPr/>
              <p:nvPr/>
            </p:nvSpPr>
            <p:spPr>
              <a:xfrm>
                <a:off x="4707885" y="4214006"/>
                <a:ext cx="49538" cy="51201"/>
              </a:xfrm>
              <a:custGeom>
                <a:avLst/>
                <a:gdLst>
                  <a:gd name="connsiteX0" fmla="*/ 49535 w 49538"/>
                  <a:gd name="connsiteY0" fmla="*/ 10816 h 51201"/>
                  <a:gd name="connsiteX1" fmla="*/ 14844 w 49538"/>
                  <a:gd name="connsiteY1" fmla="*/ 51188 h 51201"/>
                  <a:gd name="connsiteX2" fmla="*/ 5 w 49538"/>
                  <a:gd name="connsiteY2" fmla="*/ 36282 h 51201"/>
                  <a:gd name="connsiteX3" fmla="*/ 33827 w 49538"/>
                  <a:gd name="connsiteY3" fmla="*/ 54 h 51201"/>
                  <a:gd name="connsiteX4" fmla="*/ 49535 w 49538"/>
                  <a:gd name="connsiteY4" fmla="*/ 10816 h 5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8" h="51201">
                    <a:moveTo>
                      <a:pt x="49535" y="10816"/>
                    </a:moveTo>
                    <a:cubicBezTo>
                      <a:pt x="49869" y="27192"/>
                      <a:pt x="27544" y="51857"/>
                      <a:pt x="14844" y="51188"/>
                    </a:cubicBezTo>
                    <a:cubicBezTo>
                      <a:pt x="5954" y="50720"/>
                      <a:pt x="-196" y="46041"/>
                      <a:pt x="5" y="36282"/>
                    </a:cubicBezTo>
                    <a:cubicBezTo>
                      <a:pt x="205" y="22914"/>
                      <a:pt x="20993" y="923"/>
                      <a:pt x="33827" y="54"/>
                    </a:cubicBezTo>
                    <a:cubicBezTo>
                      <a:pt x="43319" y="-548"/>
                      <a:pt x="48532" y="3931"/>
                      <a:pt x="49535" y="10816"/>
                    </a:cubicBezTo>
                    <a:close/>
                  </a:path>
                </a:pathLst>
              </a:custGeom>
              <a:solidFill>
                <a:srgbClr val="F3F7FC"/>
              </a:solidFill>
              <a:ln w="6684" cap="flat">
                <a:noFill/>
                <a:prstDash val="solid"/>
                <a:miter/>
              </a:ln>
            </p:spPr>
            <p:txBody>
              <a:bodyPr rtlCol="0" anchor="ctr"/>
              <a:lstStyle/>
              <a:p>
                <a:endParaRPr lang="en-US"/>
              </a:p>
            </p:txBody>
          </p:sp>
          <p:sp>
            <p:nvSpPr>
              <p:cNvPr id="50" name="Graphic 2">
                <a:extLst>
                  <a:ext uri="{FF2B5EF4-FFF2-40B4-BE49-F238E27FC236}">
                    <a16:creationId xmlns:a16="http://schemas.microsoft.com/office/drawing/2014/main" id="{F7F5F07A-36D2-4714-BDF4-B8B08635B96B}"/>
                  </a:ext>
                </a:extLst>
              </p:cNvPr>
              <p:cNvSpPr/>
              <p:nvPr/>
            </p:nvSpPr>
            <p:spPr>
              <a:xfrm>
                <a:off x="4854720" y="4265994"/>
                <a:ext cx="49653" cy="49133"/>
              </a:xfrm>
              <a:custGeom>
                <a:avLst/>
                <a:gdLst>
                  <a:gd name="connsiteX0" fmla="*/ 14726 w 49653"/>
                  <a:gd name="connsiteY0" fmla="*/ 49131 h 49133"/>
                  <a:gd name="connsiteX1" fmla="*/ 21 w 49653"/>
                  <a:gd name="connsiteY1" fmla="*/ 37300 h 49133"/>
                  <a:gd name="connsiteX2" fmla="*/ 35180 w 49653"/>
                  <a:gd name="connsiteY2" fmla="*/ 2 h 49133"/>
                  <a:gd name="connsiteX3" fmla="*/ 49618 w 49653"/>
                  <a:gd name="connsiteY3" fmla="*/ 14574 h 49133"/>
                  <a:gd name="connsiteX4" fmla="*/ 14726 w 49653"/>
                  <a:gd name="connsiteY4" fmla="*/ 49131 h 4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53" h="49133">
                    <a:moveTo>
                      <a:pt x="14726" y="49131"/>
                    </a:moveTo>
                    <a:cubicBezTo>
                      <a:pt x="6772" y="48998"/>
                      <a:pt x="556" y="46391"/>
                      <a:pt x="21" y="37300"/>
                    </a:cubicBezTo>
                    <a:cubicBezTo>
                      <a:pt x="-781" y="23264"/>
                      <a:pt x="21544" y="-265"/>
                      <a:pt x="35180" y="2"/>
                    </a:cubicBezTo>
                    <a:cubicBezTo>
                      <a:pt x="44672" y="203"/>
                      <a:pt x="50153" y="4614"/>
                      <a:pt x="49618" y="14574"/>
                    </a:cubicBezTo>
                    <a:cubicBezTo>
                      <a:pt x="48950" y="28076"/>
                      <a:pt x="27293" y="49399"/>
                      <a:pt x="14726" y="49131"/>
                    </a:cubicBezTo>
                    <a:close/>
                  </a:path>
                </a:pathLst>
              </a:custGeom>
              <a:solidFill>
                <a:srgbClr val="F4F8FD"/>
              </a:solidFill>
              <a:ln w="6684" cap="flat">
                <a:noFill/>
                <a:prstDash val="solid"/>
                <a:miter/>
              </a:ln>
            </p:spPr>
            <p:txBody>
              <a:bodyPr rtlCol="0" anchor="ctr"/>
              <a:lstStyle/>
              <a:p>
                <a:endParaRPr lang="en-US"/>
              </a:p>
            </p:txBody>
          </p:sp>
          <p:sp>
            <p:nvSpPr>
              <p:cNvPr id="51" name="Graphic 2">
                <a:extLst>
                  <a:ext uri="{FF2B5EF4-FFF2-40B4-BE49-F238E27FC236}">
                    <a16:creationId xmlns:a16="http://schemas.microsoft.com/office/drawing/2014/main" id="{66A2CB69-BE62-487A-ACCD-44060E6C9F3E}"/>
                  </a:ext>
                </a:extLst>
              </p:cNvPr>
              <p:cNvSpPr/>
              <p:nvPr/>
            </p:nvSpPr>
            <p:spPr>
              <a:xfrm>
                <a:off x="4535394" y="3941118"/>
                <a:ext cx="112137" cy="92882"/>
              </a:xfrm>
              <a:custGeom>
                <a:avLst/>
                <a:gdLst>
                  <a:gd name="connsiteX0" fmla="*/ 112137 w 112137"/>
                  <a:gd name="connsiteY0" fmla="*/ 11990 h 92882"/>
                  <a:gd name="connsiteX1" fmla="*/ 107726 w 112137"/>
                  <a:gd name="connsiteY1" fmla="*/ 17472 h 92882"/>
                  <a:gd name="connsiteX2" fmla="*/ 29253 w 112137"/>
                  <a:gd name="connsiteY2" fmla="*/ 85584 h 92882"/>
                  <a:gd name="connsiteX3" fmla="*/ 3586 w 112137"/>
                  <a:gd name="connsiteY3" fmla="*/ 88859 h 92882"/>
                  <a:gd name="connsiteX4" fmla="*/ 7129 w 112137"/>
                  <a:gd name="connsiteY4" fmla="*/ 65398 h 92882"/>
                  <a:gd name="connsiteX5" fmla="*/ 81992 w 112137"/>
                  <a:gd name="connsiteY5" fmla="*/ 3168 h 92882"/>
                  <a:gd name="connsiteX6" fmla="*/ 112137 w 112137"/>
                  <a:gd name="connsiteY6" fmla="*/ 11990 h 9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137" h="92882">
                    <a:moveTo>
                      <a:pt x="112137" y="11990"/>
                    </a:moveTo>
                    <a:cubicBezTo>
                      <a:pt x="110600" y="13929"/>
                      <a:pt x="109464" y="16068"/>
                      <a:pt x="107726" y="17472"/>
                    </a:cubicBezTo>
                    <a:cubicBezTo>
                      <a:pt x="80655" y="39128"/>
                      <a:pt x="59399" y="67536"/>
                      <a:pt x="29253" y="85584"/>
                    </a:cubicBezTo>
                    <a:cubicBezTo>
                      <a:pt x="21433" y="90263"/>
                      <a:pt x="12275" y="97482"/>
                      <a:pt x="3586" y="88859"/>
                    </a:cubicBezTo>
                    <a:cubicBezTo>
                      <a:pt x="-4502" y="80838"/>
                      <a:pt x="3051" y="72416"/>
                      <a:pt x="7129" y="65398"/>
                    </a:cubicBezTo>
                    <a:cubicBezTo>
                      <a:pt x="24508" y="35720"/>
                      <a:pt x="50442" y="15466"/>
                      <a:pt x="81992" y="3168"/>
                    </a:cubicBezTo>
                    <a:cubicBezTo>
                      <a:pt x="92285" y="-910"/>
                      <a:pt x="105587" y="-3650"/>
                      <a:pt x="112137" y="11990"/>
                    </a:cubicBezTo>
                    <a:close/>
                  </a:path>
                </a:pathLst>
              </a:custGeom>
              <a:solidFill>
                <a:srgbClr val="7F90C8"/>
              </a:solidFill>
              <a:ln w="6684" cap="flat">
                <a:noFill/>
                <a:prstDash val="solid"/>
                <a:miter/>
              </a:ln>
            </p:spPr>
            <p:txBody>
              <a:bodyPr rtlCol="0" anchor="ctr"/>
              <a:lstStyle/>
              <a:p>
                <a:endParaRPr lang="en-US"/>
              </a:p>
            </p:txBody>
          </p:sp>
          <p:sp>
            <p:nvSpPr>
              <p:cNvPr id="52" name="Graphic 2">
                <a:extLst>
                  <a:ext uri="{FF2B5EF4-FFF2-40B4-BE49-F238E27FC236}">
                    <a16:creationId xmlns:a16="http://schemas.microsoft.com/office/drawing/2014/main" id="{A0239B78-60A5-41B9-BCF4-346F882A0CB3}"/>
                  </a:ext>
                </a:extLst>
              </p:cNvPr>
              <p:cNvSpPr/>
              <p:nvPr/>
            </p:nvSpPr>
            <p:spPr>
              <a:xfrm>
                <a:off x="4055912" y="3835832"/>
                <a:ext cx="73593" cy="36014"/>
              </a:xfrm>
              <a:custGeom>
                <a:avLst/>
                <a:gdLst>
                  <a:gd name="connsiteX0" fmla="*/ 0 w 73593"/>
                  <a:gd name="connsiteY0" fmla="*/ 30248 h 36014"/>
                  <a:gd name="connsiteX1" fmla="*/ 73593 w 73593"/>
                  <a:gd name="connsiteY1" fmla="*/ 4513 h 36014"/>
                  <a:gd name="connsiteX2" fmla="*/ 0 w 73593"/>
                  <a:gd name="connsiteY2" fmla="*/ 30248 h 36014"/>
                </a:gdLst>
                <a:ahLst/>
                <a:cxnLst>
                  <a:cxn ang="0">
                    <a:pos x="connsiteX0" y="connsiteY0"/>
                  </a:cxn>
                  <a:cxn ang="0">
                    <a:pos x="connsiteX1" y="connsiteY1"/>
                  </a:cxn>
                  <a:cxn ang="0">
                    <a:pos x="connsiteX2" y="connsiteY2"/>
                  </a:cxn>
                </a:cxnLst>
                <a:rect l="l" t="t" r="r" b="b"/>
                <a:pathLst>
                  <a:path w="73593" h="36014">
                    <a:moveTo>
                      <a:pt x="0" y="30248"/>
                    </a:moveTo>
                    <a:cubicBezTo>
                      <a:pt x="16644" y="-4310"/>
                      <a:pt x="44383" y="-3374"/>
                      <a:pt x="73593" y="4513"/>
                    </a:cubicBezTo>
                    <a:cubicBezTo>
                      <a:pt x="59757" y="35261"/>
                      <a:pt x="39370" y="42747"/>
                      <a:pt x="0" y="30248"/>
                    </a:cubicBezTo>
                    <a:close/>
                  </a:path>
                </a:pathLst>
              </a:custGeom>
              <a:solidFill>
                <a:srgbClr val="8091C9"/>
              </a:solidFill>
              <a:ln w="6684" cap="flat">
                <a:noFill/>
                <a:prstDash val="solid"/>
                <a:miter/>
              </a:ln>
            </p:spPr>
            <p:txBody>
              <a:bodyPr rtlCol="0" anchor="ctr"/>
              <a:lstStyle/>
              <a:p>
                <a:endParaRPr lang="en-US"/>
              </a:p>
            </p:txBody>
          </p:sp>
        </p:grpSp>
        <p:sp>
          <p:nvSpPr>
            <p:cNvPr id="37" name="Graphic 2">
              <a:extLst>
                <a:ext uri="{FF2B5EF4-FFF2-40B4-BE49-F238E27FC236}">
                  <a16:creationId xmlns:a16="http://schemas.microsoft.com/office/drawing/2014/main" id="{EC5D690D-58A7-45A7-B12E-8908C080AFA5}"/>
                </a:ext>
              </a:extLst>
            </p:cNvPr>
            <p:cNvSpPr/>
            <p:nvPr/>
          </p:nvSpPr>
          <p:spPr>
            <a:xfrm>
              <a:off x="443574" y="3926199"/>
              <a:ext cx="695677" cy="883426"/>
            </a:xfrm>
            <a:custGeom>
              <a:avLst/>
              <a:gdLst>
                <a:gd name="connsiteX0" fmla="*/ 751335 w 1086821"/>
                <a:gd name="connsiteY0" fmla="*/ 1377933 h 1380132"/>
                <a:gd name="connsiteX1" fmla="*/ 714438 w 1086821"/>
                <a:gd name="connsiteY1" fmla="*/ 1373656 h 1380132"/>
                <a:gd name="connsiteX2" fmla="*/ 495864 w 1086821"/>
                <a:gd name="connsiteY2" fmla="*/ 1117583 h 1380132"/>
                <a:gd name="connsiteX3" fmla="*/ 464983 w 1086821"/>
                <a:gd name="connsiteY3" fmla="*/ 1084563 h 1380132"/>
                <a:gd name="connsiteX4" fmla="*/ 20283 w 1086821"/>
                <a:gd name="connsiteY4" fmla="*/ 683177 h 1380132"/>
                <a:gd name="connsiteX5" fmla="*/ 106843 w 1086821"/>
                <a:gd name="connsiteY5" fmla="*/ 230321 h 1380132"/>
                <a:gd name="connsiteX6" fmla="*/ 434838 w 1086821"/>
                <a:gd name="connsiteY6" fmla="*/ 11614 h 1380132"/>
                <a:gd name="connsiteX7" fmla="*/ 907211 w 1086821"/>
                <a:gd name="connsiteY7" fmla="*/ 145365 h 1380132"/>
                <a:gd name="connsiteX8" fmla="*/ 1077658 w 1086821"/>
                <a:gd name="connsiteY8" fmla="*/ 447892 h 1380132"/>
                <a:gd name="connsiteX9" fmla="*/ 975390 w 1086821"/>
                <a:gd name="connsiteY9" fmla="*/ 868730 h 1380132"/>
                <a:gd name="connsiteX10" fmla="*/ 742980 w 1086821"/>
                <a:gd name="connsiteY10" fmla="*/ 1051944 h 1380132"/>
                <a:gd name="connsiteX11" fmla="*/ 720253 w 1086821"/>
                <a:gd name="connsiteY11" fmla="*/ 1079818 h 1380132"/>
                <a:gd name="connsiteX12" fmla="*/ 743381 w 1086821"/>
                <a:gd name="connsiteY12" fmla="*/ 1356276 h 1380132"/>
                <a:gd name="connsiteX13" fmla="*/ 751335 w 1086821"/>
                <a:gd name="connsiteY13" fmla="*/ 1377933 h 138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6821" h="1380132">
                  <a:moveTo>
                    <a:pt x="751335" y="1377933"/>
                  </a:moveTo>
                  <a:cubicBezTo>
                    <a:pt x="738167" y="1383615"/>
                    <a:pt x="726069" y="1376864"/>
                    <a:pt x="714438" y="1373656"/>
                  </a:cubicBezTo>
                  <a:cubicBezTo>
                    <a:pt x="592719" y="1340168"/>
                    <a:pt x="509701" y="1243247"/>
                    <a:pt x="495864" y="1117583"/>
                  </a:cubicBezTo>
                  <a:cubicBezTo>
                    <a:pt x="493592" y="1096862"/>
                    <a:pt x="484969" y="1089109"/>
                    <a:pt x="464983" y="1084563"/>
                  </a:cubicBezTo>
                  <a:cubicBezTo>
                    <a:pt x="241931" y="1033964"/>
                    <a:pt x="85120" y="906696"/>
                    <a:pt x="20283" y="683177"/>
                  </a:cubicBezTo>
                  <a:cubicBezTo>
                    <a:pt x="-27175" y="519681"/>
                    <a:pt x="11460" y="367615"/>
                    <a:pt x="106843" y="230321"/>
                  </a:cubicBezTo>
                  <a:cubicBezTo>
                    <a:pt x="186787" y="115219"/>
                    <a:pt x="296341" y="39287"/>
                    <a:pt x="434838" y="11614"/>
                  </a:cubicBezTo>
                  <a:cubicBezTo>
                    <a:pt x="614309" y="-24280"/>
                    <a:pt x="771856" y="23779"/>
                    <a:pt x="907211" y="145365"/>
                  </a:cubicBezTo>
                  <a:cubicBezTo>
                    <a:pt x="997849" y="226779"/>
                    <a:pt x="1055734" y="327443"/>
                    <a:pt x="1077658" y="447892"/>
                  </a:cubicBezTo>
                  <a:cubicBezTo>
                    <a:pt x="1105866" y="603233"/>
                    <a:pt x="1068167" y="743201"/>
                    <a:pt x="975390" y="868730"/>
                  </a:cubicBezTo>
                  <a:cubicBezTo>
                    <a:pt x="914898" y="950545"/>
                    <a:pt x="836893" y="1011973"/>
                    <a:pt x="742980" y="1051944"/>
                  </a:cubicBezTo>
                  <a:cubicBezTo>
                    <a:pt x="729411" y="1057693"/>
                    <a:pt x="724063" y="1067251"/>
                    <a:pt x="720253" y="1079818"/>
                  </a:cubicBezTo>
                  <a:cubicBezTo>
                    <a:pt x="691511" y="1175068"/>
                    <a:pt x="699265" y="1267109"/>
                    <a:pt x="743381" y="1356276"/>
                  </a:cubicBezTo>
                  <a:cubicBezTo>
                    <a:pt x="746656" y="1362961"/>
                    <a:pt x="753273" y="1368843"/>
                    <a:pt x="751335" y="1377933"/>
                  </a:cubicBezTo>
                  <a:close/>
                </a:path>
              </a:pathLst>
            </a:custGeom>
            <a:solidFill>
              <a:schemeClr val="accent4"/>
            </a:solidFill>
            <a:ln w="668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44DD4A1-74C4-4554-8A69-EE258653AD8F}"/>
                </a:ext>
              </a:extLst>
            </p:cNvPr>
            <p:cNvSpPr/>
            <p:nvPr/>
          </p:nvSpPr>
          <p:spPr>
            <a:xfrm>
              <a:off x="565458" y="4048358"/>
              <a:ext cx="455409" cy="431966"/>
            </a:xfrm>
            <a:custGeom>
              <a:avLst/>
              <a:gdLst>
                <a:gd name="connsiteX0" fmla="*/ 290956 w 455409"/>
                <a:gd name="connsiteY0" fmla="*/ 254817 h 431966"/>
                <a:gd name="connsiteX1" fmla="*/ 263645 w 455409"/>
                <a:gd name="connsiteY1" fmla="*/ 258869 h 431966"/>
                <a:gd name="connsiteX2" fmla="*/ 209777 w 455409"/>
                <a:gd name="connsiteY2" fmla="*/ 357361 h 431966"/>
                <a:gd name="connsiteX3" fmla="*/ 364619 w 455409"/>
                <a:gd name="connsiteY3" fmla="*/ 288733 h 431966"/>
                <a:gd name="connsiteX4" fmla="*/ 290956 w 455409"/>
                <a:gd name="connsiteY4" fmla="*/ 254817 h 431966"/>
                <a:gd name="connsiteX5" fmla="*/ 86383 w 455409"/>
                <a:gd name="connsiteY5" fmla="*/ 199909 h 431966"/>
                <a:gd name="connsiteX6" fmla="*/ 64904 w 455409"/>
                <a:gd name="connsiteY6" fmla="*/ 215269 h 431966"/>
                <a:gd name="connsiteX7" fmla="*/ 80265 w 455409"/>
                <a:gd name="connsiteY7" fmla="*/ 236748 h 431966"/>
                <a:gd name="connsiteX8" fmla="*/ 139052 w 455409"/>
                <a:gd name="connsiteY8" fmla="*/ 246461 h 431966"/>
                <a:gd name="connsiteX9" fmla="*/ 135159 w 455409"/>
                <a:gd name="connsiteY9" fmla="*/ 259510 h 431966"/>
                <a:gd name="connsiteX10" fmla="*/ 158990 w 455409"/>
                <a:gd name="connsiteY10" fmla="*/ 283342 h 431966"/>
                <a:gd name="connsiteX11" fmla="*/ 182822 w 455409"/>
                <a:gd name="connsiteY11" fmla="*/ 259510 h 431966"/>
                <a:gd name="connsiteX12" fmla="*/ 182052 w 455409"/>
                <a:gd name="connsiteY12" fmla="*/ 253563 h 431966"/>
                <a:gd name="connsiteX13" fmla="*/ 190352 w 455409"/>
                <a:gd name="connsiteY13" fmla="*/ 254932 h 431966"/>
                <a:gd name="connsiteX14" fmla="*/ 211831 w 455409"/>
                <a:gd name="connsiteY14" fmla="*/ 239572 h 431966"/>
                <a:gd name="connsiteX15" fmla="*/ 196471 w 455409"/>
                <a:gd name="connsiteY15" fmla="*/ 218136 h 431966"/>
                <a:gd name="connsiteX16" fmla="*/ 318127 w 455409"/>
                <a:gd name="connsiteY16" fmla="*/ 75868 h 431966"/>
                <a:gd name="connsiteX17" fmla="*/ 307800 w 455409"/>
                <a:gd name="connsiteY17" fmla="*/ 85757 h 431966"/>
                <a:gd name="connsiteX18" fmla="*/ 262789 w 455409"/>
                <a:gd name="connsiteY18" fmla="*/ 187887 h 431966"/>
                <a:gd name="connsiteX19" fmla="*/ 272415 w 455409"/>
                <a:gd name="connsiteY19" fmla="*/ 212531 h 431966"/>
                <a:gd name="connsiteX20" fmla="*/ 297018 w 455409"/>
                <a:gd name="connsiteY20" fmla="*/ 202990 h 431966"/>
                <a:gd name="connsiteX21" fmla="*/ 300397 w 455409"/>
                <a:gd name="connsiteY21" fmla="*/ 195288 h 431966"/>
                <a:gd name="connsiteX22" fmla="*/ 304933 w 455409"/>
                <a:gd name="connsiteY22" fmla="*/ 199182 h 431966"/>
                <a:gd name="connsiteX23" fmla="*/ 337921 w 455409"/>
                <a:gd name="connsiteY23" fmla="*/ 192250 h 431966"/>
                <a:gd name="connsiteX24" fmla="*/ 330989 w 455409"/>
                <a:gd name="connsiteY24" fmla="*/ 159263 h 431966"/>
                <a:gd name="connsiteX25" fmla="*/ 317897 w 455409"/>
                <a:gd name="connsiteY25" fmla="*/ 155370 h 431966"/>
                <a:gd name="connsiteX26" fmla="*/ 341943 w 455409"/>
                <a:gd name="connsiteY26" fmla="*/ 100817 h 431966"/>
                <a:gd name="connsiteX27" fmla="*/ 332401 w 455409"/>
                <a:gd name="connsiteY27" fmla="*/ 76216 h 431966"/>
                <a:gd name="connsiteX28" fmla="*/ 318127 w 455409"/>
                <a:gd name="connsiteY28" fmla="*/ 75868 h 431966"/>
                <a:gd name="connsiteX29" fmla="*/ 220773 w 455409"/>
                <a:gd name="connsiteY29" fmla="*/ 0 h 431966"/>
                <a:gd name="connsiteX30" fmla="*/ 441419 w 455409"/>
                <a:gd name="connsiteY30" fmla="*/ 128614 h 431966"/>
                <a:gd name="connsiteX31" fmla="*/ 406548 w 455409"/>
                <a:gd name="connsiteY31" fmla="*/ 334757 h 431966"/>
                <a:gd name="connsiteX32" fmla="*/ 205969 w 455409"/>
                <a:gd name="connsiteY32" fmla="*/ 431966 h 431966"/>
                <a:gd name="connsiteX33" fmla="*/ 5474 w 455409"/>
                <a:gd name="connsiteY33" fmla="*/ 276824 h 431966"/>
                <a:gd name="connsiteX34" fmla="*/ 53908 w 455409"/>
                <a:gd name="connsiteY34" fmla="*/ 89551 h 431966"/>
                <a:gd name="connsiteX35" fmla="*/ 220773 w 455409"/>
                <a:gd name="connsiteY35" fmla="*/ 0 h 43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5409" h="431966">
                  <a:moveTo>
                    <a:pt x="290956" y="254817"/>
                  </a:moveTo>
                  <a:cubicBezTo>
                    <a:pt x="281155" y="254662"/>
                    <a:pt x="271742" y="255938"/>
                    <a:pt x="263645" y="258869"/>
                  </a:cubicBezTo>
                  <a:cubicBezTo>
                    <a:pt x="229373" y="271276"/>
                    <a:pt x="201948" y="319068"/>
                    <a:pt x="209777" y="357361"/>
                  </a:cubicBezTo>
                  <a:cubicBezTo>
                    <a:pt x="241695" y="288519"/>
                    <a:pt x="294322" y="268752"/>
                    <a:pt x="364619" y="288733"/>
                  </a:cubicBezTo>
                  <a:cubicBezTo>
                    <a:pt x="353260" y="268613"/>
                    <a:pt x="320360" y="255280"/>
                    <a:pt x="290956" y="254817"/>
                  </a:cubicBezTo>
                  <a:close/>
                  <a:moveTo>
                    <a:pt x="86383" y="199909"/>
                  </a:moveTo>
                  <a:cubicBezTo>
                    <a:pt x="76200" y="198241"/>
                    <a:pt x="66616" y="205129"/>
                    <a:pt x="64904" y="215269"/>
                  </a:cubicBezTo>
                  <a:cubicBezTo>
                    <a:pt x="63235" y="225453"/>
                    <a:pt x="70124" y="235036"/>
                    <a:pt x="80265" y="236748"/>
                  </a:cubicBezTo>
                  <a:lnTo>
                    <a:pt x="139052" y="246461"/>
                  </a:lnTo>
                  <a:cubicBezTo>
                    <a:pt x="136571" y="250226"/>
                    <a:pt x="135159" y="254718"/>
                    <a:pt x="135159" y="259510"/>
                  </a:cubicBezTo>
                  <a:cubicBezTo>
                    <a:pt x="135159" y="272688"/>
                    <a:pt x="145855" y="283342"/>
                    <a:pt x="158990" y="283342"/>
                  </a:cubicBezTo>
                  <a:cubicBezTo>
                    <a:pt x="172168" y="283342"/>
                    <a:pt x="182822" y="272646"/>
                    <a:pt x="182822" y="259510"/>
                  </a:cubicBezTo>
                  <a:cubicBezTo>
                    <a:pt x="182822" y="257456"/>
                    <a:pt x="182522" y="255445"/>
                    <a:pt x="182052" y="253563"/>
                  </a:cubicBezTo>
                  <a:lnTo>
                    <a:pt x="190352" y="254932"/>
                  </a:lnTo>
                  <a:cubicBezTo>
                    <a:pt x="200536" y="256601"/>
                    <a:pt x="210119" y="249713"/>
                    <a:pt x="211831" y="239572"/>
                  </a:cubicBezTo>
                  <a:cubicBezTo>
                    <a:pt x="213542" y="229431"/>
                    <a:pt x="206654" y="219848"/>
                    <a:pt x="196471" y="218136"/>
                  </a:cubicBezTo>
                  <a:close/>
                  <a:moveTo>
                    <a:pt x="318127" y="75868"/>
                  </a:moveTo>
                  <a:cubicBezTo>
                    <a:pt x="313672" y="77596"/>
                    <a:pt x="309875" y="81029"/>
                    <a:pt x="307800" y="85757"/>
                  </a:cubicBezTo>
                  <a:lnTo>
                    <a:pt x="262789" y="187887"/>
                  </a:lnTo>
                  <a:cubicBezTo>
                    <a:pt x="258638" y="197342"/>
                    <a:pt x="262917" y="208338"/>
                    <a:pt x="272415" y="212531"/>
                  </a:cubicBezTo>
                  <a:cubicBezTo>
                    <a:pt x="281829" y="216724"/>
                    <a:pt x="292867" y="212446"/>
                    <a:pt x="297018" y="202990"/>
                  </a:cubicBezTo>
                  <a:lnTo>
                    <a:pt x="300397" y="195288"/>
                  </a:lnTo>
                  <a:cubicBezTo>
                    <a:pt x="301724" y="196743"/>
                    <a:pt x="303222" y="198070"/>
                    <a:pt x="304933" y="199182"/>
                  </a:cubicBezTo>
                  <a:cubicBezTo>
                    <a:pt x="315929" y="206370"/>
                    <a:pt x="330733" y="203290"/>
                    <a:pt x="337921" y="192250"/>
                  </a:cubicBezTo>
                  <a:cubicBezTo>
                    <a:pt x="345109" y="181255"/>
                    <a:pt x="342029" y="166451"/>
                    <a:pt x="330989" y="159263"/>
                  </a:cubicBezTo>
                  <a:cubicBezTo>
                    <a:pt x="326925" y="156610"/>
                    <a:pt x="322389" y="155370"/>
                    <a:pt x="317897" y="155370"/>
                  </a:cubicBezTo>
                  <a:lnTo>
                    <a:pt x="341943" y="100817"/>
                  </a:lnTo>
                  <a:cubicBezTo>
                    <a:pt x="346135" y="91405"/>
                    <a:pt x="341857" y="80366"/>
                    <a:pt x="332401" y="76216"/>
                  </a:cubicBezTo>
                  <a:cubicBezTo>
                    <a:pt x="327695" y="74119"/>
                    <a:pt x="322582" y="74140"/>
                    <a:pt x="318127" y="75868"/>
                  </a:cubicBezTo>
                  <a:close/>
                  <a:moveTo>
                    <a:pt x="220773" y="0"/>
                  </a:moveTo>
                  <a:cubicBezTo>
                    <a:pt x="335396" y="-43"/>
                    <a:pt x="411341" y="48306"/>
                    <a:pt x="441419" y="128614"/>
                  </a:cubicBezTo>
                  <a:cubicBezTo>
                    <a:pt x="469400" y="203319"/>
                    <a:pt x="454211" y="273059"/>
                    <a:pt x="406548" y="334757"/>
                  </a:cubicBezTo>
                  <a:cubicBezTo>
                    <a:pt x="356403" y="399706"/>
                    <a:pt x="288075" y="432095"/>
                    <a:pt x="205969" y="431966"/>
                  </a:cubicBezTo>
                  <a:cubicBezTo>
                    <a:pt x="108374" y="431795"/>
                    <a:pt x="25883" y="368044"/>
                    <a:pt x="5474" y="276824"/>
                  </a:cubicBezTo>
                  <a:cubicBezTo>
                    <a:pt x="-10185" y="206784"/>
                    <a:pt x="8298" y="143675"/>
                    <a:pt x="53908" y="89551"/>
                  </a:cubicBezTo>
                  <a:cubicBezTo>
                    <a:pt x="103282" y="31020"/>
                    <a:pt x="167376" y="1070"/>
                    <a:pt x="220773" y="0"/>
                  </a:cubicBezTo>
                  <a:close/>
                </a:path>
              </a:pathLst>
            </a:custGeom>
            <a:solidFill>
              <a:srgbClr val="FFFDFE"/>
            </a:solidFill>
            <a:ln w="6684"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36104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71" name="Google Shape;71;p15"/>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72" name="Google Shape;72;p15"/>
          <p:cNvPicPr preferRelativeResize="0"/>
          <p:nvPr/>
        </p:nvPicPr>
        <p:blipFill rotWithShape="1">
          <a:blip r:embed="rId3">
            <a:alphaModFix/>
          </a:blip>
          <a:srcRect/>
          <a:stretch/>
        </p:blipFill>
        <p:spPr>
          <a:xfrm>
            <a:off x="10258967" y="394652"/>
            <a:ext cx="1318933" cy="349633"/>
          </a:xfrm>
          <a:prstGeom prst="rect">
            <a:avLst/>
          </a:prstGeom>
          <a:noFill/>
          <a:ln>
            <a:noFill/>
          </a:ln>
        </p:spPr>
      </p:pic>
      <p:sp>
        <p:nvSpPr>
          <p:cNvPr id="73" name="Google Shape;73;p15"/>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40" name="Rectangle 39">
            <a:extLst>
              <a:ext uri="{FF2B5EF4-FFF2-40B4-BE49-F238E27FC236}">
                <a16:creationId xmlns:a16="http://schemas.microsoft.com/office/drawing/2014/main" id="{06E912AB-6B6E-41EB-AFE7-3575B80FD2EC}"/>
              </a:ext>
            </a:extLst>
          </p:cNvPr>
          <p:cNvSpPr/>
          <p:nvPr/>
        </p:nvSpPr>
        <p:spPr>
          <a:xfrm>
            <a:off x="132080" y="1333066"/>
            <a:ext cx="11965862" cy="671338"/>
          </a:xfrm>
          <a:prstGeom prst="rect">
            <a:avLst/>
          </a:prstGeom>
        </p:spPr>
        <p:txBody>
          <a:bodyPr wrap="square">
            <a:spAutoFit/>
          </a:bodyPr>
          <a:lstStyle/>
          <a:p>
            <a:pPr>
              <a:lnSpc>
                <a:spcPct val="114000"/>
              </a:lnSpc>
            </a:pPr>
            <a:r>
              <a:rPr lang="en-US" dirty="0">
                <a:solidFill>
                  <a:srgbClr val="212529"/>
                </a:solidFill>
                <a:latin typeface="Tw Cen MT" panose="020B0602020104020603" pitchFamily="34" charset="0"/>
              </a:rPr>
              <a:t>Data </a:t>
            </a:r>
            <a:r>
              <a:rPr lang="en-US" dirty="0" err="1">
                <a:solidFill>
                  <a:srgbClr val="212529"/>
                </a:solidFill>
                <a:latin typeface="Tw Cen MT" panose="020B0602020104020603" pitchFamily="34" charset="0"/>
              </a:rPr>
              <a:t>sekunder</a:t>
            </a:r>
            <a:r>
              <a:rPr lang="en-US" dirty="0">
                <a:solidFill>
                  <a:srgbClr val="212529"/>
                </a:solidFill>
                <a:latin typeface="Tw Cen MT" panose="020B0602020104020603" pitchFamily="34" charset="0"/>
              </a:rPr>
              <a:t> pada Kaggle (2020) “</a:t>
            </a:r>
            <a:r>
              <a:rPr lang="en-US" sz="1600" dirty="0">
                <a:latin typeface="Tw Cen MT" panose="020B0602020104020603" pitchFamily="34" charset="0"/>
              </a:rPr>
              <a:t>Indonesian Abusive and Hate Speech Twitter Text</a:t>
            </a:r>
            <a:r>
              <a:rPr lang="en-US" sz="1600" b="1" dirty="0">
                <a:latin typeface="Tw Cen MT" panose="020B0602020104020603" pitchFamily="34" charset="0"/>
              </a:rPr>
              <a:t>” </a:t>
            </a:r>
            <a:r>
              <a:rPr lang="en-US" sz="1600" dirty="0">
                <a:latin typeface="Tw Cen MT" panose="020B0602020104020603" pitchFamily="34" charset="0"/>
              </a:rPr>
              <a:t>(</a:t>
            </a:r>
            <a:r>
              <a:rPr lang="en-US" sz="1600" dirty="0">
                <a:latin typeface="Tw Cen MT" panose="020B0602020104020603" pitchFamily="34" charset="0"/>
                <a:hlinkClick r:id="rId4"/>
              </a:rPr>
              <a:t>https://www.kaggle.com/datasets/ilhamfp31/indonesian-abusive-and-hate-speech-twitter-text</a:t>
            </a:r>
            <a:r>
              <a:rPr lang="en-US" sz="1600" dirty="0">
                <a:latin typeface="Tw Cen MT" panose="020B0602020104020603" pitchFamily="34" charset="0"/>
              </a:rPr>
              <a:t>)</a:t>
            </a:r>
            <a:endParaRPr lang="en-US" dirty="0">
              <a:solidFill>
                <a:srgbClr val="212529"/>
              </a:solidFill>
              <a:latin typeface="Tw Cen MT" panose="020B0602020104020603" pitchFamily="34" charset="0"/>
            </a:endParaRPr>
          </a:p>
        </p:txBody>
      </p:sp>
      <p:pic>
        <p:nvPicPr>
          <p:cNvPr id="41" name="Picture 40">
            <a:extLst>
              <a:ext uri="{FF2B5EF4-FFF2-40B4-BE49-F238E27FC236}">
                <a16:creationId xmlns:a16="http://schemas.microsoft.com/office/drawing/2014/main" id="{D0333B44-1EEB-4550-8322-BB21A2C5402A}"/>
              </a:ext>
            </a:extLst>
          </p:cNvPr>
          <p:cNvPicPr>
            <a:picLocks noChangeAspect="1"/>
          </p:cNvPicPr>
          <p:nvPr/>
        </p:nvPicPr>
        <p:blipFill>
          <a:blip r:embed="rId5"/>
          <a:stretch>
            <a:fillRect/>
          </a:stretch>
        </p:blipFill>
        <p:spPr>
          <a:xfrm>
            <a:off x="132080" y="2034985"/>
            <a:ext cx="8767759" cy="941428"/>
          </a:xfrm>
          <a:prstGeom prst="rect">
            <a:avLst/>
          </a:prstGeom>
        </p:spPr>
      </p:pic>
      <p:sp>
        <p:nvSpPr>
          <p:cNvPr id="44" name="Rectangle 43">
            <a:extLst>
              <a:ext uri="{FF2B5EF4-FFF2-40B4-BE49-F238E27FC236}">
                <a16:creationId xmlns:a16="http://schemas.microsoft.com/office/drawing/2014/main" id="{DA5917AA-E415-47CE-9A08-0C905DE38617}"/>
              </a:ext>
            </a:extLst>
          </p:cNvPr>
          <p:cNvSpPr/>
          <p:nvPr/>
        </p:nvSpPr>
        <p:spPr>
          <a:xfrm>
            <a:off x="9025888" y="2034985"/>
            <a:ext cx="3034032" cy="830997"/>
          </a:xfrm>
          <a:prstGeom prst="rect">
            <a:avLst/>
          </a:prstGeom>
          <a:solidFill>
            <a:schemeClr val="bg2"/>
          </a:solidFill>
        </p:spPr>
        <p:txBody>
          <a:bodyPr wrap="square">
            <a:spAutoFit/>
          </a:bodyPr>
          <a:lstStyle/>
          <a:p>
            <a:r>
              <a:rPr lang="en-ID" sz="1200" b="1" dirty="0" err="1">
                <a:latin typeface="Tw Cen MT" panose="020B0602020104020603" pitchFamily="34" charset="0"/>
              </a:rPr>
              <a:t>Keterangan</a:t>
            </a:r>
            <a:r>
              <a:rPr lang="en-ID" sz="1200" b="1" dirty="0">
                <a:latin typeface="Tw Cen MT" panose="020B0602020104020603" pitchFamily="34" charset="0"/>
              </a:rPr>
              <a:t>: label 1 </a:t>
            </a:r>
            <a:r>
              <a:rPr lang="en-ID" sz="1200" b="1" dirty="0" err="1">
                <a:latin typeface="Tw Cen MT" panose="020B0602020104020603" pitchFamily="34" charset="0"/>
              </a:rPr>
              <a:t>bermakna</a:t>
            </a:r>
            <a:r>
              <a:rPr lang="en-ID" sz="1200" b="1" dirty="0">
                <a:latin typeface="Tw Cen MT" panose="020B0602020104020603" pitchFamily="34" charset="0"/>
              </a:rPr>
              <a:t> “</a:t>
            </a:r>
            <a:r>
              <a:rPr lang="en-ID" sz="1200" b="1" dirty="0" err="1">
                <a:latin typeface="Tw Cen MT" panose="020B0602020104020603" pitchFamily="34" charset="0"/>
              </a:rPr>
              <a:t>ya</a:t>
            </a:r>
            <a:r>
              <a:rPr lang="en-ID" sz="1200" b="1" dirty="0">
                <a:latin typeface="Tw Cen MT" panose="020B0602020104020603" pitchFamily="34" charset="0"/>
              </a:rPr>
              <a:t>” (tweet </a:t>
            </a:r>
            <a:r>
              <a:rPr lang="en-ID" sz="1200" b="1" dirty="0" err="1">
                <a:latin typeface="Tw Cen MT" panose="020B0602020104020603" pitchFamily="34" charset="0"/>
              </a:rPr>
              <a:t>termasuk</a:t>
            </a:r>
            <a:r>
              <a:rPr lang="en-ID" sz="1200" b="1" dirty="0">
                <a:latin typeface="Tw Cen MT" panose="020B0602020104020603" pitchFamily="34" charset="0"/>
              </a:rPr>
              <a:t> label </a:t>
            </a:r>
            <a:r>
              <a:rPr lang="en-ID" sz="1200" b="1" dirty="0" err="1">
                <a:latin typeface="Tw Cen MT" panose="020B0602020104020603" pitchFamily="34" charset="0"/>
              </a:rPr>
              <a:t>itu</a:t>
            </a:r>
            <a:r>
              <a:rPr lang="en-ID" sz="1200" b="1" dirty="0">
                <a:latin typeface="Tw Cen MT" panose="020B0602020104020603" pitchFamily="34" charset="0"/>
              </a:rPr>
              <a:t>); label 0 </a:t>
            </a:r>
            <a:r>
              <a:rPr lang="en-ID" sz="1200" b="1" dirty="0" err="1">
                <a:latin typeface="Tw Cen MT" panose="020B0602020104020603" pitchFamily="34" charset="0"/>
              </a:rPr>
              <a:t>bermakna</a:t>
            </a:r>
            <a:r>
              <a:rPr lang="en-ID" sz="1200" b="1" dirty="0">
                <a:latin typeface="Tw Cen MT" panose="020B0602020104020603" pitchFamily="34" charset="0"/>
              </a:rPr>
              <a:t> “</a:t>
            </a:r>
            <a:r>
              <a:rPr lang="en-ID" sz="1200" b="1" dirty="0" err="1">
                <a:latin typeface="Tw Cen MT" panose="020B0602020104020603" pitchFamily="34" charset="0"/>
              </a:rPr>
              <a:t>tidak</a:t>
            </a:r>
            <a:r>
              <a:rPr lang="en-ID" sz="1200" b="1" dirty="0">
                <a:latin typeface="Tw Cen MT" panose="020B0602020104020603" pitchFamily="34" charset="0"/>
              </a:rPr>
              <a:t>” (tweet </a:t>
            </a:r>
            <a:r>
              <a:rPr lang="en-ID" sz="1200" b="1" dirty="0" err="1">
                <a:latin typeface="Tw Cen MT" panose="020B0602020104020603" pitchFamily="34" charset="0"/>
              </a:rPr>
              <a:t>tidak</a:t>
            </a:r>
            <a:r>
              <a:rPr lang="en-ID" sz="1200" b="1" dirty="0">
                <a:latin typeface="Tw Cen MT" panose="020B0602020104020603" pitchFamily="34" charset="0"/>
              </a:rPr>
              <a:t> </a:t>
            </a:r>
            <a:r>
              <a:rPr lang="en-ID" sz="1200" b="1" dirty="0" err="1">
                <a:latin typeface="Tw Cen MT" panose="020B0602020104020603" pitchFamily="34" charset="0"/>
              </a:rPr>
              <a:t>termasuk</a:t>
            </a:r>
            <a:r>
              <a:rPr lang="en-ID" sz="1200" b="1" dirty="0">
                <a:latin typeface="Tw Cen MT" panose="020B0602020104020603" pitchFamily="34" charset="0"/>
              </a:rPr>
              <a:t> </a:t>
            </a:r>
            <a:r>
              <a:rPr lang="en-ID" sz="1200" b="1" dirty="0" err="1">
                <a:latin typeface="Tw Cen MT" panose="020B0602020104020603" pitchFamily="34" charset="0"/>
              </a:rPr>
              <a:t>dalam</a:t>
            </a:r>
            <a:r>
              <a:rPr lang="en-ID" sz="1200" b="1" dirty="0">
                <a:latin typeface="Tw Cen MT" panose="020B0602020104020603" pitchFamily="34" charset="0"/>
              </a:rPr>
              <a:t> label </a:t>
            </a:r>
            <a:r>
              <a:rPr lang="en-ID" sz="1200" b="1" dirty="0" err="1">
                <a:latin typeface="Tw Cen MT" panose="020B0602020104020603" pitchFamily="34" charset="0"/>
              </a:rPr>
              <a:t>tersebut</a:t>
            </a:r>
            <a:r>
              <a:rPr lang="en-ID" sz="1200" b="1" dirty="0">
                <a:latin typeface="Tw Cen MT" panose="020B0602020104020603" pitchFamily="34" charset="0"/>
              </a:rPr>
              <a:t>).</a:t>
            </a:r>
          </a:p>
        </p:txBody>
      </p:sp>
      <p:sp>
        <p:nvSpPr>
          <p:cNvPr id="45" name="Rectangle 44">
            <a:extLst>
              <a:ext uri="{FF2B5EF4-FFF2-40B4-BE49-F238E27FC236}">
                <a16:creationId xmlns:a16="http://schemas.microsoft.com/office/drawing/2014/main" id="{FC3D2AC2-6E77-4292-B53E-ECB1B8681299}"/>
              </a:ext>
            </a:extLst>
          </p:cNvPr>
          <p:cNvSpPr/>
          <p:nvPr/>
        </p:nvSpPr>
        <p:spPr>
          <a:xfrm>
            <a:off x="164397" y="825809"/>
            <a:ext cx="2107436" cy="523220"/>
          </a:xfrm>
          <a:prstGeom prst="rect">
            <a:avLst/>
          </a:prstGeom>
        </p:spPr>
        <p:txBody>
          <a:bodyPr wrap="none">
            <a:spAutoFit/>
          </a:bodyPr>
          <a:lstStyle/>
          <a:p>
            <a:r>
              <a:rPr lang="en-US" sz="2800" b="1" dirty="0" err="1">
                <a:latin typeface="Tw Cen MT" panose="020B0602020104020603" pitchFamily="34" charset="0"/>
                <a:ea typeface="+mj-ea"/>
                <a:cs typeface="+mj-cs"/>
              </a:rPr>
              <a:t>Sumber</a:t>
            </a:r>
            <a:r>
              <a:rPr lang="en-US" sz="2800" b="1" dirty="0">
                <a:latin typeface="Tw Cen MT" panose="020B0602020104020603" pitchFamily="34" charset="0"/>
                <a:ea typeface="+mj-ea"/>
                <a:cs typeface="+mj-cs"/>
              </a:rPr>
              <a:t> Data</a:t>
            </a:r>
            <a:endParaRPr lang="en-ID" sz="1100" dirty="0"/>
          </a:p>
        </p:txBody>
      </p:sp>
      <p:graphicFrame>
        <p:nvGraphicFramePr>
          <p:cNvPr id="46" name="Table 45">
            <a:extLst>
              <a:ext uri="{FF2B5EF4-FFF2-40B4-BE49-F238E27FC236}">
                <a16:creationId xmlns:a16="http://schemas.microsoft.com/office/drawing/2014/main" id="{7FE657CD-E3D4-475D-8F9B-29446B3F41C1}"/>
              </a:ext>
            </a:extLst>
          </p:cNvPr>
          <p:cNvGraphicFramePr>
            <a:graphicFrameLocks noGrp="1"/>
          </p:cNvGraphicFramePr>
          <p:nvPr>
            <p:extLst>
              <p:ext uri="{D42A27DB-BD31-4B8C-83A1-F6EECF244321}">
                <p14:modId xmlns:p14="http://schemas.microsoft.com/office/powerpoint/2010/main" val="1581135741"/>
              </p:ext>
            </p:extLst>
          </p:nvPr>
        </p:nvGraphicFramePr>
        <p:xfrm>
          <a:off x="223520" y="3526027"/>
          <a:ext cx="5547360" cy="3139440"/>
        </p:xfrm>
        <a:graphic>
          <a:graphicData uri="http://schemas.openxmlformats.org/drawingml/2006/table">
            <a:tbl>
              <a:tblPr firstRow="1" bandRow="1">
                <a:tableStyleId>{5C22544A-7EE6-4342-B048-85BDC9FD1C3A}</a:tableStyleId>
              </a:tblPr>
              <a:tblGrid>
                <a:gridCol w="414762">
                  <a:extLst>
                    <a:ext uri="{9D8B030D-6E8A-4147-A177-3AD203B41FA5}">
                      <a16:colId xmlns:a16="http://schemas.microsoft.com/office/drawing/2014/main" val="3808725108"/>
                    </a:ext>
                  </a:extLst>
                </a:gridCol>
                <a:gridCol w="1281958">
                  <a:extLst>
                    <a:ext uri="{9D8B030D-6E8A-4147-A177-3AD203B41FA5}">
                      <a16:colId xmlns:a16="http://schemas.microsoft.com/office/drawing/2014/main" val="186252895"/>
                    </a:ext>
                  </a:extLst>
                </a:gridCol>
                <a:gridCol w="2306320">
                  <a:extLst>
                    <a:ext uri="{9D8B030D-6E8A-4147-A177-3AD203B41FA5}">
                      <a16:colId xmlns:a16="http://schemas.microsoft.com/office/drawing/2014/main" val="971872860"/>
                    </a:ext>
                  </a:extLst>
                </a:gridCol>
                <a:gridCol w="1544320">
                  <a:extLst>
                    <a:ext uri="{9D8B030D-6E8A-4147-A177-3AD203B41FA5}">
                      <a16:colId xmlns:a16="http://schemas.microsoft.com/office/drawing/2014/main" val="1897578520"/>
                    </a:ext>
                  </a:extLst>
                </a:gridCol>
              </a:tblGrid>
              <a:tr h="370840">
                <a:tc>
                  <a:txBody>
                    <a:bodyPr/>
                    <a:lstStyle/>
                    <a:p>
                      <a:pPr algn="ctr"/>
                      <a:r>
                        <a:rPr lang="en-US" sz="1200" dirty="0">
                          <a:latin typeface="Tw Cen MT" panose="020B0602020104020603" pitchFamily="34" charset="0"/>
                        </a:rPr>
                        <a:t>No</a:t>
                      </a:r>
                      <a:endParaRPr lang="en-ID" sz="1200" dirty="0">
                        <a:latin typeface="Tw Cen MT" panose="020B0602020104020603" pitchFamily="34" charset="0"/>
                      </a:endParaRPr>
                    </a:p>
                  </a:txBody>
                  <a:tcPr/>
                </a:tc>
                <a:tc>
                  <a:txBody>
                    <a:bodyPr/>
                    <a:lstStyle/>
                    <a:p>
                      <a:pPr algn="ctr"/>
                      <a:r>
                        <a:rPr lang="en-US" sz="1200" dirty="0" err="1">
                          <a:latin typeface="Tw Cen MT" panose="020B0602020104020603" pitchFamily="34" charset="0"/>
                        </a:rPr>
                        <a:t>Variabel</a:t>
                      </a:r>
                      <a:endParaRPr lang="en-ID" sz="1200" dirty="0">
                        <a:latin typeface="Tw Cen MT" panose="020B0602020104020603" pitchFamily="34" charset="0"/>
                      </a:endParaRPr>
                    </a:p>
                  </a:txBody>
                  <a:tcPr/>
                </a:tc>
                <a:tc>
                  <a:txBody>
                    <a:bodyPr/>
                    <a:lstStyle/>
                    <a:p>
                      <a:pPr algn="ctr"/>
                      <a:r>
                        <a:rPr lang="en-US" sz="1200" dirty="0" err="1">
                          <a:latin typeface="Tw Cen MT" panose="020B0602020104020603" pitchFamily="34" charset="0"/>
                        </a:rPr>
                        <a:t>Deskripsi</a:t>
                      </a:r>
                      <a:endParaRPr lang="en-ID" sz="1200" dirty="0">
                        <a:latin typeface="Tw Cen MT" panose="020B0602020104020603" pitchFamily="34" charset="0"/>
                      </a:endParaRPr>
                    </a:p>
                  </a:txBody>
                  <a:tcPr/>
                </a:tc>
                <a:tc>
                  <a:txBody>
                    <a:bodyPr/>
                    <a:lstStyle/>
                    <a:p>
                      <a:pPr algn="ctr"/>
                      <a:r>
                        <a:rPr lang="en-US" sz="1200" dirty="0" err="1">
                          <a:latin typeface="Tw Cen MT" panose="020B0602020104020603" pitchFamily="34" charset="0"/>
                        </a:rPr>
                        <a:t>Tipe</a:t>
                      </a:r>
                      <a:r>
                        <a:rPr lang="en-US" sz="1200" dirty="0">
                          <a:latin typeface="Tw Cen MT" panose="020B0602020104020603" pitchFamily="34" charset="0"/>
                        </a:rPr>
                        <a:t> Data</a:t>
                      </a:r>
                      <a:endParaRPr lang="en-ID" sz="1200" dirty="0">
                        <a:latin typeface="Tw Cen MT" panose="020B0602020104020603" pitchFamily="34" charset="0"/>
                      </a:endParaRPr>
                    </a:p>
                  </a:txBody>
                  <a:tcPr/>
                </a:tc>
                <a:extLst>
                  <a:ext uri="{0D108BD9-81ED-4DB2-BD59-A6C34878D82A}">
                    <a16:rowId xmlns:a16="http://schemas.microsoft.com/office/drawing/2014/main" val="1322173532"/>
                  </a:ext>
                </a:extLst>
              </a:tr>
              <a:tr h="370840">
                <a:tc>
                  <a:txBody>
                    <a:bodyPr/>
                    <a:lstStyle/>
                    <a:p>
                      <a:r>
                        <a:rPr lang="en-US" sz="1200" dirty="0">
                          <a:latin typeface="Tw Cen MT" panose="020B0602020104020603" pitchFamily="34" charset="0"/>
                        </a:rPr>
                        <a:t>1.</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Tweet</a:t>
                      </a:r>
                      <a:endParaRPr lang="en-ID" sz="1200" dirty="0">
                        <a:latin typeface="Tw Cen MT" panose="020B0602020104020603" pitchFamily="34" charset="0"/>
                      </a:endParaRPr>
                    </a:p>
                  </a:txBody>
                  <a:tcPr/>
                </a:tc>
                <a:tc>
                  <a:txBody>
                    <a:bodyPr/>
                    <a:lstStyle/>
                    <a:p>
                      <a:r>
                        <a:rPr lang="en-US" sz="1200" dirty="0" err="1">
                          <a:latin typeface="Tw Cen MT" panose="020B0602020104020603" pitchFamily="34" charset="0"/>
                        </a:rPr>
                        <a:t>Informasi</a:t>
                      </a:r>
                      <a:r>
                        <a:rPr lang="en-US" sz="1200" dirty="0">
                          <a:latin typeface="Tw Cen MT" panose="020B0602020104020603" pitchFamily="34" charset="0"/>
                        </a:rPr>
                        <a:t> / </a:t>
                      </a:r>
                      <a:r>
                        <a:rPr lang="en-US" sz="1200" dirty="0" err="1">
                          <a:latin typeface="Tw Cen MT" panose="020B0602020104020603" pitchFamily="34" charset="0"/>
                        </a:rPr>
                        <a:t>cuitan</a:t>
                      </a:r>
                      <a:r>
                        <a:rPr lang="en-US" sz="1200" dirty="0">
                          <a:latin typeface="Tw Cen MT" panose="020B0602020104020603" pitchFamily="34" charset="0"/>
                        </a:rPr>
                        <a:t> user</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Object</a:t>
                      </a:r>
                      <a:endParaRPr lang="en-ID" sz="1200" dirty="0">
                        <a:latin typeface="Tw Cen MT" panose="020B0602020104020603" pitchFamily="34" charset="0"/>
                      </a:endParaRPr>
                    </a:p>
                  </a:txBody>
                  <a:tcPr/>
                </a:tc>
                <a:extLst>
                  <a:ext uri="{0D108BD9-81ED-4DB2-BD59-A6C34878D82A}">
                    <a16:rowId xmlns:a16="http://schemas.microsoft.com/office/drawing/2014/main" val="772147493"/>
                  </a:ext>
                </a:extLst>
              </a:tr>
              <a:tr h="370840">
                <a:tc>
                  <a:txBody>
                    <a:bodyPr/>
                    <a:lstStyle/>
                    <a:p>
                      <a:r>
                        <a:rPr lang="en-US" sz="1200" dirty="0">
                          <a:latin typeface="Tw Cen MT" panose="020B0602020104020603" pitchFamily="34" charset="0"/>
                        </a:rPr>
                        <a:t>2.</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Hate Speech (HS)</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Label hate speech</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1997586287"/>
                  </a:ext>
                </a:extLst>
              </a:tr>
              <a:tr h="370840">
                <a:tc>
                  <a:txBody>
                    <a:bodyPr/>
                    <a:lstStyle/>
                    <a:p>
                      <a:r>
                        <a:rPr lang="en-US" sz="1200" dirty="0">
                          <a:latin typeface="Tw Cen MT" panose="020B0602020104020603" pitchFamily="34" charset="0"/>
                        </a:rPr>
                        <a:t>3.</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Abusive</a:t>
                      </a:r>
                      <a:endParaRPr lang="en-ID" sz="1200" dirty="0">
                        <a:latin typeface="Tw Cen MT" panose="020B0602020104020603" pitchFamily="34" charset="0"/>
                      </a:endParaRPr>
                    </a:p>
                  </a:txBody>
                  <a:tcPr/>
                </a:tc>
                <a:tc>
                  <a:txBody>
                    <a:bodyPr/>
                    <a:lstStyle/>
                    <a:p>
                      <a:r>
                        <a:rPr lang="en-ID" sz="1200" dirty="0">
                          <a:latin typeface="Tw Cen MT" panose="020B0602020104020603" pitchFamily="34" charset="0"/>
                        </a:rPr>
                        <a:t>label </a:t>
                      </a:r>
                      <a:r>
                        <a:rPr lang="en-ID" sz="1200" dirty="0" err="1">
                          <a:latin typeface="Tw Cen MT" panose="020B0602020104020603" pitchFamily="34" charset="0"/>
                        </a:rPr>
                        <a:t>bahasa</a:t>
                      </a:r>
                      <a:r>
                        <a:rPr lang="en-ID" sz="1200" dirty="0">
                          <a:latin typeface="Tw Cen MT" panose="020B0602020104020603" pitchFamily="34" charset="0"/>
                        </a:rPr>
                        <a:t> </a:t>
                      </a:r>
                      <a:r>
                        <a:rPr lang="en-ID" sz="1200" dirty="0" err="1">
                          <a:latin typeface="Tw Cen MT" panose="020B0602020104020603" pitchFamily="34" charset="0"/>
                        </a:rPr>
                        <a:t>kasar</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85069998"/>
                  </a:ext>
                </a:extLst>
              </a:tr>
              <a:tr h="370840">
                <a:tc>
                  <a:txBody>
                    <a:bodyPr/>
                    <a:lstStyle/>
                    <a:p>
                      <a:r>
                        <a:rPr lang="en-US" sz="1200" dirty="0">
                          <a:latin typeface="Tw Cen MT" panose="020B0602020104020603" pitchFamily="34" charset="0"/>
                        </a:rPr>
                        <a:t>4.</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HS Individual</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Hate speech yang </a:t>
                      </a:r>
                      <a:r>
                        <a:rPr lang="en-US" sz="1200" dirty="0" err="1">
                          <a:latin typeface="Tw Cen MT" panose="020B0602020104020603" pitchFamily="34" charset="0"/>
                        </a:rPr>
                        <a:t>ditujukan</a:t>
                      </a:r>
                      <a:r>
                        <a:rPr lang="en-US" sz="1200" dirty="0">
                          <a:latin typeface="Tw Cen MT" panose="020B0602020104020603" pitchFamily="34" charset="0"/>
                        </a:rPr>
                        <a:t> </a:t>
                      </a:r>
                      <a:r>
                        <a:rPr lang="en-US" sz="1200" dirty="0" err="1">
                          <a:latin typeface="Tw Cen MT" panose="020B0602020104020603" pitchFamily="34" charset="0"/>
                        </a:rPr>
                        <a:t>kepada</a:t>
                      </a:r>
                      <a:r>
                        <a:rPr lang="en-US" sz="1200" dirty="0">
                          <a:latin typeface="Tw Cen MT" panose="020B0602020104020603" pitchFamily="34" charset="0"/>
                        </a:rPr>
                        <a:t> </a:t>
                      </a:r>
                      <a:r>
                        <a:rPr lang="en-US" sz="1200" dirty="0" err="1">
                          <a:latin typeface="Tw Cen MT" panose="020B0602020104020603" pitchFamily="34" charset="0"/>
                        </a:rPr>
                        <a:t>individu</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3889169469"/>
                  </a:ext>
                </a:extLst>
              </a:tr>
              <a:tr h="370840">
                <a:tc>
                  <a:txBody>
                    <a:bodyPr/>
                    <a:lstStyle/>
                    <a:p>
                      <a:r>
                        <a:rPr lang="en-US" sz="1200" dirty="0">
                          <a:latin typeface="Tw Cen MT" panose="020B0602020104020603" pitchFamily="34" charset="0"/>
                        </a:rPr>
                        <a:t>5.</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HS Group</a:t>
                      </a:r>
                      <a:endParaRPr lang="en-ID" sz="1200" dirty="0">
                        <a:latin typeface="Tw Cen MT" panose="020B06020201040206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w Cen MT" panose="020B0602020104020603" pitchFamily="34" charset="0"/>
                        </a:rPr>
                        <a:t>Hate speech yang </a:t>
                      </a:r>
                      <a:r>
                        <a:rPr lang="en-US" sz="1200" dirty="0" err="1">
                          <a:latin typeface="Tw Cen MT" panose="020B0602020104020603" pitchFamily="34" charset="0"/>
                        </a:rPr>
                        <a:t>ditujukan</a:t>
                      </a:r>
                      <a:r>
                        <a:rPr lang="en-US" sz="1200" dirty="0">
                          <a:latin typeface="Tw Cen MT" panose="020B0602020104020603" pitchFamily="34" charset="0"/>
                        </a:rPr>
                        <a:t> </a:t>
                      </a:r>
                      <a:r>
                        <a:rPr lang="en-US" sz="1200" dirty="0" err="1">
                          <a:latin typeface="Tw Cen MT" panose="020B0602020104020603" pitchFamily="34" charset="0"/>
                        </a:rPr>
                        <a:t>kepada</a:t>
                      </a:r>
                      <a:r>
                        <a:rPr lang="en-US" sz="1200" dirty="0">
                          <a:latin typeface="Tw Cen MT" panose="020B0602020104020603" pitchFamily="34" charset="0"/>
                        </a:rPr>
                        <a:t> </a:t>
                      </a:r>
                      <a:r>
                        <a:rPr lang="en-US" sz="1200" dirty="0" err="1">
                          <a:latin typeface="Tw Cen MT" panose="020B0602020104020603" pitchFamily="34" charset="0"/>
                        </a:rPr>
                        <a:t>kelompok</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1724667976"/>
                  </a:ext>
                </a:extLst>
              </a:tr>
              <a:tr h="370840">
                <a:tc>
                  <a:txBody>
                    <a:bodyPr/>
                    <a:lstStyle/>
                    <a:p>
                      <a:r>
                        <a:rPr lang="en-US" sz="1200" dirty="0">
                          <a:latin typeface="Tw Cen MT" panose="020B0602020104020603" pitchFamily="34" charset="0"/>
                        </a:rPr>
                        <a:t>6.</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HS Religion</a:t>
                      </a:r>
                      <a:endParaRPr lang="en-ID" sz="1200" dirty="0">
                        <a:latin typeface="Tw Cen MT" panose="020B06020201040206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w Cen MT" panose="020B0602020104020603" pitchFamily="34" charset="0"/>
                        </a:rPr>
                        <a:t>Hate speech </a:t>
                      </a:r>
                      <a:r>
                        <a:rPr lang="en-US" sz="1200" dirty="0" err="1">
                          <a:latin typeface="Tw Cen MT" panose="020B0602020104020603" pitchFamily="34" charset="0"/>
                        </a:rPr>
                        <a:t>terkait</a:t>
                      </a:r>
                      <a:r>
                        <a:rPr lang="en-US" sz="1200" dirty="0">
                          <a:latin typeface="Tw Cen MT" panose="020B0602020104020603" pitchFamily="34" charset="0"/>
                        </a:rPr>
                        <a:t> agama</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3384062333"/>
                  </a:ext>
                </a:extLst>
              </a:tr>
              <a:tr h="370840">
                <a:tc>
                  <a:txBody>
                    <a:bodyPr/>
                    <a:lstStyle/>
                    <a:p>
                      <a:r>
                        <a:rPr lang="en-US" sz="1200" dirty="0">
                          <a:latin typeface="Tw Cen MT" panose="020B0602020104020603" pitchFamily="34" charset="0"/>
                        </a:rPr>
                        <a:t>7.</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HS Race</a:t>
                      </a:r>
                      <a:endParaRPr lang="en-ID" sz="1200" dirty="0">
                        <a:latin typeface="Tw Cen MT" panose="020B06020201040206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w Cen MT" panose="020B0602020104020603" pitchFamily="34" charset="0"/>
                        </a:rPr>
                        <a:t>Hate speech </a:t>
                      </a:r>
                      <a:r>
                        <a:rPr lang="en-US" sz="1200" dirty="0" err="1">
                          <a:latin typeface="Tw Cen MT" panose="020B0602020104020603" pitchFamily="34" charset="0"/>
                        </a:rPr>
                        <a:t>terkait</a:t>
                      </a:r>
                      <a:r>
                        <a:rPr lang="en-US" sz="1200" dirty="0">
                          <a:latin typeface="Tw Cen MT" panose="020B0602020104020603" pitchFamily="34" charset="0"/>
                        </a:rPr>
                        <a:t> </a:t>
                      </a:r>
                      <a:r>
                        <a:rPr lang="en-US" sz="1200" dirty="0" err="1">
                          <a:latin typeface="Tw Cen MT" panose="020B0602020104020603" pitchFamily="34" charset="0"/>
                        </a:rPr>
                        <a:t>ras</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1935642691"/>
                  </a:ext>
                </a:extLst>
              </a:tr>
            </a:tbl>
          </a:graphicData>
        </a:graphic>
      </p:graphicFrame>
      <p:sp>
        <p:nvSpPr>
          <p:cNvPr id="47" name="Rectangle 46">
            <a:extLst>
              <a:ext uri="{FF2B5EF4-FFF2-40B4-BE49-F238E27FC236}">
                <a16:creationId xmlns:a16="http://schemas.microsoft.com/office/drawing/2014/main" id="{FE5AE337-6AC0-4BF9-BD77-36223309355F}"/>
              </a:ext>
            </a:extLst>
          </p:cNvPr>
          <p:cNvSpPr/>
          <p:nvPr/>
        </p:nvSpPr>
        <p:spPr>
          <a:xfrm>
            <a:off x="132080" y="3107699"/>
            <a:ext cx="1738296" cy="400110"/>
          </a:xfrm>
          <a:prstGeom prst="rect">
            <a:avLst/>
          </a:prstGeom>
        </p:spPr>
        <p:txBody>
          <a:bodyPr wrap="none">
            <a:spAutoFit/>
          </a:bodyPr>
          <a:lstStyle/>
          <a:p>
            <a:r>
              <a:rPr lang="en-US" sz="2000" b="1" dirty="0" err="1">
                <a:latin typeface="Tw Cen MT" panose="020B0602020104020603" pitchFamily="34" charset="0"/>
                <a:ea typeface="+mj-ea"/>
                <a:cs typeface="+mj-cs"/>
              </a:rPr>
              <a:t>Deskripsi</a:t>
            </a:r>
            <a:r>
              <a:rPr lang="en-US" sz="2000" b="1" dirty="0">
                <a:latin typeface="Tw Cen MT" panose="020B0602020104020603" pitchFamily="34" charset="0"/>
                <a:ea typeface="+mj-ea"/>
                <a:cs typeface="+mj-cs"/>
              </a:rPr>
              <a:t> Data</a:t>
            </a:r>
            <a:endParaRPr lang="en-ID" sz="1000" dirty="0"/>
          </a:p>
        </p:txBody>
      </p:sp>
      <p:graphicFrame>
        <p:nvGraphicFramePr>
          <p:cNvPr id="49" name="Table 48">
            <a:extLst>
              <a:ext uri="{FF2B5EF4-FFF2-40B4-BE49-F238E27FC236}">
                <a16:creationId xmlns:a16="http://schemas.microsoft.com/office/drawing/2014/main" id="{61CE80B3-A4A6-4B35-BD5A-BCC058984964}"/>
              </a:ext>
            </a:extLst>
          </p:cNvPr>
          <p:cNvGraphicFramePr>
            <a:graphicFrameLocks noGrp="1"/>
          </p:cNvGraphicFramePr>
          <p:nvPr>
            <p:extLst>
              <p:ext uri="{D42A27DB-BD31-4B8C-83A1-F6EECF244321}">
                <p14:modId xmlns:p14="http://schemas.microsoft.com/office/powerpoint/2010/main" val="2301622235"/>
              </p:ext>
            </p:extLst>
          </p:nvPr>
        </p:nvGraphicFramePr>
        <p:xfrm>
          <a:off x="6096000" y="3526027"/>
          <a:ext cx="5547360" cy="2682240"/>
        </p:xfrm>
        <a:graphic>
          <a:graphicData uri="http://schemas.openxmlformats.org/drawingml/2006/table">
            <a:tbl>
              <a:tblPr firstRow="1" bandRow="1">
                <a:tableStyleId>{5C22544A-7EE6-4342-B048-85BDC9FD1C3A}</a:tableStyleId>
              </a:tblPr>
              <a:tblGrid>
                <a:gridCol w="414762">
                  <a:extLst>
                    <a:ext uri="{9D8B030D-6E8A-4147-A177-3AD203B41FA5}">
                      <a16:colId xmlns:a16="http://schemas.microsoft.com/office/drawing/2014/main" val="3808725108"/>
                    </a:ext>
                  </a:extLst>
                </a:gridCol>
                <a:gridCol w="1281958">
                  <a:extLst>
                    <a:ext uri="{9D8B030D-6E8A-4147-A177-3AD203B41FA5}">
                      <a16:colId xmlns:a16="http://schemas.microsoft.com/office/drawing/2014/main" val="186252895"/>
                    </a:ext>
                  </a:extLst>
                </a:gridCol>
                <a:gridCol w="2306320">
                  <a:extLst>
                    <a:ext uri="{9D8B030D-6E8A-4147-A177-3AD203B41FA5}">
                      <a16:colId xmlns:a16="http://schemas.microsoft.com/office/drawing/2014/main" val="971872860"/>
                    </a:ext>
                  </a:extLst>
                </a:gridCol>
                <a:gridCol w="1544320">
                  <a:extLst>
                    <a:ext uri="{9D8B030D-6E8A-4147-A177-3AD203B41FA5}">
                      <a16:colId xmlns:a16="http://schemas.microsoft.com/office/drawing/2014/main" val="1897578520"/>
                    </a:ext>
                  </a:extLst>
                </a:gridCol>
              </a:tblGrid>
              <a:tr h="370840">
                <a:tc>
                  <a:txBody>
                    <a:bodyPr/>
                    <a:lstStyle/>
                    <a:p>
                      <a:pPr algn="ctr"/>
                      <a:r>
                        <a:rPr lang="en-US" sz="1200" dirty="0">
                          <a:latin typeface="Tw Cen MT" panose="020B0602020104020603" pitchFamily="34" charset="0"/>
                        </a:rPr>
                        <a:t>No</a:t>
                      </a:r>
                      <a:endParaRPr lang="en-ID" sz="1200" dirty="0">
                        <a:latin typeface="Tw Cen MT" panose="020B0602020104020603" pitchFamily="34" charset="0"/>
                      </a:endParaRPr>
                    </a:p>
                  </a:txBody>
                  <a:tcPr/>
                </a:tc>
                <a:tc>
                  <a:txBody>
                    <a:bodyPr/>
                    <a:lstStyle/>
                    <a:p>
                      <a:pPr algn="ctr"/>
                      <a:r>
                        <a:rPr lang="en-US" sz="1200" dirty="0" err="1">
                          <a:latin typeface="Tw Cen MT" panose="020B0602020104020603" pitchFamily="34" charset="0"/>
                        </a:rPr>
                        <a:t>Variabel</a:t>
                      </a:r>
                      <a:endParaRPr lang="en-ID" sz="1200" dirty="0">
                        <a:latin typeface="Tw Cen MT" panose="020B0602020104020603" pitchFamily="34" charset="0"/>
                      </a:endParaRPr>
                    </a:p>
                  </a:txBody>
                  <a:tcPr/>
                </a:tc>
                <a:tc>
                  <a:txBody>
                    <a:bodyPr/>
                    <a:lstStyle/>
                    <a:p>
                      <a:pPr algn="ctr"/>
                      <a:r>
                        <a:rPr lang="en-US" sz="1200" dirty="0" err="1">
                          <a:latin typeface="Tw Cen MT" panose="020B0602020104020603" pitchFamily="34" charset="0"/>
                        </a:rPr>
                        <a:t>Deskripsi</a:t>
                      </a:r>
                      <a:endParaRPr lang="en-ID" sz="1200" dirty="0">
                        <a:latin typeface="Tw Cen MT" panose="020B0602020104020603" pitchFamily="34" charset="0"/>
                      </a:endParaRPr>
                    </a:p>
                  </a:txBody>
                  <a:tcPr/>
                </a:tc>
                <a:tc>
                  <a:txBody>
                    <a:bodyPr/>
                    <a:lstStyle/>
                    <a:p>
                      <a:pPr algn="ctr"/>
                      <a:r>
                        <a:rPr lang="en-US" sz="1200" dirty="0" err="1">
                          <a:latin typeface="Tw Cen MT" panose="020B0602020104020603" pitchFamily="34" charset="0"/>
                        </a:rPr>
                        <a:t>Tipe</a:t>
                      </a:r>
                      <a:r>
                        <a:rPr lang="en-US" sz="1200" dirty="0">
                          <a:latin typeface="Tw Cen MT" panose="020B0602020104020603" pitchFamily="34" charset="0"/>
                        </a:rPr>
                        <a:t> Data</a:t>
                      </a:r>
                      <a:endParaRPr lang="en-ID" sz="1200" dirty="0">
                        <a:latin typeface="Tw Cen MT" panose="020B0602020104020603" pitchFamily="34" charset="0"/>
                      </a:endParaRPr>
                    </a:p>
                  </a:txBody>
                  <a:tcPr/>
                </a:tc>
                <a:extLst>
                  <a:ext uri="{0D108BD9-81ED-4DB2-BD59-A6C34878D82A}">
                    <a16:rowId xmlns:a16="http://schemas.microsoft.com/office/drawing/2014/main" val="1322173532"/>
                  </a:ext>
                </a:extLst>
              </a:tr>
              <a:tr h="370840">
                <a:tc>
                  <a:txBody>
                    <a:bodyPr/>
                    <a:lstStyle/>
                    <a:p>
                      <a:r>
                        <a:rPr lang="en-US" sz="1200" dirty="0">
                          <a:latin typeface="Tw Cen MT" panose="020B0602020104020603" pitchFamily="34" charset="0"/>
                        </a:rPr>
                        <a:t>8.</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HS Physical</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Hate speech </a:t>
                      </a:r>
                      <a:r>
                        <a:rPr lang="en-US" sz="1200" dirty="0" err="1">
                          <a:latin typeface="Tw Cen MT" panose="020B0602020104020603" pitchFamily="34" charset="0"/>
                        </a:rPr>
                        <a:t>terkait</a:t>
                      </a:r>
                      <a:r>
                        <a:rPr lang="en-US" sz="1200" dirty="0">
                          <a:latin typeface="Tw Cen MT" panose="020B0602020104020603" pitchFamily="34" charset="0"/>
                        </a:rPr>
                        <a:t> </a:t>
                      </a:r>
                      <a:r>
                        <a:rPr lang="en-US" sz="1200" dirty="0" err="1">
                          <a:latin typeface="Tw Cen MT" panose="020B0602020104020603" pitchFamily="34" charset="0"/>
                        </a:rPr>
                        <a:t>fisik</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772147493"/>
                  </a:ext>
                </a:extLst>
              </a:tr>
              <a:tr h="370840">
                <a:tc>
                  <a:txBody>
                    <a:bodyPr/>
                    <a:lstStyle/>
                    <a:p>
                      <a:r>
                        <a:rPr lang="en-US" sz="1200" dirty="0">
                          <a:latin typeface="Tw Cen MT" panose="020B0602020104020603" pitchFamily="34" charset="0"/>
                        </a:rPr>
                        <a:t>9.</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HS Gender</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Hate speech </a:t>
                      </a:r>
                      <a:r>
                        <a:rPr lang="en-US" sz="1200" dirty="0" err="1">
                          <a:latin typeface="Tw Cen MT" panose="020B0602020104020603" pitchFamily="34" charset="0"/>
                        </a:rPr>
                        <a:t>terkait</a:t>
                      </a:r>
                      <a:r>
                        <a:rPr lang="en-US" sz="1200" dirty="0">
                          <a:latin typeface="Tw Cen MT" panose="020B0602020104020603" pitchFamily="34" charset="0"/>
                        </a:rPr>
                        <a:t> gender</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1997586287"/>
                  </a:ext>
                </a:extLst>
              </a:tr>
              <a:tr h="370840">
                <a:tc>
                  <a:txBody>
                    <a:bodyPr/>
                    <a:lstStyle/>
                    <a:p>
                      <a:r>
                        <a:rPr lang="en-US" sz="1200" dirty="0">
                          <a:latin typeface="Tw Cen MT" panose="020B0602020104020603" pitchFamily="34" charset="0"/>
                        </a:rPr>
                        <a:t>10.</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HS Other</a:t>
                      </a:r>
                      <a:endParaRPr lang="en-ID" sz="1200" dirty="0">
                        <a:latin typeface="Tw Cen MT" panose="020B06020201040206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w Cen MT" panose="020B0602020104020603" pitchFamily="34" charset="0"/>
                        </a:rPr>
                        <a:t>Hate speech </a:t>
                      </a:r>
                      <a:r>
                        <a:rPr lang="en-US" sz="1200" dirty="0" err="1">
                          <a:latin typeface="Tw Cen MT" panose="020B0602020104020603" pitchFamily="34" charset="0"/>
                        </a:rPr>
                        <a:t>terkait</a:t>
                      </a:r>
                      <a:r>
                        <a:rPr lang="en-US" sz="1200" dirty="0">
                          <a:latin typeface="Tw Cen MT" panose="020B0602020104020603" pitchFamily="34" charset="0"/>
                        </a:rPr>
                        <a:t> </a:t>
                      </a:r>
                      <a:r>
                        <a:rPr lang="en-US" sz="1200" dirty="0" err="1">
                          <a:latin typeface="Tw Cen MT" panose="020B0602020104020603" pitchFamily="34" charset="0"/>
                        </a:rPr>
                        <a:t>makian</a:t>
                      </a:r>
                      <a:r>
                        <a:rPr lang="en-US" sz="1200" dirty="0">
                          <a:latin typeface="Tw Cen MT" panose="020B0602020104020603" pitchFamily="34" charset="0"/>
                        </a:rPr>
                        <a:t>/fitnah lain</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85069998"/>
                  </a:ext>
                </a:extLst>
              </a:tr>
              <a:tr h="370840">
                <a:tc>
                  <a:txBody>
                    <a:bodyPr/>
                    <a:lstStyle/>
                    <a:p>
                      <a:r>
                        <a:rPr lang="en-US" sz="1200" dirty="0">
                          <a:latin typeface="Tw Cen MT" panose="020B0602020104020603" pitchFamily="34" charset="0"/>
                        </a:rPr>
                        <a:t>11.</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HS Weak</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Hate speech yang </a:t>
                      </a:r>
                      <a:r>
                        <a:rPr lang="en-US" sz="1200" dirty="0" err="1">
                          <a:latin typeface="Tw Cen MT" panose="020B0602020104020603" pitchFamily="34" charset="0"/>
                        </a:rPr>
                        <a:t>lemah</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3889169469"/>
                  </a:ext>
                </a:extLst>
              </a:tr>
              <a:tr h="370840">
                <a:tc>
                  <a:txBody>
                    <a:bodyPr/>
                    <a:lstStyle/>
                    <a:p>
                      <a:r>
                        <a:rPr lang="en-US" sz="1200" dirty="0">
                          <a:latin typeface="Tw Cen MT" panose="020B0602020104020603" pitchFamily="34" charset="0"/>
                        </a:rPr>
                        <a:t>12.</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HS Moderate</a:t>
                      </a:r>
                      <a:endParaRPr lang="en-ID" sz="1200" dirty="0">
                        <a:latin typeface="Tw Cen MT" panose="020B06020201040206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w Cen MT" panose="020B0602020104020603" pitchFamily="34" charset="0"/>
                        </a:rPr>
                        <a:t>Hate speech yang </a:t>
                      </a:r>
                      <a:r>
                        <a:rPr lang="en-US" sz="1200" dirty="0" err="1">
                          <a:latin typeface="Tw Cen MT" panose="020B0602020104020603" pitchFamily="34" charset="0"/>
                        </a:rPr>
                        <a:t>moderat</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1724667976"/>
                  </a:ext>
                </a:extLst>
              </a:tr>
              <a:tr h="370840">
                <a:tc>
                  <a:txBody>
                    <a:bodyPr/>
                    <a:lstStyle/>
                    <a:p>
                      <a:r>
                        <a:rPr lang="en-US" sz="1200" dirty="0">
                          <a:latin typeface="Tw Cen MT" panose="020B0602020104020603" pitchFamily="34" charset="0"/>
                        </a:rPr>
                        <a:t>13.</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HS Strong</a:t>
                      </a:r>
                      <a:endParaRPr lang="en-ID" sz="1200" dirty="0">
                        <a:latin typeface="Tw Cen MT" panose="020B06020201040206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w Cen MT" panose="020B0602020104020603" pitchFamily="34" charset="0"/>
                        </a:rPr>
                        <a:t>Hate speech yang </a:t>
                      </a:r>
                      <a:r>
                        <a:rPr lang="en-US" sz="1200" dirty="0" err="1">
                          <a:latin typeface="Tw Cen MT" panose="020B0602020104020603" pitchFamily="34" charset="0"/>
                        </a:rPr>
                        <a:t>kuat</a:t>
                      </a:r>
                      <a:endParaRPr lang="en-ID" sz="1200" dirty="0">
                        <a:latin typeface="Tw Cen MT" panose="020B0602020104020603" pitchFamily="34" charset="0"/>
                      </a:endParaRPr>
                    </a:p>
                  </a:txBody>
                  <a:tcPr/>
                </a:tc>
                <a:tc>
                  <a:txBody>
                    <a:bodyPr/>
                    <a:lstStyle/>
                    <a:p>
                      <a:r>
                        <a:rPr lang="en-US" sz="1200" dirty="0">
                          <a:latin typeface="Tw Cen MT" panose="020B0602020104020603" pitchFamily="34" charset="0"/>
                        </a:rPr>
                        <a:t>Integer</a:t>
                      </a:r>
                      <a:endParaRPr lang="en-ID" sz="1200" dirty="0">
                        <a:latin typeface="Tw Cen MT" panose="020B0602020104020603" pitchFamily="34" charset="0"/>
                      </a:endParaRPr>
                    </a:p>
                  </a:txBody>
                  <a:tcPr/>
                </a:tc>
                <a:extLst>
                  <a:ext uri="{0D108BD9-81ED-4DB2-BD59-A6C34878D82A}">
                    <a16:rowId xmlns:a16="http://schemas.microsoft.com/office/drawing/2014/main" val="3384062333"/>
                  </a:ext>
                </a:extLst>
              </a:tr>
            </a:tbl>
          </a:graphicData>
        </a:graphic>
      </p:graphicFrame>
    </p:spTree>
    <p:extLst>
      <p:ext uri="{BB962C8B-B14F-4D97-AF65-F5344CB8AC3E}">
        <p14:creationId xmlns:p14="http://schemas.microsoft.com/office/powerpoint/2010/main" val="1833098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639D593-D213-4FA6-AD72-61B4B7572688}"/>
              </a:ext>
            </a:extLst>
          </p:cNvPr>
          <p:cNvSpPr/>
          <p:nvPr/>
        </p:nvSpPr>
        <p:spPr>
          <a:xfrm>
            <a:off x="10129970" y="2392320"/>
            <a:ext cx="1751546" cy="1751546"/>
          </a:xfrm>
          <a:prstGeom prst="ellipse">
            <a:avLst/>
          </a:prstGeom>
          <a:solidFill>
            <a:schemeClr val="tx1"/>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ounded Rectangle 51">
            <a:extLst>
              <a:ext uri="{FF2B5EF4-FFF2-40B4-BE49-F238E27FC236}">
                <a16:creationId xmlns:a16="http://schemas.microsoft.com/office/drawing/2014/main" id="{F4EEC618-6834-4480-AE42-A8FF675DDA0A}"/>
              </a:ext>
            </a:extLst>
          </p:cNvPr>
          <p:cNvSpPr/>
          <p:nvPr/>
        </p:nvSpPr>
        <p:spPr>
          <a:xfrm rot="16200000" flipH="1">
            <a:off x="10516111" y="2756300"/>
            <a:ext cx="987004" cy="929522"/>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cxnSp>
        <p:nvCxnSpPr>
          <p:cNvPr id="18" name="Google Shape;71;p15">
            <a:extLst>
              <a:ext uri="{FF2B5EF4-FFF2-40B4-BE49-F238E27FC236}">
                <a16:creationId xmlns:a16="http://schemas.microsoft.com/office/drawing/2014/main" id="{5966DE67-721D-4A9D-94F6-8007155A6569}"/>
              </a:ext>
            </a:extLst>
          </p:cNvPr>
          <p:cNvCxnSpPr/>
          <p:nvPr/>
        </p:nvCxnSpPr>
        <p:spPr>
          <a:xfrm rot="10800000">
            <a:off x="2669767" y="569467"/>
            <a:ext cx="7362800" cy="0"/>
          </a:xfrm>
          <a:prstGeom prst="straightConnector1">
            <a:avLst/>
          </a:prstGeom>
          <a:noFill/>
          <a:ln w="19050" cap="flat" cmpd="sng">
            <a:solidFill>
              <a:srgbClr val="761A79"/>
            </a:solidFill>
            <a:prstDash val="solid"/>
            <a:round/>
            <a:headEnd type="none" w="sm" len="sm"/>
            <a:tailEnd type="none" w="sm" len="sm"/>
          </a:ln>
        </p:spPr>
      </p:cxnSp>
      <p:pic>
        <p:nvPicPr>
          <p:cNvPr id="19" name="Google Shape;72;p15">
            <a:extLst>
              <a:ext uri="{FF2B5EF4-FFF2-40B4-BE49-F238E27FC236}">
                <a16:creationId xmlns:a16="http://schemas.microsoft.com/office/drawing/2014/main" id="{B0D531D3-22D2-4B42-8CFF-68C221120BD7}"/>
              </a:ext>
            </a:extLst>
          </p:cNvPr>
          <p:cNvPicPr preferRelativeResize="0"/>
          <p:nvPr/>
        </p:nvPicPr>
        <p:blipFill rotWithShape="1">
          <a:blip r:embed="rId2">
            <a:alphaModFix/>
          </a:blip>
          <a:srcRect/>
          <a:stretch/>
        </p:blipFill>
        <p:spPr>
          <a:xfrm>
            <a:off x="10258967" y="394652"/>
            <a:ext cx="1318933" cy="349633"/>
          </a:xfrm>
          <a:prstGeom prst="rect">
            <a:avLst/>
          </a:prstGeom>
          <a:noFill/>
          <a:ln>
            <a:noFill/>
          </a:ln>
        </p:spPr>
      </p:pic>
      <p:sp>
        <p:nvSpPr>
          <p:cNvPr id="20" name="Google Shape;73;p15">
            <a:extLst>
              <a:ext uri="{FF2B5EF4-FFF2-40B4-BE49-F238E27FC236}">
                <a16:creationId xmlns:a16="http://schemas.microsoft.com/office/drawing/2014/main" id="{10C10285-D6E0-4B25-9E37-A68C6D2E3401}"/>
              </a:ext>
            </a:extLst>
          </p:cNvPr>
          <p:cNvSpPr txBox="1"/>
          <p:nvPr/>
        </p:nvSpPr>
        <p:spPr>
          <a:xfrm>
            <a:off x="605833" y="192533"/>
            <a:ext cx="3332000" cy="763600"/>
          </a:xfrm>
          <a:prstGeom prst="rect">
            <a:avLst/>
          </a:prstGeom>
          <a:noFill/>
          <a:ln>
            <a:noFill/>
          </a:ln>
        </p:spPr>
        <p:txBody>
          <a:bodyPr spcFirstLastPara="1" wrap="square" lIns="121900" tIns="121900" rIns="121900" bIns="121900" anchor="ctr" anchorCtr="0">
            <a:normAutofit/>
          </a:bodyPr>
          <a:lstStyle/>
          <a:p>
            <a:pPr>
              <a:buClr>
                <a:srgbClr val="000000"/>
              </a:buClr>
              <a:buSzPts val="1400"/>
            </a:pPr>
            <a:r>
              <a:rPr lang="en-ID" sz="1867" b="1" dirty="0">
                <a:solidFill>
                  <a:srgbClr val="761A79"/>
                </a:solidFill>
                <a:latin typeface="Tw Cen MT" panose="020B0602020104020603" pitchFamily="34" charset="0"/>
                <a:ea typeface="Montserrat ExtraBold"/>
                <a:cs typeface="Montserrat ExtraBold"/>
                <a:sym typeface="Montserrat ExtraBold"/>
              </a:rPr>
              <a:t>Gold Challenge</a:t>
            </a:r>
            <a:endParaRPr sz="1867" b="1" dirty="0">
              <a:solidFill>
                <a:srgbClr val="761A79"/>
              </a:solidFill>
              <a:latin typeface="Tw Cen MT" panose="020B0602020104020603" pitchFamily="34" charset="0"/>
              <a:ea typeface="Montserrat ExtraBold"/>
              <a:cs typeface="Montserrat ExtraBold"/>
              <a:sym typeface="Montserrat ExtraBold"/>
            </a:endParaRPr>
          </a:p>
        </p:txBody>
      </p:sp>
      <p:sp>
        <p:nvSpPr>
          <p:cNvPr id="12" name="Rectangle 11">
            <a:extLst>
              <a:ext uri="{FF2B5EF4-FFF2-40B4-BE49-F238E27FC236}">
                <a16:creationId xmlns:a16="http://schemas.microsoft.com/office/drawing/2014/main" id="{B4CBF61B-FB68-4F01-8627-8EB68C943B4A}"/>
              </a:ext>
            </a:extLst>
          </p:cNvPr>
          <p:cNvSpPr/>
          <p:nvPr/>
        </p:nvSpPr>
        <p:spPr>
          <a:xfrm>
            <a:off x="605833" y="822792"/>
            <a:ext cx="2188420" cy="769441"/>
          </a:xfrm>
          <a:prstGeom prst="rect">
            <a:avLst/>
          </a:prstGeom>
        </p:spPr>
        <p:txBody>
          <a:bodyPr wrap="none">
            <a:spAutoFit/>
          </a:bodyPr>
          <a:lstStyle/>
          <a:p>
            <a:r>
              <a:rPr lang="en-US" sz="4400" b="1" dirty="0">
                <a:solidFill>
                  <a:srgbClr val="7030A0"/>
                </a:solidFill>
                <a:latin typeface="Tw Cen MT" panose="020B0602020104020603" pitchFamily="34" charset="0"/>
                <a:ea typeface="+mj-ea"/>
                <a:cs typeface="+mj-cs"/>
              </a:rPr>
              <a:t>Methods</a:t>
            </a:r>
            <a:endParaRPr lang="en-ID" dirty="0">
              <a:solidFill>
                <a:srgbClr val="7030A0"/>
              </a:solidFill>
            </a:endParaRPr>
          </a:p>
        </p:txBody>
      </p:sp>
      <p:sp>
        <p:nvSpPr>
          <p:cNvPr id="13" name="Rectangle 12">
            <a:extLst>
              <a:ext uri="{FF2B5EF4-FFF2-40B4-BE49-F238E27FC236}">
                <a16:creationId xmlns:a16="http://schemas.microsoft.com/office/drawing/2014/main" id="{2C9FBB43-1867-4C7F-9D1C-0DDF0BC7313A}"/>
              </a:ext>
            </a:extLst>
          </p:cNvPr>
          <p:cNvSpPr/>
          <p:nvPr/>
        </p:nvSpPr>
        <p:spPr>
          <a:xfrm>
            <a:off x="649796" y="3989534"/>
            <a:ext cx="9653134" cy="1756828"/>
          </a:xfrm>
          <a:prstGeom prst="rect">
            <a:avLst/>
          </a:prstGeom>
        </p:spPr>
        <p:txBody>
          <a:bodyPr wrap="square">
            <a:spAutoFit/>
          </a:bodyPr>
          <a:lstStyle/>
          <a:p>
            <a:pPr>
              <a:lnSpc>
                <a:spcPct val="114000"/>
              </a:lnSpc>
            </a:pPr>
            <a:r>
              <a:rPr lang="en-US" sz="2400" b="1" dirty="0" err="1">
                <a:solidFill>
                  <a:schemeClr val="bg1"/>
                </a:solidFill>
                <a:latin typeface="Tw Cen MT" panose="020B0602020104020603" pitchFamily="34" charset="0"/>
              </a:rPr>
              <a:t>Metode</a:t>
            </a:r>
            <a:r>
              <a:rPr lang="en-US" sz="2400" b="1" dirty="0">
                <a:solidFill>
                  <a:schemeClr val="bg1"/>
                </a:solidFill>
                <a:latin typeface="Tw Cen MT" panose="020B0602020104020603" pitchFamily="34" charset="0"/>
              </a:rPr>
              <a:t> </a:t>
            </a:r>
            <a:r>
              <a:rPr lang="en-US" sz="2400" b="1" dirty="0" err="1">
                <a:solidFill>
                  <a:schemeClr val="bg1"/>
                </a:solidFill>
                <a:latin typeface="Tw Cen MT" panose="020B0602020104020603" pitchFamily="34" charset="0"/>
              </a:rPr>
              <a:t>Analisis</a:t>
            </a:r>
            <a:endParaRPr lang="en-US" sz="2400" dirty="0">
              <a:solidFill>
                <a:schemeClr val="bg1"/>
              </a:solidFill>
              <a:latin typeface="Tw Cen MT" panose="020B0602020104020603" pitchFamily="34" charset="0"/>
            </a:endParaRPr>
          </a:p>
          <a:p>
            <a:pPr marL="342900" indent="-342900">
              <a:lnSpc>
                <a:spcPct val="114000"/>
              </a:lnSpc>
              <a:buAutoNum type="arabicPeriod"/>
            </a:pPr>
            <a:r>
              <a:rPr lang="en-US" dirty="0">
                <a:solidFill>
                  <a:schemeClr val="bg1"/>
                </a:solidFill>
                <a:latin typeface="Tw Cen MT" panose="020B0602020104020603" pitchFamily="34" charset="0"/>
              </a:rPr>
              <a:t>Descriptive Analytics </a:t>
            </a:r>
            <a:r>
              <a:rPr lang="en-US" dirty="0">
                <a:solidFill>
                  <a:schemeClr val="bg1"/>
                </a:solidFill>
                <a:latin typeface="Tw Cen MT" panose="020B0602020104020603" pitchFamily="34" charset="0"/>
                <a:sym typeface="Wingdings" panose="05000000000000000000" pitchFamily="2" charset="2"/>
              </a:rPr>
              <a:t> </a:t>
            </a:r>
            <a:r>
              <a:rPr lang="en-US" dirty="0" err="1">
                <a:solidFill>
                  <a:schemeClr val="bg1"/>
                </a:solidFill>
                <a:latin typeface="Tw Cen MT" panose="020B0602020104020603" pitchFamily="34" charset="0"/>
              </a:rPr>
              <a:t>menggambarkan</a:t>
            </a:r>
            <a:r>
              <a:rPr lang="en-US" dirty="0">
                <a:solidFill>
                  <a:schemeClr val="bg1"/>
                </a:solidFill>
                <a:latin typeface="Tw Cen MT" panose="020B0602020104020603" pitchFamily="34" charset="0"/>
              </a:rPr>
              <a:t> </a:t>
            </a:r>
            <a:r>
              <a:rPr lang="en-US" dirty="0" err="1">
                <a:solidFill>
                  <a:schemeClr val="bg1"/>
                </a:solidFill>
                <a:latin typeface="Tw Cen MT" panose="020B0602020104020603" pitchFamily="34" charset="0"/>
              </a:rPr>
              <a:t>pola</a:t>
            </a:r>
            <a:r>
              <a:rPr lang="en-US" dirty="0">
                <a:solidFill>
                  <a:schemeClr val="bg1"/>
                </a:solidFill>
                <a:latin typeface="Tw Cen MT" panose="020B0602020104020603" pitchFamily="34" charset="0"/>
              </a:rPr>
              <a:t> dan </a:t>
            </a:r>
            <a:r>
              <a:rPr lang="en-US" dirty="0" err="1">
                <a:solidFill>
                  <a:schemeClr val="bg1"/>
                </a:solidFill>
                <a:latin typeface="Tw Cen MT" panose="020B0602020104020603" pitchFamily="34" charset="0"/>
              </a:rPr>
              <a:t>statistik</a:t>
            </a:r>
            <a:r>
              <a:rPr lang="en-US" dirty="0">
                <a:solidFill>
                  <a:schemeClr val="bg1"/>
                </a:solidFill>
                <a:latin typeface="Tw Cen MT" panose="020B0602020104020603" pitchFamily="34" charset="0"/>
              </a:rPr>
              <a:t> </a:t>
            </a:r>
            <a:r>
              <a:rPr lang="en-US" dirty="0" err="1">
                <a:solidFill>
                  <a:schemeClr val="bg1"/>
                </a:solidFill>
                <a:latin typeface="Tw Cen MT" panose="020B0602020104020603" pitchFamily="34" charset="0"/>
              </a:rPr>
              <a:t>dari</a:t>
            </a:r>
            <a:r>
              <a:rPr lang="en-US" dirty="0">
                <a:solidFill>
                  <a:schemeClr val="bg1"/>
                </a:solidFill>
                <a:latin typeface="Tw Cen MT" panose="020B0602020104020603" pitchFamily="34" charset="0"/>
              </a:rPr>
              <a:t> tweet hate speech, </a:t>
            </a:r>
            <a:r>
              <a:rPr lang="en-US" dirty="0" err="1">
                <a:solidFill>
                  <a:schemeClr val="bg1"/>
                </a:solidFill>
                <a:latin typeface="Tw Cen MT" panose="020B0602020104020603" pitchFamily="34" charset="0"/>
              </a:rPr>
              <a:t>termasuk</a:t>
            </a:r>
            <a:r>
              <a:rPr lang="en-US" dirty="0">
                <a:solidFill>
                  <a:schemeClr val="bg1"/>
                </a:solidFill>
                <a:latin typeface="Tw Cen MT" panose="020B0602020104020603" pitchFamily="34" charset="0"/>
              </a:rPr>
              <a:t> kata </a:t>
            </a:r>
            <a:r>
              <a:rPr lang="en-US" dirty="0" err="1">
                <a:solidFill>
                  <a:schemeClr val="bg1"/>
                </a:solidFill>
                <a:latin typeface="Tw Cen MT" panose="020B0602020104020603" pitchFamily="34" charset="0"/>
              </a:rPr>
              <a:t>bermakna</a:t>
            </a:r>
            <a:r>
              <a:rPr lang="en-US" dirty="0">
                <a:solidFill>
                  <a:schemeClr val="bg1"/>
                </a:solidFill>
                <a:latin typeface="Tw Cen MT" panose="020B0602020104020603" pitchFamily="34" charset="0"/>
              </a:rPr>
              <a:t> yang paling </a:t>
            </a:r>
            <a:r>
              <a:rPr lang="en-US" dirty="0" err="1">
                <a:solidFill>
                  <a:schemeClr val="bg1"/>
                </a:solidFill>
                <a:latin typeface="Tw Cen MT" panose="020B0602020104020603" pitchFamily="34" charset="0"/>
              </a:rPr>
              <a:t>sering</a:t>
            </a:r>
            <a:r>
              <a:rPr lang="en-US" dirty="0">
                <a:solidFill>
                  <a:schemeClr val="bg1"/>
                </a:solidFill>
                <a:latin typeface="Tw Cen MT" panose="020B0602020104020603" pitchFamily="34" charset="0"/>
              </a:rPr>
              <a:t> </a:t>
            </a:r>
            <a:r>
              <a:rPr lang="en-US" dirty="0" err="1">
                <a:solidFill>
                  <a:schemeClr val="bg1"/>
                </a:solidFill>
                <a:latin typeface="Tw Cen MT" panose="020B0602020104020603" pitchFamily="34" charset="0"/>
              </a:rPr>
              <a:t>muncul</a:t>
            </a:r>
            <a:r>
              <a:rPr lang="en-US" dirty="0">
                <a:solidFill>
                  <a:schemeClr val="bg1"/>
                </a:solidFill>
                <a:latin typeface="Tw Cen MT" panose="020B0602020104020603" pitchFamily="34" charset="0"/>
              </a:rPr>
              <a:t> </a:t>
            </a:r>
            <a:r>
              <a:rPr lang="en-US" dirty="0" err="1">
                <a:solidFill>
                  <a:schemeClr val="bg1"/>
                </a:solidFill>
                <a:latin typeface="Tw Cen MT" panose="020B0602020104020603" pitchFamily="34" charset="0"/>
              </a:rPr>
              <a:t>dalam</a:t>
            </a:r>
            <a:r>
              <a:rPr lang="en-US" dirty="0">
                <a:solidFill>
                  <a:schemeClr val="bg1"/>
                </a:solidFill>
                <a:latin typeface="Tw Cen MT" panose="020B0602020104020603" pitchFamily="34" charset="0"/>
              </a:rPr>
              <a:t> tweet hate speech. </a:t>
            </a:r>
          </a:p>
          <a:p>
            <a:pPr marL="342900" indent="-342900">
              <a:lnSpc>
                <a:spcPct val="114000"/>
              </a:lnSpc>
              <a:buAutoNum type="arabicPeriod"/>
            </a:pPr>
            <a:r>
              <a:rPr lang="en-US" dirty="0">
                <a:solidFill>
                  <a:schemeClr val="bg1"/>
                </a:solidFill>
                <a:latin typeface="Tw Cen MT" panose="020B0602020104020603" pitchFamily="34" charset="0"/>
              </a:rPr>
              <a:t>Diagnostic Analytics </a:t>
            </a:r>
            <a:r>
              <a:rPr lang="en-US" dirty="0">
                <a:solidFill>
                  <a:schemeClr val="bg1"/>
                </a:solidFill>
                <a:latin typeface="Tw Cen MT" panose="020B0602020104020603" pitchFamily="34" charset="0"/>
                <a:sym typeface="Wingdings" panose="05000000000000000000" pitchFamily="2" charset="2"/>
              </a:rPr>
              <a:t></a:t>
            </a:r>
            <a:r>
              <a:rPr lang="en-US" dirty="0">
                <a:solidFill>
                  <a:schemeClr val="bg1"/>
                </a:solidFill>
                <a:latin typeface="Tw Cen MT" panose="020B0602020104020603" pitchFamily="34" charset="0"/>
              </a:rPr>
              <a:t> </a:t>
            </a:r>
            <a:r>
              <a:rPr lang="en-US" dirty="0" err="1">
                <a:solidFill>
                  <a:schemeClr val="bg1"/>
                </a:solidFill>
                <a:latin typeface="Tw Cen MT" panose="020B0602020104020603" pitchFamily="34" charset="0"/>
              </a:rPr>
              <a:t>mengkorelasikan</a:t>
            </a:r>
            <a:r>
              <a:rPr lang="en-US" dirty="0">
                <a:solidFill>
                  <a:schemeClr val="bg1"/>
                </a:solidFill>
                <a:latin typeface="Tw Cen MT" panose="020B0602020104020603" pitchFamily="34" charset="0"/>
              </a:rPr>
              <a:t> data </a:t>
            </a:r>
            <a:r>
              <a:rPr lang="nn-NO" dirty="0">
                <a:solidFill>
                  <a:schemeClr val="bg1"/>
                </a:solidFill>
                <a:latin typeface="Tw Cen MT" panose="020B0602020104020603" pitchFamily="34" charset="0"/>
              </a:rPr>
              <a:t>panjang total kata dan karakter konten teks pada tweet hate speech.</a:t>
            </a:r>
            <a:endParaRPr lang="en-US" dirty="0">
              <a:solidFill>
                <a:schemeClr val="bg1"/>
              </a:solidFill>
              <a:latin typeface="Tw Cen MT" panose="020B0602020104020603" pitchFamily="34" charset="0"/>
            </a:endParaRPr>
          </a:p>
        </p:txBody>
      </p:sp>
      <p:sp>
        <p:nvSpPr>
          <p:cNvPr id="14" name="Rectangle 13">
            <a:extLst>
              <a:ext uri="{FF2B5EF4-FFF2-40B4-BE49-F238E27FC236}">
                <a16:creationId xmlns:a16="http://schemas.microsoft.com/office/drawing/2014/main" id="{CC366AA3-F6FC-4033-A95D-D721E535C939}"/>
              </a:ext>
            </a:extLst>
          </p:cNvPr>
          <p:cNvSpPr/>
          <p:nvPr/>
        </p:nvSpPr>
        <p:spPr>
          <a:xfrm>
            <a:off x="605833" y="1767786"/>
            <a:ext cx="10600647" cy="1125244"/>
          </a:xfrm>
          <a:prstGeom prst="rect">
            <a:avLst/>
          </a:prstGeom>
        </p:spPr>
        <p:txBody>
          <a:bodyPr wrap="square">
            <a:spAutoFit/>
          </a:bodyPr>
          <a:lstStyle/>
          <a:p>
            <a:pPr>
              <a:lnSpc>
                <a:spcPct val="114000"/>
              </a:lnSpc>
            </a:pPr>
            <a:r>
              <a:rPr lang="en-US" sz="2400" b="1" dirty="0" err="1">
                <a:latin typeface="Tw Cen MT" panose="020B0602020104020603" pitchFamily="34" charset="0"/>
              </a:rPr>
              <a:t>Metode</a:t>
            </a:r>
            <a:r>
              <a:rPr lang="en-US" sz="2400" b="1" dirty="0">
                <a:latin typeface="Tw Cen MT" panose="020B0602020104020603" pitchFamily="34" charset="0"/>
              </a:rPr>
              <a:t> </a:t>
            </a:r>
            <a:r>
              <a:rPr lang="en-US" sz="2400" b="1" dirty="0" err="1">
                <a:latin typeface="Tw Cen MT" panose="020B0602020104020603" pitchFamily="34" charset="0"/>
              </a:rPr>
              <a:t>Statistika</a:t>
            </a:r>
            <a:endParaRPr lang="en-US" sz="2400" b="1" dirty="0">
              <a:latin typeface="Tw Cen MT" panose="020B0602020104020603" pitchFamily="34" charset="0"/>
            </a:endParaRPr>
          </a:p>
          <a:p>
            <a:pPr marL="342900" indent="-342900">
              <a:lnSpc>
                <a:spcPct val="114000"/>
              </a:lnSpc>
              <a:buAutoNum type="arabicPeriod"/>
            </a:pPr>
            <a:r>
              <a:rPr lang="en-US" dirty="0" err="1">
                <a:latin typeface="Tw Cen MT" panose="020B0602020104020603" pitchFamily="34" charset="0"/>
              </a:rPr>
              <a:t>Analisis</a:t>
            </a:r>
            <a:r>
              <a:rPr lang="en-US" dirty="0">
                <a:latin typeface="Tw Cen MT" panose="020B0602020104020603" pitchFamily="34" charset="0"/>
              </a:rPr>
              <a:t> Univariate: Central Tendency, Spread, Shape Distribution, Normality test</a:t>
            </a:r>
          </a:p>
          <a:p>
            <a:pPr marL="342900" indent="-342900">
              <a:lnSpc>
                <a:spcPct val="114000"/>
              </a:lnSpc>
              <a:buAutoNum type="arabicPeriod"/>
            </a:pPr>
            <a:r>
              <a:rPr lang="en-US" dirty="0" err="1">
                <a:latin typeface="Tw Cen MT" panose="020B0602020104020603" pitchFamily="34" charset="0"/>
              </a:rPr>
              <a:t>Analisis</a:t>
            </a:r>
            <a:r>
              <a:rPr lang="en-US" dirty="0">
                <a:latin typeface="Tw Cen MT" panose="020B0602020104020603" pitchFamily="34" charset="0"/>
              </a:rPr>
              <a:t> Bivariate: Correlation (Pearson correlation and scatter plot)</a:t>
            </a:r>
          </a:p>
        </p:txBody>
      </p:sp>
    </p:spTree>
    <p:extLst>
      <p:ext uri="{BB962C8B-B14F-4D97-AF65-F5344CB8AC3E}">
        <p14:creationId xmlns:p14="http://schemas.microsoft.com/office/powerpoint/2010/main" val="1209315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ustom 6">
      <a:dk1>
        <a:sysClr val="windowText" lastClr="000000"/>
      </a:dk1>
      <a:lt1>
        <a:sysClr val="window" lastClr="FFFFFF"/>
      </a:lt1>
      <a:dk2>
        <a:srgbClr val="44546A"/>
      </a:dk2>
      <a:lt2>
        <a:srgbClr val="E7E6E6"/>
      </a:lt2>
      <a:accent1>
        <a:srgbClr val="FC3C28"/>
      </a:accent1>
      <a:accent2>
        <a:srgbClr val="FF5390"/>
      </a:accent2>
      <a:accent3>
        <a:srgbClr val="CA6BF8"/>
      </a:accent3>
      <a:accent4>
        <a:srgbClr val="79BFCD"/>
      </a:accent4>
      <a:accent5>
        <a:srgbClr val="7F7F7F"/>
      </a:accent5>
      <a:accent6>
        <a:srgbClr val="3C4955"/>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2815</TotalTime>
  <Words>2494</Words>
  <Application>Microsoft Office PowerPoint</Application>
  <PresentationFormat>Widescreen</PresentationFormat>
  <Paragraphs>329</Paragraphs>
  <Slides>31</Slides>
  <Notes>24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31</vt:i4>
      </vt:variant>
    </vt:vector>
  </HeadingPairs>
  <TitlesOfParts>
    <vt:vector size="47" baseType="lpstr">
      <vt:lpstr>맑은 고딕</vt:lpstr>
      <vt:lpstr>Arial</vt:lpstr>
      <vt:lpstr>Arial Unicode MS</vt:lpstr>
      <vt:lpstr>Calibri</vt:lpstr>
      <vt:lpstr>Calibri Light</vt:lpstr>
      <vt:lpstr>Cambria</vt:lpstr>
      <vt:lpstr>Candara</vt:lpstr>
      <vt:lpstr>Courier New</vt:lpstr>
      <vt:lpstr>Futura</vt:lpstr>
      <vt:lpstr>Montserrat</vt:lpstr>
      <vt:lpstr>Montserrat ExtraBold</vt:lpstr>
      <vt:lpstr>Segoe UI</vt:lpstr>
      <vt:lpstr>Tw Cen MT</vt:lpstr>
      <vt:lpstr>Wingdings</vt:lpstr>
      <vt:lpstr>Office Theme</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BAPPENAS</dc:creator>
  <cp:lastModifiedBy>BAPPENAS</cp:lastModifiedBy>
  <cp:revision>345</cp:revision>
  <dcterms:created xsi:type="dcterms:W3CDTF">2022-09-25T16:19:01Z</dcterms:created>
  <dcterms:modified xsi:type="dcterms:W3CDTF">2022-10-02T18:17:09Z</dcterms:modified>
</cp:coreProperties>
</file>